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sldIdLst>
    <p:sldId id="257" r:id="rId5"/>
    <p:sldId id="269" r:id="rId6"/>
    <p:sldId id="380" r:id="rId7"/>
    <p:sldId id="381" r:id="rId8"/>
    <p:sldId id="382" r:id="rId9"/>
  </p:sldIdLst>
  <p:sldSz cx="12192000" cy="6858000"/>
  <p:notesSz cx="6858000" cy="9144000"/>
  <p:embeddedFontLst>
    <p:embeddedFont>
      <p:font typeface="Boucherie Block" panose="02000506000000020004" pitchFamily="2" charset="0"/>
      <p:regular r:id="rId11"/>
      <p:bold r:id="rId12"/>
      <p:italic r:id="rId13"/>
    </p:embeddedFont>
    <p:embeddedFont>
      <p:font typeface="Source Sans Pro" panose="020B050303040302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DE85B-AA54-4361-AD7C-25149B7170E7}" v="1339" dt="2024-03-27T17:40:05.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0" autoAdjust="0"/>
    <p:restoredTop sz="90531" autoAdjust="0"/>
  </p:normalViewPr>
  <p:slideViewPr>
    <p:cSldViewPr snapToGrid="0">
      <p:cViewPr varScale="1">
        <p:scale>
          <a:sx n="102" d="100"/>
          <a:sy n="102" d="100"/>
        </p:scale>
        <p:origin x="651"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Tramell (STRAM2195)" userId="481bdf55-6f26-4d8f-8cfa-249bc7a34017" providerId="ADAL" clId="{A64DE85B-AA54-4361-AD7C-25149B7170E7}"/>
    <pc:docChg chg="addSld delSld modSld sldOrd delMainMaster">
      <pc:chgData name="Steven Tramell (STRAM2195)" userId="481bdf55-6f26-4d8f-8cfa-249bc7a34017" providerId="ADAL" clId="{A64DE85B-AA54-4361-AD7C-25149B7170E7}" dt="2024-03-27T17:40:14.147" v="1343" actId="47"/>
      <pc:docMkLst>
        <pc:docMk/>
      </pc:docMkLst>
      <pc:sldChg chg="modSp mod ord modAnim">
        <pc:chgData name="Steven Tramell (STRAM2195)" userId="481bdf55-6f26-4d8f-8cfa-249bc7a34017" providerId="ADAL" clId="{A64DE85B-AA54-4361-AD7C-25149B7170E7}" dt="2024-03-27T17:20:10.519" v="375" actId="207"/>
        <pc:sldMkLst>
          <pc:docMk/>
          <pc:sldMk cId="158724745" sldId="269"/>
        </pc:sldMkLst>
        <pc:spChg chg="mod">
          <ac:chgData name="Steven Tramell (STRAM2195)" userId="481bdf55-6f26-4d8f-8cfa-249bc7a34017" providerId="ADAL" clId="{A64DE85B-AA54-4361-AD7C-25149B7170E7}" dt="2024-03-27T17:17:00.110" v="12" actId="20577"/>
          <ac:spMkLst>
            <pc:docMk/>
            <pc:sldMk cId="158724745" sldId="269"/>
            <ac:spMk id="3" creationId="{CC938761-842D-DF30-9BE2-A958EA0C1BB0}"/>
          </ac:spMkLst>
        </pc:spChg>
        <pc:spChg chg="mod">
          <ac:chgData name="Steven Tramell (STRAM2195)" userId="481bdf55-6f26-4d8f-8cfa-249bc7a34017" providerId="ADAL" clId="{A64DE85B-AA54-4361-AD7C-25149B7170E7}" dt="2024-03-27T17:17:07.277" v="13" actId="1076"/>
          <ac:spMkLst>
            <pc:docMk/>
            <pc:sldMk cId="158724745" sldId="269"/>
            <ac:spMk id="7" creationId="{713223A3-D611-A389-38B2-E1E4CD8E1102}"/>
          </ac:spMkLst>
        </pc:spChg>
        <pc:spChg chg="mod">
          <ac:chgData name="Steven Tramell (STRAM2195)" userId="481bdf55-6f26-4d8f-8cfa-249bc7a34017" providerId="ADAL" clId="{A64DE85B-AA54-4361-AD7C-25149B7170E7}" dt="2024-03-27T17:17:29.045" v="43" actId="207"/>
          <ac:spMkLst>
            <pc:docMk/>
            <pc:sldMk cId="158724745" sldId="269"/>
            <ac:spMk id="12" creationId="{150BFCBE-4C37-1E0E-BF9A-0F2F1E6C6606}"/>
          </ac:spMkLst>
        </pc:spChg>
        <pc:spChg chg="mod">
          <ac:chgData name="Steven Tramell (STRAM2195)" userId="481bdf55-6f26-4d8f-8cfa-249bc7a34017" providerId="ADAL" clId="{A64DE85B-AA54-4361-AD7C-25149B7170E7}" dt="2024-03-27T17:20:10.519" v="375" actId="207"/>
          <ac:spMkLst>
            <pc:docMk/>
            <pc:sldMk cId="158724745" sldId="269"/>
            <ac:spMk id="14" creationId="{4DE8EDB9-FDE1-36D0-9BDE-BAE698C789B9}"/>
          </ac:spMkLst>
        </pc:spChg>
      </pc:sldChg>
      <pc:sldChg chg="del">
        <pc:chgData name="Steven Tramell (STRAM2195)" userId="481bdf55-6f26-4d8f-8cfa-249bc7a34017" providerId="ADAL" clId="{A64DE85B-AA54-4361-AD7C-25149B7170E7}" dt="2024-03-27T17:40:14.147" v="1343" actId="47"/>
        <pc:sldMkLst>
          <pc:docMk/>
          <pc:sldMk cId="1759954413" sldId="286"/>
        </pc:sldMkLst>
      </pc:sldChg>
      <pc:sldChg chg="del">
        <pc:chgData name="Steven Tramell (STRAM2195)" userId="481bdf55-6f26-4d8f-8cfa-249bc7a34017" providerId="ADAL" clId="{A64DE85B-AA54-4361-AD7C-25149B7170E7}" dt="2024-03-27T17:40:14.147" v="1343" actId="47"/>
        <pc:sldMkLst>
          <pc:docMk/>
          <pc:sldMk cId="4017041619" sldId="287"/>
        </pc:sldMkLst>
      </pc:sldChg>
      <pc:sldChg chg="del">
        <pc:chgData name="Steven Tramell (STRAM2195)" userId="481bdf55-6f26-4d8f-8cfa-249bc7a34017" providerId="ADAL" clId="{A64DE85B-AA54-4361-AD7C-25149B7170E7}" dt="2024-03-27T17:40:14.147" v="1343" actId="47"/>
        <pc:sldMkLst>
          <pc:docMk/>
          <pc:sldMk cId="2798506923" sldId="288"/>
        </pc:sldMkLst>
      </pc:sldChg>
      <pc:sldChg chg="del">
        <pc:chgData name="Steven Tramell (STRAM2195)" userId="481bdf55-6f26-4d8f-8cfa-249bc7a34017" providerId="ADAL" clId="{A64DE85B-AA54-4361-AD7C-25149B7170E7}" dt="2024-03-27T17:40:14.147" v="1343" actId="47"/>
        <pc:sldMkLst>
          <pc:docMk/>
          <pc:sldMk cId="3346291891" sldId="378"/>
        </pc:sldMkLst>
      </pc:sldChg>
      <pc:sldChg chg="del">
        <pc:chgData name="Steven Tramell (STRAM2195)" userId="481bdf55-6f26-4d8f-8cfa-249bc7a34017" providerId="ADAL" clId="{A64DE85B-AA54-4361-AD7C-25149B7170E7}" dt="2024-03-27T17:40:14.147" v="1343" actId="47"/>
        <pc:sldMkLst>
          <pc:docMk/>
          <pc:sldMk cId="683174657" sldId="379"/>
        </pc:sldMkLst>
      </pc:sldChg>
      <pc:sldChg chg="modSp add modAnim">
        <pc:chgData name="Steven Tramell (STRAM2195)" userId="481bdf55-6f26-4d8f-8cfa-249bc7a34017" providerId="ADAL" clId="{A64DE85B-AA54-4361-AD7C-25149B7170E7}" dt="2024-03-27T17:24:15.641" v="694" actId="207"/>
        <pc:sldMkLst>
          <pc:docMk/>
          <pc:sldMk cId="2142756347" sldId="380"/>
        </pc:sldMkLst>
        <pc:spChg chg="mod">
          <ac:chgData name="Steven Tramell (STRAM2195)" userId="481bdf55-6f26-4d8f-8cfa-249bc7a34017" providerId="ADAL" clId="{A64DE85B-AA54-4361-AD7C-25149B7170E7}" dt="2024-03-27T17:20:44.984" v="387" actId="20577"/>
          <ac:spMkLst>
            <pc:docMk/>
            <pc:sldMk cId="2142756347" sldId="380"/>
            <ac:spMk id="3" creationId="{CC938761-842D-DF30-9BE2-A958EA0C1BB0}"/>
          </ac:spMkLst>
        </pc:spChg>
        <pc:spChg chg="mod">
          <ac:chgData name="Steven Tramell (STRAM2195)" userId="481bdf55-6f26-4d8f-8cfa-249bc7a34017" providerId="ADAL" clId="{A64DE85B-AA54-4361-AD7C-25149B7170E7}" dt="2024-03-27T17:20:38.425" v="379"/>
          <ac:spMkLst>
            <pc:docMk/>
            <pc:sldMk cId="2142756347" sldId="380"/>
            <ac:spMk id="7" creationId="{713223A3-D611-A389-38B2-E1E4CD8E1102}"/>
          </ac:spMkLst>
        </pc:spChg>
        <pc:spChg chg="mod">
          <ac:chgData name="Steven Tramell (STRAM2195)" userId="481bdf55-6f26-4d8f-8cfa-249bc7a34017" providerId="ADAL" clId="{A64DE85B-AA54-4361-AD7C-25149B7170E7}" dt="2024-03-27T17:20:53.029" v="399" actId="20577"/>
          <ac:spMkLst>
            <pc:docMk/>
            <pc:sldMk cId="2142756347" sldId="380"/>
            <ac:spMk id="12" creationId="{150BFCBE-4C37-1E0E-BF9A-0F2F1E6C6606}"/>
          </ac:spMkLst>
        </pc:spChg>
        <pc:spChg chg="mod">
          <ac:chgData name="Steven Tramell (STRAM2195)" userId="481bdf55-6f26-4d8f-8cfa-249bc7a34017" providerId="ADAL" clId="{A64DE85B-AA54-4361-AD7C-25149B7170E7}" dt="2024-03-27T17:24:15.641" v="694" actId="207"/>
          <ac:spMkLst>
            <pc:docMk/>
            <pc:sldMk cId="2142756347" sldId="380"/>
            <ac:spMk id="14" creationId="{4DE8EDB9-FDE1-36D0-9BDE-BAE698C789B9}"/>
          </ac:spMkLst>
        </pc:spChg>
      </pc:sldChg>
      <pc:sldChg chg="modSp add mod modAnim">
        <pc:chgData name="Steven Tramell (STRAM2195)" userId="481bdf55-6f26-4d8f-8cfa-249bc7a34017" providerId="ADAL" clId="{A64DE85B-AA54-4361-AD7C-25149B7170E7}" dt="2024-03-27T17:29:34.961" v="1048" actId="207"/>
        <pc:sldMkLst>
          <pc:docMk/>
          <pc:sldMk cId="286572629" sldId="381"/>
        </pc:sldMkLst>
        <pc:spChg chg="mod">
          <ac:chgData name="Steven Tramell (STRAM2195)" userId="481bdf55-6f26-4d8f-8cfa-249bc7a34017" providerId="ADAL" clId="{A64DE85B-AA54-4361-AD7C-25149B7170E7}" dt="2024-03-27T17:25:14.091" v="716" actId="20577"/>
          <ac:spMkLst>
            <pc:docMk/>
            <pc:sldMk cId="286572629" sldId="381"/>
            <ac:spMk id="3" creationId="{CC938761-842D-DF30-9BE2-A958EA0C1BB0}"/>
          </ac:spMkLst>
        </pc:spChg>
        <pc:spChg chg="mod">
          <ac:chgData name="Steven Tramell (STRAM2195)" userId="481bdf55-6f26-4d8f-8cfa-249bc7a34017" providerId="ADAL" clId="{A64DE85B-AA54-4361-AD7C-25149B7170E7}" dt="2024-03-27T17:24:54.577" v="699" actId="1076"/>
          <ac:spMkLst>
            <pc:docMk/>
            <pc:sldMk cId="286572629" sldId="381"/>
            <ac:spMk id="7" creationId="{713223A3-D611-A389-38B2-E1E4CD8E1102}"/>
          </ac:spMkLst>
        </pc:spChg>
        <pc:spChg chg="mod">
          <ac:chgData name="Steven Tramell (STRAM2195)" userId="481bdf55-6f26-4d8f-8cfa-249bc7a34017" providerId="ADAL" clId="{A64DE85B-AA54-4361-AD7C-25149B7170E7}" dt="2024-03-27T17:24:59.458" v="707" actId="20577"/>
          <ac:spMkLst>
            <pc:docMk/>
            <pc:sldMk cId="286572629" sldId="381"/>
            <ac:spMk id="12" creationId="{150BFCBE-4C37-1E0E-BF9A-0F2F1E6C6606}"/>
          </ac:spMkLst>
        </pc:spChg>
        <pc:spChg chg="mod">
          <ac:chgData name="Steven Tramell (STRAM2195)" userId="481bdf55-6f26-4d8f-8cfa-249bc7a34017" providerId="ADAL" clId="{A64DE85B-AA54-4361-AD7C-25149B7170E7}" dt="2024-03-27T17:29:34.961" v="1048" actId="207"/>
          <ac:spMkLst>
            <pc:docMk/>
            <pc:sldMk cId="286572629" sldId="381"/>
            <ac:spMk id="14" creationId="{4DE8EDB9-FDE1-36D0-9BDE-BAE698C789B9}"/>
          </ac:spMkLst>
        </pc:spChg>
      </pc:sldChg>
      <pc:sldChg chg="modSp add modAnim">
        <pc:chgData name="Steven Tramell (STRAM2195)" userId="481bdf55-6f26-4d8f-8cfa-249bc7a34017" providerId="ADAL" clId="{A64DE85B-AA54-4361-AD7C-25149B7170E7}" dt="2024-03-27T17:40:05.146" v="1342" actId="20577"/>
        <pc:sldMkLst>
          <pc:docMk/>
          <pc:sldMk cId="1491421467" sldId="382"/>
        </pc:sldMkLst>
        <pc:spChg chg="mod">
          <ac:chgData name="Steven Tramell (STRAM2195)" userId="481bdf55-6f26-4d8f-8cfa-249bc7a34017" providerId="ADAL" clId="{A64DE85B-AA54-4361-AD7C-25149B7170E7}" dt="2024-03-27T17:32:11.838" v="1063" actId="20577"/>
          <ac:spMkLst>
            <pc:docMk/>
            <pc:sldMk cId="1491421467" sldId="382"/>
            <ac:spMk id="3" creationId="{CC938761-842D-DF30-9BE2-A958EA0C1BB0}"/>
          </ac:spMkLst>
        </pc:spChg>
        <pc:spChg chg="mod">
          <ac:chgData name="Steven Tramell (STRAM2195)" userId="481bdf55-6f26-4d8f-8cfa-249bc7a34017" providerId="ADAL" clId="{A64DE85B-AA54-4361-AD7C-25149B7170E7}" dt="2024-03-27T17:32:02.081" v="1053"/>
          <ac:spMkLst>
            <pc:docMk/>
            <pc:sldMk cId="1491421467" sldId="382"/>
            <ac:spMk id="7" creationId="{713223A3-D611-A389-38B2-E1E4CD8E1102}"/>
          </ac:spMkLst>
        </pc:spChg>
        <pc:spChg chg="mod">
          <ac:chgData name="Steven Tramell (STRAM2195)" userId="481bdf55-6f26-4d8f-8cfa-249bc7a34017" providerId="ADAL" clId="{A64DE85B-AA54-4361-AD7C-25149B7170E7}" dt="2024-03-27T17:32:22.583" v="1074" actId="20577"/>
          <ac:spMkLst>
            <pc:docMk/>
            <pc:sldMk cId="1491421467" sldId="382"/>
            <ac:spMk id="12" creationId="{150BFCBE-4C37-1E0E-BF9A-0F2F1E6C6606}"/>
          </ac:spMkLst>
        </pc:spChg>
        <pc:spChg chg="mod">
          <ac:chgData name="Steven Tramell (STRAM2195)" userId="481bdf55-6f26-4d8f-8cfa-249bc7a34017" providerId="ADAL" clId="{A64DE85B-AA54-4361-AD7C-25149B7170E7}" dt="2024-03-27T17:40:05.146" v="1342" actId="20577"/>
          <ac:spMkLst>
            <pc:docMk/>
            <pc:sldMk cId="1491421467" sldId="382"/>
            <ac:spMk id="14" creationId="{4DE8EDB9-FDE1-36D0-9BDE-BAE698C789B9}"/>
          </ac:spMkLst>
        </pc:spChg>
      </pc:sldChg>
      <pc:sldMasterChg chg="del delSldLayout">
        <pc:chgData name="Steven Tramell (STRAM2195)" userId="481bdf55-6f26-4d8f-8cfa-249bc7a34017" providerId="ADAL" clId="{A64DE85B-AA54-4361-AD7C-25149B7170E7}" dt="2024-03-27T17:40:14.147" v="1343" actId="47"/>
        <pc:sldMasterMkLst>
          <pc:docMk/>
          <pc:sldMasterMk cId="4217091827" sldId="2147483660"/>
        </pc:sldMasterMkLst>
        <pc:sldLayoutChg chg="del">
          <pc:chgData name="Steven Tramell (STRAM2195)" userId="481bdf55-6f26-4d8f-8cfa-249bc7a34017" providerId="ADAL" clId="{A64DE85B-AA54-4361-AD7C-25149B7170E7}" dt="2024-03-27T17:40:14.147" v="1343" actId="47"/>
          <pc:sldLayoutMkLst>
            <pc:docMk/>
            <pc:sldMasterMk cId="4217091827" sldId="2147483660"/>
            <pc:sldLayoutMk cId="3005522286" sldId="2147483661"/>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3082942757" sldId="2147483662"/>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2375244607" sldId="2147483663"/>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4201023888" sldId="2147483664"/>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983849560" sldId="2147483665"/>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3548490093" sldId="2147483666"/>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3247815235" sldId="2147483667"/>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1241966330" sldId="2147483668"/>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2266145456" sldId="2147483669"/>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1210055169" sldId="2147483670"/>
          </pc:sldLayoutMkLst>
        </pc:sldLayoutChg>
        <pc:sldLayoutChg chg="del">
          <pc:chgData name="Steven Tramell (STRAM2195)" userId="481bdf55-6f26-4d8f-8cfa-249bc7a34017" providerId="ADAL" clId="{A64DE85B-AA54-4361-AD7C-25149B7170E7}" dt="2024-03-27T17:40:14.147" v="1343" actId="47"/>
          <pc:sldLayoutMkLst>
            <pc:docMk/>
            <pc:sldMasterMk cId="4217091827" sldId="2147483660"/>
            <pc:sldLayoutMk cId="420454487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C5CD-5259-4349-B963-C805628B2E73}"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5D5C5-146F-4566-8EA8-8768EB1BE006}" type="slidenum">
              <a:rPr lang="en-US" smtClean="0"/>
              <a:t>‹#›</a:t>
            </a:fld>
            <a:endParaRPr lang="en-US"/>
          </a:p>
        </p:txBody>
      </p:sp>
    </p:spTree>
    <p:extLst>
      <p:ext uri="{BB962C8B-B14F-4D97-AF65-F5344CB8AC3E}">
        <p14:creationId xmlns:p14="http://schemas.microsoft.com/office/powerpoint/2010/main" val="161789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1</a:t>
            </a:fld>
            <a:endParaRPr lang="en-US"/>
          </a:p>
        </p:txBody>
      </p:sp>
    </p:spTree>
    <p:extLst>
      <p:ext uri="{BB962C8B-B14F-4D97-AF65-F5344CB8AC3E}">
        <p14:creationId xmlns:p14="http://schemas.microsoft.com/office/powerpoint/2010/main" val="268570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3</a:t>
            </a:fld>
            <a:endParaRPr lang="en-US"/>
          </a:p>
        </p:txBody>
      </p:sp>
    </p:spTree>
    <p:extLst>
      <p:ext uri="{BB962C8B-B14F-4D97-AF65-F5344CB8AC3E}">
        <p14:creationId xmlns:p14="http://schemas.microsoft.com/office/powerpoint/2010/main" val="419264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4</a:t>
            </a:fld>
            <a:endParaRPr lang="en-US"/>
          </a:p>
        </p:txBody>
      </p:sp>
    </p:spTree>
    <p:extLst>
      <p:ext uri="{BB962C8B-B14F-4D97-AF65-F5344CB8AC3E}">
        <p14:creationId xmlns:p14="http://schemas.microsoft.com/office/powerpoint/2010/main" val="193458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5</a:t>
            </a:fld>
            <a:endParaRPr lang="en-US"/>
          </a:p>
        </p:txBody>
      </p:sp>
    </p:spTree>
    <p:extLst>
      <p:ext uri="{BB962C8B-B14F-4D97-AF65-F5344CB8AC3E}">
        <p14:creationId xmlns:p14="http://schemas.microsoft.com/office/powerpoint/2010/main" val="240560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3/27/2024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3/27/2024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782614" y="4335517"/>
            <a:ext cx="629832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Chapter 15</a:t>
            </a:r>
          </a:p>
        </p:txBody>
      </p:sp>
      <p:sp>
        <p:nvSpPr>
          <p:cNvPr id="4" name="TextBox 3">
            <a:extLst>
              <a:ext uri="{FF2B5EF4-FFF2-40B4-BE49-F238E27FC236}">
                <a16:creationId xmlns:a16="http://schemas.microsoft.com/office/drawing/2014/main" id="{6ECE9958-89C8-FDE8-A859-4B5EDD27474B}"/>
              </a:ext>
            </a:extLst>
          </p:cNvPr>
          <p:cNvSpPr txBox="1"/>
          <p:nvPr/>
        </p:nvSpPr>
        <p:spPr>
          <a:xfrm>
            <a:off x="2230244" y="4920292"/>
            <a:ext cx="75476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outerShdw blurRad="38100" dist="38100" dir="2700000" algn="tl">
                    <a:srgbClr val="000000">
                      <a:alpha val="43137"/>
                    </a:srgbClr>
                  </a:outerShdw>
                </a:effectLst>
                <a:uLnTx/>
                <a:uFillTx/>
                <a:latin typeface="Boucherie Block" panose="02000506000000020004" pitchFamily="2" charset="0"/>
                <a:ea typeface="+mn-ea"/>
                <a:cs typeface="+mn-cs"/>
              </a:rPr>
              <a:t>Paul’s Ministry</a:t>
            </a:r>
          </a:p>
        </p:txBody>
      </p:sp>
    </p:spTree>
    <p:extLst>
      <p:ext uri="{BB962C8B-B14F-4D97-AF65-F5344CB8AC3E}">
        <p14:creationId xmlns:p14="http://schemas.microsoft.com/office/powerpoint/2010/main" val="18192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5316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noProof="0" dirty="0">
                <a:solidFill>
                  <a:prstClr val="black"/>
                </a:solidFill>
                <a:effectLst>
                  <a:outerShdw blurRad="38100" dist="38100" dir="2700000" algn="tl">
                    <a:srgbClr val="000000">
                      <a:alpha val="43137"/>
                    </a:srgbClr>
                  </a:outerShdw>
                </a:effectLst>
                <a:latin typeface="Boucherie Block" panose="02000506000000020004" pitchFamily="2" charset="0"/>
              </a:rPr>
              <a:t>15:20-21</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2268943"/>
            <a:ext cx="5149377" cy="3046988"/>
          </a:xfrm>
          <a:prstGeom prst="rect">
            <a:avLst/>
          </a:prstGeom>
          <a:noFill/>
        </p:spPr>
        <p:txBody>
          <a:bodyPr wrap="square" rtlCol="0">
            <a:spAutoFit/>
          </a:bodyPr>
          <a:lstStyle/>
          <a:p>
            <a:r>
              <a:rPr lang="en-US" sz="2400" dirty="0"/>
              <a:t>And so, having as my ambition to proclaim the gospel where Christ has not been named, in order that I will not build on the foundation belonging to someone else, but just as it is written, “Those to whom it was not announced concerning him will see, and those who have not heard will understand.”</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The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foundation</a:t>
            </a:r>
            <a:r>
              <a:rPr lang="en-US" sz="4400" noProof="0" dirty="0">
                <a:effectLst>
                  <a:outerShdw blurRad="38100" dist="38100" dir="2700000" algn="tl">
                    <a:srgbClr val="000000">
                      <a:alpha val="43137"/>
                    </a:srgbClr>
                  </a:outerShdw>
                </a:effectLst>
                <a:latin typeface="Boucherie Block" panose="02000506000000020004" pitchFamily="2" charset="0"/>
              </a:rPr>
              <a:t> of the gospel</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73975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Paul was to be a minister to the Gentiles, and he viewed that with PASSION</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He viewed his priority as helping in areas not touched by the church before </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What are some of the consequences of preaching the gospel </a:t>
            </a:r>
            <a:r>
              <a:rPr lang="en-US" sz="2800" b="1" dirty="0">
                <a:solidFill>
                  <a:srgbClr val="C00000"/>
                </a:solidFill>
                <a:latin typeface="Source Sans Pro" panose="020B0503030403020204" pitchFamily="34" charset="0"/>
                <a:ea typeface="Source Sans Pro" panose="020B0503030403020204" pitchFamily="34" charset="0"/>
              </a:rPr>
              <a:t>after</a:t>
            </a:r>
            <a:r>
              <a:rPr lang="en-US" sz="2800" b="1" dirty="0">
                <a:solidFill>
                  <a:prstClr val="black"/>
                </a:solidFill>
                <a:latin typeface="Source Sans Pro" panose="020B0503030403020204" pitchFamily="34" charset="0"/>
                <a:ea typeface="Source Sans Pro" panose="020B0503030403020204" pitchFamily="34" charset="0"/>
              </a:rPr>
              <a:t> someone else?</a:t>
            </a: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587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5316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noProof="0" dirty="0">
                <a:solidFill>
                  <a:prstClr val="black"/>
                </a:solidFill>
                <a:effectLst>
                  <a:outerShdw blurRad="38100" dist="38100" dir="2700000" algn="tl">
                    <a:srgbClr val="000000">
                      <a:alpha val="43137"/>
                    </a:srgbClr>
                  </a:outerShdw>
                </a:effectLst>
                <a:latin typeface="Boucherie Block" panose="02000506000000020004" pitchFamily="2" charset="0"/>
              </a:rPr>
              <a:t>15:22-24</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2268943"/>
            <a:ext cx="5149377" cy="3416320"/>
          </a:xfrm>
          <a:prstGeom prst="rect">
            <a:avLst/>
          </a:prstGeom>
          <a:noFill/>
        </p:spPr>
        <p:txBody>
          <a:bodyPr wrap="square" rtlCol="0">
            <a:spAutoFit/>
          </a:bodyPr>
          <a:lstStyle/>
          <a:p>
            <a:r>
              <a:rPr lang="en-US" sz="2400" dirty="0"/>
              <a:t>For this reason also I was hindered many times from coming to you, and now, no longer having a place in these regions, but having a desire for many years to come to you whenever I travel to Spain. For I hope while I am passing through to see you and to be sent on my way by you, whenever I have first enjoyed your company for a while.</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The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Hinderance</a:t>
            </a:r>
            <a:r>
              <a:rPr lang="en-US" sz="4400" noProof="0" dirty="0">
                <a:effectLst>
                  <a:outerShdw blurRad="38100" dist="38100" dir="2700000" algn="tl">
                    <a:srgbClr val="000000">
                      <a:alpha val="43137"/>
                    </a:srgbClr>
                  </a:outerShdw>
                </a:effectLst>
                <a:latin typeface="Boucherie Block" panose="02000506000000020004" pitchFamily="2" charset="0"/>
              </a:rPr>
              <a:t> of the gospel</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512448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The call of God </a:t>
            </a:r>
            <a:r>
              <a:rPr lang="en-US" sz="2800" b="1" dirty="0">
                <a:solidFill>
                  <a:srgbClr val="C00000"/>
                </a:solidFill>
                <a:latin typeface="Source Sans Pro" panose="020B0503030403020204" pitchFamily="34" charset="0"/>
                <a:ea typeface="Source Sans Pro" panose="020B0503030403020204" pitchFamily="34" charset="0"/>
              </a:rPr>
              <a:t>prevented him </a:t>
            </a:r>
            <a:r>
              <a:rPr lang="en-US" sz="2800" b="1" dirty="0">
                <a:solidFill>
                  <a:prstClr val="black"/>
                </a:solidFill>
                <a:latin typeface="Source Sans Pro" panose="020B0503030403020204" pitchFamily="34" charset="0"/>
                <a:ea typeface="Source Sans Pro" panose="020B0503030403020204" pitchFamily="34" charset="0"/>
              </a:rPr>
              <a:t>from doing what he wanted to do!</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He stayed until his task was accomplished </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While everything is under God’s control, Paul still had ambition and plans to serve the Kingdom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Surrounded by brethren should be a </a:t>
            </a:r>
            <a:r>
              <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rPr>
              <a:t>rewarding experience </a:t>
            </a:r>
          </a:p>
        </p:txBody>
      </p:sp>
    </p:spTree>
    <p:extLst>
      <p:ext uri="{BB962C8B-B14F-4D97-AF65-F5344CB8AC3E}">
        <p14:creationId xmlns:p14="http://schemas.microsoft.com/office/powerpoint/2010/main" val="21427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5316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noProof="0" dirty="0">
                <a:solidFill>
                  <a:prstClr val="black"/>
                </a:solidFill>
                <a:effectLst>
                  <a:outerShdw blurRad="38100" dist="38100" dir="2700000" algn="tl">
                    <a:srgbClr val="000000">
                      <a:alpha val="43137"/>
                    </a:srgbClr>
                  </a:outerShdw>
                </a:effectLst>
                <a:latin typeface="Boucherie Block" panose="02000506000000020004" pitchFamily="2" charset="0"/>
              </a:rPr>
              <a:t>15:25-28</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4570" y="1525312"/>
            <a:ext cx="5149377" cy="4893647"/>
          </a:xfrm>
          <a:prstGeom prst="rect">
            <a:avLst/>
          </a:prstGeom>
          <a:noFill/>
        </p:spPr>
        <p:txBody>
          <a:bodyPr wrap="square" rtlCol="0">
            <a:spAutoFit/>
          </a:bodyPr>
          <a:lstStyle/>
          <a:p>
            <a:r>
              <a:rPr lang="en-US" sz="2400" dirty="0"/>
              <a:t>But now I am traveling to Jerusalem, serving the saints. For Macedonia and Achaia were pleased to make some contribution for the poor among the saints in Jerusalem. For they were pleased to do so, and they are obligated to them. For if the Gentiles have shared in their spiritual things, they ought also to serve them in material things. Therefore, after I have accomplished this and sealed this fruit for delivery to them, I will depart by way of you for Spain,</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The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Blessing</a:t>
            </a:r>
            <a:r>
              <a:rPr lang="en-US" sz="4400" noProof="0" dirty="0">
                <a:effectLst>
                  <a:outerShdw blurRad="38100" dist="38100" dir="2700000" algn="tl">
                    <a:srgbClr val="000000">
                      <a:alpha val="43137"/>
                    </a:srgbClr>
                  </a:outerShdw>
                </a:effectLst>
                <a:latin typeface="Boucherie Block" panose="02000506000000020004" pitchFamily="2" charset="0"/>
              </a:rPr>
              <a:t> of the gospel</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Jerusalem was a very poor city</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Helping the needy is part of the gospel, as Peter recognized, and Paul agreed</a:t>
            </a:r>
            <a:endParaRPr lang="en-US" sz="2800" b="1" dirty="0">
              <a:solidFill>
                <a:prstClr val="black"/>
              </a:solidFill>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Spiritual blessings ought to be shown material support!</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Why aren’t churches </a:t>
            </a:r>
            <a:r>
              <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rPr>
              <a:t>more unified </a:t>
            </a:r>
            <a:r>
              <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in their support for one another today?</a:t>
            </a: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8657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5316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noProof="0" dirty="0">
                <a:solidFill>
                  <a:prstClr val="black"/>
                </a:solidFill>
                <a:effectLst>
                  <a:outerShdw blurRad="38100" dist="38100" dir="2700000" algn="tl">
                    <a:srgbClr val="000000">
                      <a:alpha val="43137"/>
                    </a:srgbClr>
                  </a:outerShdw>
                </a:effectLst>
                <a:latin typeface="Boucherie Block" panose="02000506000000020004" pitchFamily="2" charset="0"/>
              </a:rPr>
              <a:t>15:30-33</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4570" y="1525312"/>
            <a:ext cx="5149377" cy="4524315"/>
          </a:xfrm>
          <a:prstGeom prst="rect">
            <a:avLst/>
          </a:prstGeom>
          <a:noFill/>
        </p:spPr>
        <p:txBody>
          <a:bodyPr wrap="square" rtlCol="0">
            <a:spAutoFit/>
          </a:bodyPr>
          <a:lstStyle/>
          <a:p>
            <a:r>
              <a:rPr lang="en-US" sz="2400" dirty="0"/>
              <a:t>Now I exhort you, brothers, through our Lord Jesus Christ and through the love of the Spirit, to contend along with me in your prayers on my behalf to God, that I may be rescued from those who are disobedient in Judea, and my ministry in Jerusalem may be acceptable to the saints, so that, coming to you with joy by the will of God, I may rest with you. Now may the God of peace be with all of you. Amen.</a:t>
            </a:r>
          </a:p>
          <a:p>
            <a:endParaRPr lang="en-US" sz="2400" dirty="0"/>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The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Prayer</a:t>
            </a:r>
            <a:r>
              <a:rPr lang="en-US" sz="4400" noProof="0" dirty="0">
                <a:effectLst>
                  <a:outerShdw blurRad="38100" dist="38100" dir="2700000" algn="tl">
                    <a:srgbClr val="000000">
                      <a:alpha val="43137"/>
                    </a:srgbClr>
                  </a:outerShdw>
                </a:effectLst>
                <a:latin typeface="Boucherie Block" panose="02000506000000020004" pitchFamily="2" charset="0"/>
              </a:rPr>
              <a:t> for the gospel</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Notice how often Paul covets the </a:t>
            </a:r>
            <a:r>
              <a:rPr lang="en-US" sz="2800" b="1" dirty="0">
                <a:solidFill>
                  <a:srgbClr val="C00000"/>
                </a:solidFill>
                <a:latin typeface="Source Sans Pro" panose="020B0503030403020204" pitchFamily="34" charset="0"/>
                <a:ea typeface="Source Sans Pro" panose="020B0503030403020204" pitchFamily="34" charset="0"/>
              </a:rPr>
              <a:t>prayers of others </a:t>
            </a:r>
            <a:r>
              <a:rPr lang="en-US" sz="2800" b="1" dirty="0">
                <a:solidFill>
                  <a:prstClr val="black"/>
                </a:solidFill>
                <a:latin typeface="Source Sans Pro" panose="020B0503030403020204" pitchFamily="34" charset="0"/>
                <a:ea typeface="Source Sans Pro" panose="020B0503030403020204" pitchFamily="34" charset="0"/>
              </a:rPr>
              <a:t>on his behalf</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His goal – to be rescued from the problems awaiting him at Jerusalem </a:t>
            </a:r>
            <a:endParaRPr lang="en-US" sz="2800" b="1" dirty="0">
              <a:solidFill>
                <a:prstClr val="black"/>
              </a:solidFill>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He seems to want the gift to help the Gentile/Jewish relationship (Acts 21:17-25)</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 is the God of peace and rest</a:t>
            </a: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4914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C6FBD6ECA7904397234071E633F223" ma:contentTypeVersion="13" ma:contentTypeDescription="Create a new document." ma:contentTypeScope="" ma:versionID="ec5a3c21bd35f82d7527e78702c339d7">
  <xsd:schema xmlns:xsd="http://www.w3.org/2001/XMLSchema" xmlns:xs="http://www.w3.org/2001/XMLSchema" xmlns:p="http://schemas.microsoft.com/office/2006/metadata/properties" xmlns:ns3="78794393-bfcb-49f5-95d1-58082807315f" xmlns:ns4="af9712b8-58ea-419a-a1f5-841759f842ac" targetNamespace="http://schemas.microsoft.com/office/2006/metadata/properties" ma:root="true" ma:fieldsID="3d0813a4417a7f743d9e2e1b8ba9c7f5" ns3:_="" ns4:_="">
    <xsd:import namespace="78794393-bfcb-49f5-95d1-58082807315f"/>
    <xsd:import namespace="af9712b8-58ea-419a-a1f5-841759f842a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94393-bfcb-49f5-95d1-580828073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9712b8-58ea-419a-a1f5-841759f842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8794393-bfcb-49f5-95d1-58082807315f" xsi:nil="true"/>
  </documentManagement>
</p:properties>
</file>

<file path=customXml/itemProps1.xml><?xml version="1.0" encoding="utf-8"?>
<ds:datastoreItem xmlns:ds="http://schemas.openxmlformats.org/officeDocument/2006/customXml" ds:itemID="{55363A6D-8F11-405F-AD89-465F2FC93D46}">
  <ds:schemaRefs>
    <ds:schemaRef ds:uri="http://schemas.microsoft.com/sharepoint/v3/contenttype/forms"/>
  </ds:schemaRefs>
</ds:datastoreItem>
</file>

<file path=customXml/itemProps2.xml><?xml version="1.0" encoding="utf-8"?>
<ds:datastoreItem xmlns:ds="http://schemas.openxmlformats.org/officeDocument/2006/customXml" ds:itemID="{4D50DBE0-C1DC-455A-8117-DAB91B52E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94393-bfcb-49f5-95d1-58082807315f"/>
    <ds:schemaRef ds:uri="af9712b8-58ea-419a-a1f5-841759f84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BAE175-F6DC-4B85-B564-9F8BA122EA4B}">
  <ds:schemaRefs>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78794393-bfcb-49f5-95d1-58082807315f"/>
    <ds:schemaRef ds:uri="http://schemas.microsoft.com/office/2006/documentManagement/types"/>
    <ds:schemaRef ds:uri="af9712b8-58ea-419a-a1f5-841759f842a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8648</TotalTime>
  <Words>543</Words>
  <Application>Microsoft Office PowerPoint</Application>
  <PresentationFormat>Widescreen</PresentationFormat>
  <Paragraphs>33</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Source Sans Pro</vt:lpstr>
      <vt:lpstr>Arial</vt:lpstr>
      <vt:lpstr>Calibri</vt:lpstr>
      <vt:lpstr>Boucherie Block</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Steven Tramell (STRAM2195)</cp:lastModifiedBy>
  <cp:revision>13</cp:revision>
  <dcterms:created xsi:type="dcterms:W3CDTF">2024-01-02T12:56:27Z</dcterms:created>
  <dcterms:modified xsi:type="dcterms:W3CDTF">2024-03-27T17:40:16Z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0x010100A5C6FBD6ECA7904397234071E633F223</vt:lpwstr>
  </property>
</Properties>
</file>