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sldIdLst>
    <p:sldId id="256" r:id="rId2"/>
    <p:sldId id="258" r:id="rId3"/>
    <p:sldId id="257" r:id="rId4"/>
    <p:sldId id="259" r:id="rId5"/>
    <p:sldId id="268" r:id="rId6"/>
    <p:sldId id="267" r:id="rId7"/>
    <p:sldId id="260" r:id="rId8"/>
    <p:sldId id="261" r:id="rId9"/>
    <p:sldId id="263" r:id="rId10"/>
    <p:sldId id="264" r:id="rId11"/>
    <p:sldId id="265" r:id="rId12"/>
    <p:sldId id="266" r:id="rId13"/>
    <p:sldId id="270" r:id="rId14"/>
    <p:sldId id="271" r:id="rId15"/>
    <p:sldId id="273" r:id="rId16"/>
    <p:sldId id="269" r:id="rId17"/>
    <p:sldId id="274" r:id="rId18"/>
    <p:sldId id="272" r:id="rId19"/>
    <p:sldId id="276" r:id="rId20"/>
    <p:sldId id="277" r:id="rId21"/>
    <p:sldId id="275" r:id="rId22"/>
  </p:sldIdLst>
  <p:sldSz cx="12192000" cy="6858000"/>
  <p:notesSz cx="6858000" cy="9144000"/>
  <p:embeddedFontLst>
    <p:embeddedFont>
      <p:font typeface="Bebas Neue" panose="020B0606020202050201" pitchFamily="34" charset="0"/>
      <p:regular r:id="rId24"/>
    </p:embeddedFont>
    <p:embeddedFont>
      <p:font typeface="Nexa Rust Sans-Trial Black 2" pitchFamily="2" charset="0"/>
      <p:bold r:id="rId25"/>
    </p:embeddedFont>
    <p:embeddedFont>
      <p:font typeface="Source Sans Pro" panose="020B0503030403020204" pitchFamily="34" charset="0"/>
      <p:regular r:id="rId26"/>
      <p:bold r:id="rId27"/>
      <p:italic r:id="rId28"/>
      <p:boldItalic r:id="rId29"/>
    </p:embeddedFont>
    <p:embeddedFont>
      <p:font typeface="Source Sans Pro SemiBold" panose="020B0603030403020204" pitchFamily="34" charset="0"/>
      <p:bold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B8D798-141F-4EED-AADD-67DA7F17D83F}" v="1594" dt="2026-03-08T03:00:37.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3" autoAdjust="0"/>
    <p:restoredTop sz="94660"/>
  </p:normalViewPr>
  <p:slideViewPr>
    <p:cSldViewPr snapToGrid="0">
      <p:cViewPr varScale="1">
        <p:scale>
          <a:sx n="76" d="100"/>
          <a:sy n="76" d="100"/>
        </p:scale>
        <p:origin x="64" y="5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757DD95B-F968-4CC6-A7BC-C35DAD8C234E}"/>
    <pc:docChg chg="undo custSel addSld delSld modSld sldOrd">
      <pc:chgData name="Steven Tramell" userId="ae175e2037d93611" providerId="LiveId" clId="{757DD95B-F968-4CC6-A7BC-C35DAD8C234E}" dt="2026-03-08T03:00:37.311" v="2818"/>
      <pc:docMkLst>
        <pc:docMk/>
      </pc:docMkLst>
      <pc:sldChg chg="addSp delSp modSp mod setBg modAnim">
        <pc:chgData name="Steven Tramell" userId="ae175e2037d93611" providerId="LiveId" clId="{757DD95B-F968-4CC6-A7BC-C35DAD8C234E}" dt="2026-03-07T13:16:01.019" v="8"/>
        <pc:sldMkLst>
          <pc:docMk/>
          <pc:sldMk cId="1910089855" sldId="256"/>
        </pc:sldMkLst>
        <pc:spChg chg="del">
          <ac:chgData name="Steven Tramell" userId="ae175e2037d93611" providerId="LiveId" clId="{757DD95B-F968-4CC6-A7BC-C35DAD8C234E}" dt="2026-03-07T13:13:25.504" v="0" actId="478"/>
          <ac:spMkLst>
            <pc:docMk/>
            <pc:sldMk cId="1910089855" sldId="256"/>
            <ac:spMk id="2" creationId="{7DD4F1E8-BD59-1543-2B5C-9236ECA27FB3}"/>
          </ac:spMkLst>
        </pc:spChg>
        <pc:spChg chg="del">
          <ac:chgData name="Steven Tramell" userId="ae175e2037d93611" providerId="LiveId" clId="{757DD95B-F968-4CC6-A7BC-C35DAD8C234E}" dt="2026-03-07T13:13:25.504" v="0" actId="478"/>
          <ac:spMkLst>
            <pc:docMk/>
            <pc:sldMk cId="1910089855" sldId="256"/>
            <ac:spMk id="3" creationId="{955F965E-83BC-9973-FE7D-27D7237E1B83}"/>
          </ac:spMkLst>
        </pc:spChg>
        <pc:spChg chg="add">
          <ac:chgData name="Steven Tramell" userId="ae175e2037d93611" providerId="LiveId" clId="{757DD95B-F968-4CC6-A7BC-C35DAD8C234E}" dt="2026-03-07T13:15:21.954" v="2" actId="26606"/>
          <ac:spMkLst>
            <pc:docMk/>
            <pc:sldMk cId="1910089855" sldId="256"/>
            <ac:spMk id="1031" creationId="{42A4FC2C-047E-45A5-965D-8E1E3BF09BC6}"/>
          </ac:spMkLst>
        </pc:spChg>
        <pc:picChg chg="add mod">
          <ac:chgData name="Steven Tramell" userId="ae175e2037d93611" providerId="LiveId" clId="{757DD95B-F968-4CC6-A7BC-C35DAD8C234E}" dt="2026-03-07T13:15:21.954" v="2" actId="26606"/>
          <ac:picMkLst>
            <pc:docMk/>
            <pc:sldMk cId="1910089855" sldId="256"/>
            <ac:picMk id="1026" creationId="{36B0A039-4806-3BA0-2861-34F577F87202}"/>
          </ac:picMkLst>
        </pc:picChg>
      </pc:sldChg>
      <pc:sldChg chg="addSp delSp modSp new mod setBg modAnim">
        <pc:chgData name="Steven Tramell" userId="ae175e2037d93611" providerId="LiveId" clId="{757DD95B-F968-4CC6-A7BC-C35DAD8C234E}" dt="2026-03-07T13:15:58.528" v="7"/>
        <pc:sldMkLst>
          <pc:docMk/>
          <pc:sldMk cId="1443830389" sldId="257"/>
        </pc:sldMkLst>
        <pc:spChg chg="del">
          <ac:chgData name="Steven Tramell" userId="ae175e2037d93611" providerId="LiveId" clId="{757DD95B-F968-4CC6-A7BC-C35DAD8C234E}" dt="2026-03-07T13:15:49.972" v="4" actId="478"/>
          <ac:spMkLst>
            <pc:docMk/>
            <pc:sldMk cId="1443830389" sldId="257"/>
            <ac:spMk id="2" creationId="{B061C082-672C-E33D-EFB6-0FEA1EC7EFC0}"/>
          </ac:spMkLst>
        </pc:spChg>
        <pc:spChg chg="del">
          <ac:chgData name="Steven Tramell" userId="ae175e2037d93611" providerId="LiveId" clId="{757DD95B-F968-4CC6-A7BC-C35DAD8C234E}" dt="2026-03-07T13:15:49.972" v="4" actId="478"/>
          <ac:spMkLst>
            <pc:docMk/>
            <pc:sldMk cId="1443830389" sldId="257"/>
            <ac:spMk id="3" creationId="{C15A4A0B-02C0-1D90-0AA5-FEABC5D9082F}"/>
          </ac:spMkLst>
        </pc:spChg>
        <pc:spChg chg="add">
          <ac:chgData name="Steven Tramell" userId="ae175e2037d93611" providerId="LiveId" clId="{757DD95B-F968-4CC6-A7BC-C35DAD8C234E}" dt="2026-03-07T13:15:53.120" v="6" actId="26606"/>
          <ac:spMkLst>
            <pc:docMk/>
            <pc:sldMk cId="1443830389" sldId="257"/>
            <ac:spMk id="2055" creationId="{42A4FC2C-047E-45A5-965D-8E1E3BF09BC6}"/>
          </ac:spMkLst>
        </pc:spChg>
        <pc:picChg chg="add mod">
          <ac:chgData name="Steven Tramell" userId="ae175e2037d93611" providerId="LiveId" clId="{757DD95B-F968-4CC6-A7BC-C35DAD8C234E}" dt="2026-03-07T13:15:53.120" v="6" actId="26606"/>
          <ac:picMkLst>
            <pc:docMk/>
            <pc:sldMk cId="1443830389" sldId="257"/>
            <ac:picMk id="2050" creationId="{E9487354-3FFA-11CF-E80D-62C0FA200612}"/>
          </ac:picMkLst>
        </pc:picChg>
      </pc:sldChg>
      <pc:sldChg chg="addSp delSp new mod setBg modAnim">
        <pc:chgData name="Steven Tramell" userId="ae175e2037d93611" providerId="LiveId" clId="{757DD95B-F968-4CC6-A7BC-C35DAD8C234E}" dt="2026-03-07T13:17:03.963" v="13"/>
        <pc:sldMkLst>
          <pc:docMk/>
          <pc:sldMk cId="1449142451" sldId="258"/>
        </pc:sldMkLst>
        <pc:spChg chg="del">
          <ac:chgData name="Steven Tramell" userId="ae175e2037d93611" providerId="LiveId" clId="{757DD95B-F968-4CC6-A7BC-C35DAD8C234E}" dt="2026-03-07T13:16:54.580" v="10" actId="478"/>
          <ac:spMkLst>
            <pc:docMk/>
            <pc:sldMk cId="1449142451" sldId="258"/>
            <ac:spMk id="2" creationId="{6C0696C7-330D-6D8A-0121-59B50027FD9C}"/>
          </ac:spMkLst>
        </pc:spChg>
        <pc:spChg chg="del">
          <ac:chgData name="Steven Tramell" userId="ae175e2037d93611" providerId="LiveId" clId="{757DD95B-F968-4CC6-A7BC-C35DAD8C234E}" dt="2026-03-07T13:16:54.580" v="10" actId="478"/>
          <ac:spMkLst>
            <pc:docMk/>
            <pc:sldMk cId="1449142451" sldId="258"/>
            <ac:spMk id="3" creationId="{E3F24B47-3801-5266-4E7F-F90935C7EB4F}"/>
          </ac:spMkLst>
        </pc:spChg>
        <pc:picChg chg="add">
          <ac:chgData name="Steven Tramell" userId="ae175e2037d93611" providerId="LiveId" clId="{757DD95B-F968-4CC6-A7BC-C35DAD8C234E}" dt="2026-03-07T13:16:55.285" v="11"/>
          <ac:picMkLst>
            <pc:docMk/>
            <pc:sldMk cId="1449142451" sldId="258"/>
            <ac:picMk id="3074" creationId="{55BABAE2-02B2-D43F-EFDF-2E724D9ECF19}"/>
          </ac:picMkLst>
        </pc:picChg>
      </pc:sldChg>
      <pc:sldChg chg="addSp delSp modSp new mod setBg modAnim">
        <pc:chgData name="Steven Tramell" userId="ae175e2037d93611" providerId="LiveId" clId="{757DD95B-F968-4CC6-A7BC-C35DAD8C234E}" dt="2026-03-07T13:17:38.313" v="18"/>
        <pc:sldMkLst>
          <pc:docMk/>
          <pc:sldMk cId="1279215724" sldId="259"/>
        </pc:sldMkLst>
        <pc:spChg chg="del">
          <ac:chgData name="Steven Tramell" userId="ae175e2037d93611" providerId="LiveId" clId="{757DD95B-F968-4CC6-A7BC-C35DAD8C234E}" dt="2026-03-07T13:17:30.418" v="15" actId="478"/>
          <ac:spMkLst>
            <pc:docMk/>
            <pc:sldMk cId="1279215724" sldId="259"/>
            <ac:spMk id="2" creationId="{F74765AB-D753-A38E-21CA-2F194C60BE1C}"/>
          </ac:spMkLst>
        </pc:spChg>
        <pc:spChg chg="del">
          <ac:chgData name="Steven Tramell" userId="ae175e2037d93611" providerId="LiveId" clId="{757DD95B-F968-4CC6-A7BC-C35DAD8C234E}" dt="2026-03-07T13:17:30.418" v="15" actId="478"/>
          <ac:spMkLst>
            <pc:docMk/>
            <pc:sldMk cId="1279215724" sldId="259"/>
            <ac:spMk id="3" creationId="{4D0B705C-203B-2CA6-A42C-CA7B872552D7}"/>
          </ac:spMkLst>
        </pc:spChg>
        <pc:spChg chg="add">
          <ac:chgData name="Steven Tramell" userId="ae175e2037d93611" providerId="LiveId" clId="{757DD95B-F968-4CC6-A7BC-C35DAD8C234E}" dt="2026-03-07T13:17:33.525" v="17" actId="26606"/>
          <ac:spMkLst>
            <pc:docMk/>
            <pc:sldMk cId="1279215724" sldId="259"/>
            <ac:spMk id="4103" creationId="{42A4FC2C-047E-45A5-965D-8E1E3BF09BC6}"/>
          </ac:spMkLst>
        </pc:spChg>
        <pc:picChg chg="add mod">
          <ac:chgData name="Steven Tramell" userId="ae175e2037d93611" providerId="LiveId" clId="{757DD95B-F968-4CC6-A7BC-C35DAD8C234E}" dt="2026-03-07T13:17:33.525" v="17" actId="26606"/>
          <ac:picMkLst>
            <pc:docMk/>
            <pc:sldMk cId="1279215724" sldId="259"/>
            <ac:picMk id="4098" creationId="{2F6C1F2E-416F-856F-BE2E-A958D5D9E39B}"/>
          </ac:picMkLst>
        </pc:picChg>
      </pc:sldChg>
      <pc:sldChg chg="addSp delSp modSp new mod ord modAnim">
        <pc:chgData name="Steven Tramell" userId="ae175e2037d93611" providerId="LiveId" clId="{757DD95B-F968-4CC6-A7BC-C35DAD8C234E}" dt="2026-03-07T23:49:35.607" v="1042" actId="1076"/>
        <pc:sldMkLst>
          <pc:docMk/>
          <pc:sldMk cId="3091319015" sldId="260"/>
        </pc:sldMkLst>
        <pc:spChg chg="add mod">
          <ac:chgData name="Steven Tramell" userId="ae175e2037d93611" providerId="LiveId" clId="{757DD95B-F968-4CC6-A7BC-C35DAD8C234E}" dt="2026-03-07T23:49:30.883" v="1041" actId="1076"/>
          <ac:spMkLst>
            <pc:docMk/>
            <pc:sldMk cId="3091319015" sldId="260"/>
            <ac:spMk id="2" creationId="{00D7A961-7112-1963-20D9-6F78B8EE9BDB}"/>
          </ac:spMkLst>
        </pc:spChg>
        <pc:spChg chg="del">
          <ac:chgData name="Steven Tramell" userId="ae175e2037d93611" providerId="LiveId" clId="{757DD95B-F968-4CC6-A7BC-C35DAD8C234E}" dt="2026-03-07T13:17:47.562" v="20" actId="478"/>
          <ac:spMkLst>
            <pc:docMk/>
            <pc:sldMk cId="3091319015" sldId="260"/>
            <ac:spMk id="2" creationId="{1B8A59D5-B455-F7B2-09DC-72667FBAFAB3}"/>
          </ac:spMkLst>
        </pc:spChg>
        <pc:spChg chg="add mod">
          <ac:chgData name="Steven Tramell" userId="ae175e2037d93611" providerId="LiveId" clId="{757DD95B-F968-4CC6-A7BC-C35DAD8C234E}" dt="2026-03-07T23:49:00.937" v="1005" actId="14100"/>
          <ac:spMkLst>
            <pc:docMk/>
            <pc:sldMk cId="3091319015" sldId="260"/>
            <ac:spMk id="3" creationId="{7C11ACBD-64D9-B5C8-ECE9-ACDA42EB8138}"/>
          </ac:spMkLst>
        </pc:spChg>
        <pc:spChg chg="del">
          <ac:chgData name="Steven Tramell" userId="ae175e2037d93611" providerId="LiveId" clId="{757DD95B-F968-4CC6-A7BC-C35DAD8C234E}" dt="2026-03-07T13:17:47.562" v="20" actId="478"/>
          <ac:spMkLst>
            <pc:docMk/>
            <pc:sldMk cId="3091319015" sldId="260"/>
            <ac:spMk id="3" creationId="{B4D47052-FF77-BF21-60E5-99227004147F}"/>
          </ac:spMkLst>
        </pc:spChg>
        <pc:spChg chg="add mod">
          <ac:chgData name="Steven Tramell" userId="ae175e2037d93611" providerId="LiveId" clId="{757DD95B-F968-4CC6-A7BC-C35DAD8C234E}" dt="2026-03-07T23:47:40.387" v="890" actId="1076"/>
          <ac:spMkLst>
            <pc:docMk/>
            <pc:sldMk cId="3091319015" sldId="260"/>
            <ac:spMk id="4" creationId="{5140FD28-DE7A-2270-7B4B-0E47E70968DA}"/>
          </ac:spMkLst>
        </pc:spChg>
        <pc:spChg chg="add del mod">
          <ac:chgData name="Steven Tramell" userId="ae175e2037d93611" providerId="LiveId" clId="{757DD95B-F968-4CC6-A7BC-C35DAD8C234E}" dt="2026-03-07T23:48:30.817" v="934" actId="478"/>
          <ac:spMkLst>
            <pc:docMk/>
            <pc:sldMk cId="3091319015" sldId="260"/>
            <ac:spMk id="5" creationId="{FB321A9D-3F71-0C2B-508C-007D114BD149}"/>
          </ac:spMkLst>
        </pc:spChg>
        <pc:spChg chg="add mod">
          <ac:chgData name="Steven Tramell" userId="ae175e2037d93611" providerId="LiveId" clId="{757DD95B-F968-4CC6-A7BC-C35DAD8C234E}" dt="2026-03-07T23:49:03.775" v="1006" actId="1076"/>
          <ac:spMkLst>
            <pc:docMk/>
            <pc:sldMk cId="3091319015" sldId="260"/>
            <ac:spMk id="6" creationId="{84AFC3ED-B9D2-AC58-7B84-BD256303BC37}"/>
          </ac:spMkLst>
        </pc:spChg>
        <pc:spChg chg="add del mod">
          <ac:chgData name="Steven Tramell" userId="ae175e2037d93611" providerId="LiveId" clId="{757DD95B-F968-4CC6-A7BC-C35DAD8C234E}" dt="2026-03-07T23:48:37.194" v="936" actId="478"/>
          <ac:spMkLst>
            <pc:docMk/>
            <pc:sldMk cId="3091319015" sldId="260"/>
            <ac:spMk id="7" creationId="{6EBE6B6C-57D1-525C-18DC-FE885DA2BD29}"/>
          </ac:spMkLst>
        </pc:spChg>
        <pc:spChg chg="add mod">
          <ac:chgData name="Steven Tramell" userId="ae175e2037d93611" providerId="LiveId" clId="{757DD95B-F968-4CC6-A7BC-C35DAD8C234E}" dt="2026-03-07T23:49:35.607" v="1042" actId="1076"/>
          <ac:spMkLst>
            <pc:docMk/>
            <pc:sldMk cId="3091319015" sldId="260"/>
            <ac:spMk id="8" creationId="{8FA30D1D-DDE0-64D1-A84E-41F180053211}"/>
          </ac:spMkLst>
        </pc:spChg>
      </pc:sldChg>
      <pc:sldChg chg="addSp modSp new mod modAnim">
        <pc:chgData name="Steven Tramell" userId="ae175e2037d93611" providerId="LiveId" clId="{757DD95B-F968-4CC6-A7BC-C35DAD8C234E}" dt="2026-03-07T23:54:50.125" v="1570"/>
        <pc:sldMkLst>
          <pc:docMk/>
          <pc:sldMk cId="2320811769" sldId="261"/>
        </pc:sldMkLst>
        <pc:spChg chg="mod">
          <ac:chgData name="Steven Tramell" userId="ae175e2037d93611" providerId="LiveId" clId="{757DD95B-F968-4CC6-A7BC-C35DAD8C234E}" dt="2026-03-07T23:50:27.683" v="1059" actId="207"/>
          <ac:spMkLst>
            <pc:docMk/>
            <pc:sldMk cId="2320811769" sldId="261"/>
            <ac:spMk id="2" creationId="{774ADC6E-3BB2-D8DD-2C88-6EE16A7E5AE0}"/>
          </ac:spMkLst>
        </pc:spChg>
        <pc:spChg chg="mod">
          <ac:chgData name="Steven Tramell" userId="ae175e2037d93611" providerId="LiveId" clId="{757DD95B-F968-4CC6-A7BC-C35DAD8C234E}" dt="2026-03-07T23:51:08.290" v="1119" actId="20577"/>
          <ac:spMkLst>
            <pc:docMk/>
            <pc:sldMk cId="2320811769" sldId="261"/>
            <ac:spMk id="3" creationId="{9DCAD4F0-A655-BC9F-CCC8-77C69784171E}"/>
          </ac:spMkLst>
        </pc:spChg>
        <pc:spChg chg="add mod">
          <ac:chgData name="Steven Tramell" userId="ae175e2037d93611" providerId="LiveId" clId="{757DD95B-F968-4CC6-A7BC-C35DAD8C234E}" dt="2026-03-07T23:51:47.699" v="1218" actId="1076"/>
          <ac:spMkLst>
            <pc:docMk/>
            <pc:sldMk cId="2320811769" sldId="261"/>
            <ac:spMk id="5" creationId="{4AB26A8F-BAD8-EBA9-E900-7AC0A8B670B2}"/>
          </ac:spMkLst>
        </pc:spChg>
        <pc:spChg chg="add mod">
          <ac:chgData name="Steven Tramell" userId="ae175e2037d93611" providerId="LiveId" clId="{757DD95B-F968-4CC6-A7BC-C35DAD8C234E}" dt="2026-03-07T23:52:07.442" v="1286" actId="20577"/>
          <ac:spMkLst>
            <pc:docMk/>
            <pc:sldMk cId="2320811769" sldId="261"/>
            <ac:spMk id="6" creationId="{F1A8227B-5D40-A7DC-DF91-56E0E3F554FF}"/>
          </ac:spMkLst>
        </pc:spChg>
        <pc:spChg chg="add mod">
          <ac:chgData name="Steven Tramell" userId="ae175e2037d93611" providerId="LiveId" clId="{757DD95B-F968-4CC6-A7BC-C35DAD8C234E}" dt="2026-03-07T23:54:02.312" v="1506" actId="1076"/>
          <ac:spMkLst>
            <pc:docMk/>
            <pc:sldMk cId="2320811769" sldId="261"/>
            <ac:spMk id="7" creationId="{0D253BBB-E485-D73D-897A-BAFD423C0A96}"/>
          </ac:spMkLst>
        </pc:spChg>
        <pc:spChg chg="add mod">
          <ac:chgData name="Steven Tramell" userId="ae175e2037d93611" providerId="LiveId" clId="{757DD95B-F968-4CC6-A7BC-C35DAD8C234E}" dt="2026-03-07T23:54:26.084" v="1511" actId="1076"/>
          <ac:spMkLst>
            <pc:docMk/>
            <pc:sldMk cId="2320811769" sldId="261"/>
            <ac:spMk id="8" creationId="{05CFF265-F829-B8D6-AC75-F964D41D3074}"/>
          </ac:spMkLst>
        </pc:spChg>
        <pc:spChg chg="add mod">
          <ac:chgData name="Steven Tramell" userId="ae175e2037d93611" providerId="LiveId" clId="{757DD95B-F968-4CC6-A7BC-C35DAD8C234E}" dt="2026-03-07T23:54:24.183" v="1510" actId="1076"/>
          <ac:spMkLst>
            <pc:docMk/>
            <pc:sldMk cId="2320811769" sldId="261"/>
            <ac:spMk id="9" creationId="{B8F2D386-084A-8635-7278-E5857527CA04}"/>
          </ac:spMkLst>
        </pc:spChg>
        <pc:spChg chg="add mod">
          <ac:chgData name="Steven Tramell" userId="ae175e2037d93611" providerId="LiveId" clId="{757DD95B-F968-4CC6-A7BC-C35DAD8C234E}" dt="2026-03-07T23:54:40.075" v="1565" actId="20577"/>
          <ac:spMkLst>
            <pc:docMk/>
            <pc:sldMk cId="2320811769" sldId="261"/>
            <ac:spMk id="12" creationId="{ED393B5D-AF59-AB02-37A4-6DD58F8C933A}"/>
          </ac:spMkLst>
        </pc:spChg>
        <pc:picChg chg="add mod ord modCrop">
          <ac:chgData name="Steven Tramell" userId="ae175e2037d93611" providerId="LiveId" clId="{757DD95B-F968-4CC6-A7BC-C35DAD8C234E}" dt="2026-03-07T23:50:18.869" v="1052" actId="167"/>
          <ac:picMkLst>
            <pc:docMk/>
            <pc:sldMk cId="2320811769" sldId="261"/>
            <ac:picMk id="4" creationId="{4050DA14-3DFE-B45B-34B1-B718B63D122A}"/>
          </ac:picMkLst>
        </pc:picChg>
        <pc:cxnChg chg="add">
          <ac:chgData name="Steven Tramell" userId="ae175e2037d93611" providerId="LiveId" clId="{757DD95B-F968-4CC6-A7BC-C35DAD8C234E}" dt="2026-03-07T23:54:08.411" v="1507" actId="11529"/>
          <ac:cxnSpMkLst>
            <pc:docMk/>
            <pc:sldMk cId="2320811769" sldId="261"/>
            <ac:cxnSpMk id="11" creationId="{7A303F30-A289-894C-534C-2852900A0AA3}"/>
          </ac:cxnSpMkLst>
        </pc:cxnChg>
      </pc:sldChg>
      <pc:sldChg chg="addSp modSp new del mod ord">
        <pc:chgData name="Steven Tramell" userId="ae175e2037d93611" providerId="LiveId" clId="{757DD95B-F968-4CC6-A7BC-C35DAD8C234E}" dt="2026-03-08T00:09:58.839" v="1685" actId="47"/>
        <pc:sldMkLst>
          <pc:docMk/>
          <pc:sldMk cId="3325581" sldId="262"/>
        </pc:sldMkLst>
        <pc:spChg chg="mod">
          <ac:chgData name="Steven Tramell" userId="ae175e2037d93611" providerId="LiveId" clId="{757DD95B-F968-4CC6-A7BC-C35DAD8C234E}" dt="2026-03-07T13:32:37.760" v="451" actId="20577"/>
          <ac:spMkLst>
            <pc:docMk/>
            <pc:sldMk cId="3325581" sldId="262"/>
            <ac:spMk id="2" creationId="{77072670-54D5-B551-4EB5-D199E821E9A0}"/>
          </ac:spMkLst>
        </pc:spChg>
        <pc:spChg chg="mod">
          <ac:chgData name="Steven Tramell" userId="ae175e2037d93611" providerId="LiveId" clId="{757DD95B-F968-4CC6-A7BC-C35DAD8C234E}" dt="2026-03-07T13:32:49.712" v="507" actId="20577"/>
          <ac:spMkLst>
            <pc:docMk/>
            <pc:sldMk cId="3325581" sldId="262"/>
            <ac:spMk id="3" creationId="{A2DAA5C6-A35C-43A6-F8B9-3FB9D1E7C782}"/>
          </ac:spMkLst>
        </pc:spChg>
        <pc:picChg chg="add mod">
          <ac:chgData name="Steven Tramell" userId="ae175e2037d93611" providerId="LiveId" clId="{757DD95B-F968-4CC6-A7BC-C35DAD8C234E}" dt="2026-03-07T13:33:36.645" v="510" actId="1076"/>
          <ac:picMkLst>
            <pc:docMk/>
            <pc:sldMk cId="3325581" sldId="262"/>
            <ac:picMk id="5122" creationId="{BD7F0129-6F51-318F-FF16-C26C44F4D08A}"/>
          </ac:picMkLst>
        </pc:picChg>
      </pc:sldChg>
      <pc:sldChg chg="addSp modSp new mod modAnim">
        <pc:chgData name="Steven Tramell" userId="ae175e2037d93611" providerId="LiveId" clId="{757DD95B-F968-4CC6-A7BC-C35DAD8C234E}" dt="2026-03-07T23:27:38.305" v="773"/>
        <pc:sldMkLst>
          <pc:docMk/>
          <pc:sldMk cId="3984144641" sldId="263"/>
        </pc:sldMkLst>
        <pc:spChg chg="mod">
          <ac:chgData name="Steven Tramell" userId="ae175e2037d93611" providerId="LiveId" clId="{757DD95B-F968-4CC6-A7BC-C35DAD8C234E}" dt="2026-03-07T13:41:21.528" v="596" actId="1076"/>
          <ac:spMkLst>
            <pc:docMk/>
            <pc:sldMk cId="3984144641" sldId="263"/>
            <ac:spMk id="2" creationId="{456E2B69-6C3D-C7FE-B534-52FF98CCF68E}"/>
          </ac:spMkLst>
        </pc:spChg>
        <pc:spChg chg="mod">
          <ac:chgData name="Steven Tramell" userId="ae175e2037d93611" providerId="LiveId" clId="{757DD95B-F968-4CC6-A7BC-C35DAD8C234E}" dt="2026-03-07T13:43:47.365" v="640"/>
          <ac:spMkLst>
            <pc:docMk/>
            <pc:sldMk cId="3984144641" sldId="263"/>
            <ac:spMk id="3" creationId="{13B2FD4C-B549-B38E-A109-09C5065E3562}"/>
          </ac:spMkLst>
        </pc:spChg>
        <pc:spChg chg="add mod">
          <ac:chgData name="Steven Tramell" userId="ae175e2037d93611" providerId="LiveId" clId="{757DD95B-F968-4CC6-A7BC-C35DAD8C234E}" dt="2026-03-07T13:40:51.548" v="584" actId="14100"/>
          <ac:spMkLst>
            <pc:docMk/>
            <pc:sldMk cId="3984144641" sldId="263"/>
            <ac:spMk id="4" creationId="{953C1483-6FEC-11BB-FBEA-17F4195B806C}"/>
          </ac:spMkLst>
        </pc:spChg>
      </pc:sldChg>
      <pc:sldChg chg="modSp add mod modAnim">
        <pc:chgData name="Steven Tramell" userId="ae175e2037d93611" providerId="LiveId" clId="{757DD95B-F968-4CC6-A7BC-C35DAD8C234E}" dt="2026-03-07T23:27:41.487" v="775"/>
        <pc:sldMkLst>
          <pc:docMk/>
          <pc:sldMk cId="3087478801" sldId="264"/>
        </pc:sldMkLst>
        <pc:spChg chg="mod">
          <ac:chgData name="Steven Tramell" userId="ae175e2037d93611" providerId="LiveId" clId="{757DD95B-F968-4CC6-A7BC-C35DAD8C234E}" dt="2026-03-07T23:27:39.992" v="774" actId="1076"/>
          <ac:spMkLst>
            <pc:docMk/>
            <pc:sldMk cId="3087478801" sldId="264"/>
            <ac:spMk id="2" creationId="{9B6271B0-BC36-47CF-F919-CBF47BF12B03}"/>
          </ac:spMkLst>
        </pc:spChg>
        <pc:spChg chg="mod">
          <ac:chgData name="Steven Tramell" userId="ae175e2037d93611" providerId="LiveId" clId="{757DD95B-F968-4CC6-A7BC-C35DAD8C234E}" dt="2026-03-07T23:27:39.992" v="774" actId="1076"/>
          <ac:spMkLst>
            <pc:docMk/>
            <pc:sldMk cId="3087478801" sldId="264"/>
            <ac:spMk id="3" creationId="{4EE58D27-0957-7BC5-17C9-9B631181C2D4}"/>
          </ac:spMkLst>
        </pc:spChg>
      </pc:sldChg>
      <pc:sldChg chg="modSp add mod modAnim">
        <pc:chgData name="Steven Tramell" userId="ae175e2037d93611" providerId="LiveId" clId="{757DD95B-F968-4CC6-A7BC-C35DAD8C234E}" dt="2026-03-07T23:27:43.861" v="776"/>
        <pc:sldMkLst>
          <pc:docMk/>
          <pc:sldMk cId="1079883428" sldId="265"/>
        </pc:sldMkLst>
        <pc:spChg chg="mod">
          <ac:chgData name="Steven Tramell" userId="ae175e2037d93611" providerId="LiveId" clId="{757DD95B-F968-4CC6-A7BC-C35DAD8C234E}" dt="2026-03-07T13:43:15.378" v="625" actId="20577"/>
          <ac:spMkLst>
            <pc:docMk/>
            <pc:sldMk cId="1079883428" sldId="265"/>
            <ac:spMk id="2" creationId="{8B1BA9FD-8C8F-C922-AC75-7BEABFBBC11B}"/>
          </ac:spMkLst>
        </pc:spChg>
        <pc:spChg chg="mod">
          <ac:chgData name="Steven Tramell" userId="ae175e2037d93611" providerId="LiveId" clId="{757DD95B-F968-4CC6-A7BC-C35DAD8C234E}" dt="2026-03-07T13:43:38.706" v="638" actId="14100"/>
          <ac:spMkLst>
            <pc:docMk/>
            <pc:sldMk cId="1079883428" sldId="265"/>
            <ac:spMk id="3" creationId="{29C6D8AF-0B05-2A28-33DF-00F6F175CA4B}"/>
          </ac:spMkLst>
        </pc:spChg>
      </pc:sldChg>
      <pc:sldChg chg="modSp add mod ord modAnim">
        <pc:chgData name="Steven Tramell" userId="ae175e2037d93611" providerId="LiveId" clId="{757DD95B-F968-4CC6-A7BC-C35DAD8C234E}" dt="2026-03-07T23:27:46.111" v="777"/>
        <pc:sldMkLst>
          <pc:docMk/>
          <pc:sldMk cId="806263992" sldId="266"/>
        </pc:sldMkLst>
        <pc:spChg chg="mod">
          <ac:chgData name="Steven Tramell" userId="ae175e2037d93611" providerId="LiveId" clId="{757DD95B-F968-4CC6-A7BC-C35DAD8C234E}" dt="2026-03-07T13:44:18.510" v="652" actId="20577"/>
          <ac:spMkLst>
            <pc:docMk/>
            <pc:sldMk cId="806263992" sldId="266"/>
            <ac:spMk id="2" creationId="{69293EA7-7FBC-9414-3E79-90DB261E4608}"/>
          </ac:spMkLst>
        </pc:spChg>
        <pc:spChg chg="mod">
          <ac:chgData name="Steven Tramell" userId="ae175e2037d93611" providerId="LiveId" clId="{757DD95B-F968-4CC6-A7BC-C35DAD8C234E}" dt="2026-03-07T13:44:46.279" v="660" actId="113"/>
          <ac:spMkLst>
            <pc:docMk/>
            <pc:sldMk cId="806263992" sldId="266"/>
            <ac:spMk id="3" creationId="{44FC4FA4-48E7-7FE9-A9BE-196E098AABBB}"/>
          </ac:spMkLst>
        </pc:spChg>
      </pc:sldChg>
      <pc:sldChg chg="addSp delSp modSp new mod setBg modAnim">
        <pc:chgData name="Steven Tramell" userId="ae175e2037d93611" providerId="LiveId" clId="{757DD95B-F968-4CC6-A7BC-C35DAD8C234E}" dt="2026-03-07T23:50:05.539" v="1047" actId="1076"/>
        <pc:sldMkLst>
          <pc:docMk/>
          <pc:sldMk cId="1584624937" sldId="267"/>
        </pc:sldMkLst>
        <pc:spChg chg="del">
          <ac:chgData name="Steven Tramell" userId="ae175e2037d93611" providerId="LiveId" clId="{757DD95B-F968-4CC6-A7BC-C35DAD8C234E}" dt="2026-03-07T22:10:44.654" v="662" actId="478"/>
          <ac:spMkLst>
            <pc:docMk/>
            <pc:sldMk cId="1584624937" sldId="267"/>
            <ac:spMk id="2" creationId="{C850D7A2-D499-48CA-245B-84F0BB2A4C21}"/>
          </ac:spMkLst>
        </pc:spChg>
        <pc:spChg chg="del">
          <ac:chgData name="Steven Tramell" userId="ae175e2037d93611" providerId="LiveId" clId="{757DD95B-F968-4CC6-A7BC-C35DAD8C234E}" dt="2026-03-07T22:10:44.654" v="662" actId="478"/>
          <ac:spMkLst>
            <pc:docMk/>
            <pc:sldMk cId="1584624937" sldId="267"/>
            <ac:spMk id="3" creationId="{3C3C368D-E38A-BC03-53FA-8D0845DA35D5}"/>
          </ac:spMkLst>
        </pc:spChg>
        <pc:spChg chg="add mod">
          <ac:chgData name="Steven Tramell" userId="ae175e2037d93611" providerId="LiveId" clId="{757DD95B-F968-4CC6-A7BC-C35DAD8C234E}" dt="2026-03-07T22:12:26.721" v="720" actId="1076"/>
          <ac:spMkLst>
            <pc:docMk/>
            <pc:sldMk cId="1584624937" sldId="267"/>
            <ac:spMk id="6" creationId="{78CF5EB7-F7A9-89F3-A071-37007DF3A529}"/>
          </ac:spMkLst>
        </pc:spChg>
        <pc:spChg chg="add mod">
          <ac:chgData name="Steven Tramell" userId="ae175e2037d93611" providerId="LiveId" clId="{757DD95B-F968-4CC6-A7BC-C35DAD8C234E}" dt="2026-03-07T22:11:51.713" v="707" actId="1076"/>
          <ac:spMkLst>
            <pc:docMk/>
            <pc:sldMk cId="1584624937" sldId="267"/>
            <ac:spMk id="8" creationId="{6D77358B-F503-614E-55A8-58811533375F}"/>
          </ac:spMkLst>
        </pc:spChg>
        <pc:spChg chg="add">
          <ac:chgData name="Steven Tramell" userId="ae175e2037d93611" providerId="LiveId" clId="{757DD95B-F968-4CC6-A7BC-C35DAD8C234E}" dt="2026-03-07T22:10:47.552" v="665" actId="26606"/>
          <ac:spMkLst>
            <pc:docMk/>
            <pc:sldMk cId="1584624937" sldId="267"/>
            <ac:spMk id="10" creationId="{42A4FC2C-047E-45A5-965D-8E1E3BF09BC6}"/>
          </ac:spMkLst>
        </pc:spChg>
        <pc:picChg chg="add mod">
          <ac:chgData name="Steven Tramell" userId="ae175e2037d93611" providerId="LiveId" clId="{757DD95B-F968-4CC6-A7BC-C35DAD8C234E}" dt="2026-03-07T23:50:05.539" v="1047" actId="1076"/>
          <ac:picMkLst>
            <pc:docMk/>
            <pc:sldMk cId="1584624937" sldId="267"/>
            <ac:picMk id="5" creationId="{C10CF68C-9DB4-CC83-0BC4-4EAA8BA5C0BC}"/>
          </ac:picMkLst>
        </pc:picChg>
        <pc:cxnChg chg="add mod">
          <ac:chgData name="Steven Tramell" userId="ae175e2037d93611" providerId="LiveId" clId="{757DD95B-F968-4CC6-A7BC-C35DAD8C234E}" dt="2026-03-07T22:12:47.105" v="725" actId="1076"/>
          <ac:cxnSpMkLst>
            <pc:docMk/>
            <pc:sldMk cId="1584624937" sldId="267"/>
            <ac:cxnSpMk id="11" creationId="{A10D5A75-B45B-4D04-7BCD-E8F2FCA72B5E}"/>
          </ac:cxnSpMkLst>
        </pc:cxnChg>
        <pc:cxnChg chg="add mod">
          <ac:chgData name="Steven Tramell" userId="ae175e2037d93611" providerId="LiveId" clId="{757DD95B-F968-4CC6-A7BC-C35DAD8C234E}" dt="2026-03-07T22:12:44.161" v="724" actId="1076"/>
          <ac:cxnSpMkLst>
            <pc:docMk/>
            <pc:sldMk cId="1584624937" sldId="267"/>
            <ac:cxnSpMk id="12" creationId="{6B31C788-E8F3-4A6D-46D5-990291204197}"/>
          </ac:cxnSpMkLst>
        </pc:cxnChg>
      </pc:sldChg>
      <pc:sldChg chg="modSp add mod modAnim">
        <pc:chgData name="Steven Tramell" userId="ae175e2037d93611" providerId="LiveId" clId="{757DD95B-F968-4CC6-A7BC-C35DAD8C234E}" dt="2026-03-07T23:27:32.938" v="772"/>
        <pc:sldMkLst>
          <pc:docMk/>
          <pc:sldMk cId="1192385294" sldId="268"/>
        </pc:sldMkLst>
        <pc:spChg chg="mod">
          <ac:chgData name="Steven Tramell" userId="ae175e2037d93611" providerId="LiveId" clId="{757DD95B-F968-4CC6-A7BC-C35DAD8C234E}" dt="2026-03-07T23:27:32.345" v="771" actId="1076"/>
          <ac:spMkLst>
            <pc:docMk/>
            <pc:sldMk cId="1192385294" sldId="268"/>
            <ac:spMk id="2" creationId="{2F1D093F-A4BF-8CB3-8E8F-35E679EF53B1}"/>
          </ac:spMkLst>
        </pc:spChg>
        <pc:spChg chg="mod">
          <ac:chgData name="Steven Tramell" userId="ae175e2037d93611" providerId="LiveId" clId="{757DD95B-F968-4CC6-A7BC-C35DAD8C234E}" dt="2026-03-07T23:27:32.345" v="771" actId="1076"/>
          <ac:spMkLst>
            <pc:docMk/>
            <pc:sldMk cId="1192385294" sldId="268"/>
            <ac:spMk id="3" creationId="{873E9D2C-3E91-EE20-5F65-90685FC7BA88}"/>
          </ac:spMkLst>
        </pc:spChg>
      </pc:sldChg>
      <pc:sldChg chg="addSp delSp modSp new mod ord setBg modAnim">
        <pc:chgData name="Steven Tramell" userId="ae175e2037d93611" providerId="LiveId" clId="{757DD95B-F968-4CC6-A7BC-C35DAD8C234E}" dt="2026-03-08T00:10:25.155" v="1687"/>
        <pc:sldMkLst>
          <pc:docMk/>
          <pc:sldMk cId="1085027633" sldId="269"/>
        </pc:sldMkLst>
        <pc:spChg chg="del">
          <ac:chgData name="Steven Tramell" userId="ae175e2037d93611" providerId="LiveId" clId="{757DD95B-F968-4CC6-A7BC-C35DAD8C234E}" dt="2026-03-07T23:45:12.998" v="779" actId="478"/>
          <ac:spMkLst>
            <pc:docMk/>
            <pc:sldMk cId="1085027633" sldId="269"/>
            <ac:spMk id="2" creationId="{981CC791-D063-1F89-1309-5811F135A966}"/>
          </ac:spMkLst>
        </pc:spChg>
        <pc:spChg chg="del">
          <ac:chgData name="Steven Tramell" userId="ae175e2037d93611" providerId="LiveId" clId="{757DD95B-F968-4CC6-A7BC-C35DAD8C234E}" dt="2026-03-07T23:45:12.998" v="779" actId="478"/>
          <ac:spMkLst>
            <pc:docMk/>
            <pc:sldMk cId="1085027633" sldId="269"/>
            <ac:spMk id="3" creationId="{7641B175-8430-BF66-28EB-1E748CE93797}"/>
          </ac:spMkLst>
        </pc:spChg>
        <pc:spChg chg="add mod">
          <ac:chgData name="Steven Tramell" userId="ae175e2037d93611" providerId="LiveId" clId="{757DD95B-F968-4CC6-A7BC-C35DAD8C234E}" dt="2026-03-07T23:46:07.725" v="817" actId="1076"/>
          <ac:spMkLst>
            <pc:docMk/>
            <pc:sldMk cId="1085027633" sldId="269"/>
            <ac:spMk id="6" creationId="{B4BD7869-A5FB-937C-6330-4744EC896117}"/>
          </ac:spMkLst>
        </pc:spChg>
        <pc:spChg chg="add">
          <ac:chgData name="Steven Tramell" userId="ae175e2037d93611" providerId="LiveId" clId="{757DD95B-F968-4CC6-A7BC-C35DAD8C234E}" dt="2026-03-07T23:45:15.506" v="782" actId="26606"/>
          <ac:spMkLst>
            <pc:docMk/>
            <pc:sldMk cId="1085027633" sldId="269"/>
            <ac:spMk id="10" creationId="{42A4FC2C-047E-45A5-965D-8E1E3BF09BC6}"/>
          </ac:spMkLst>
        </pc:spChg>
        <pc:picChg chg="add mod">
          <ac:chgData name="Steven Tramell" userId="ae175e2037d93611" providerId="LiveId" clId="{757DD95B-F968-4CC6-A7BC-C35DAD8C234E}" dt="2026-03-07T23:45:15.506" v="782" actId="26606"/>
          <ac:picMkLst>
            <pc:docMk/>
            <pc:sldMk cId="1085027633" sldId="269"/>
            <ac:picMk id="5" creationId="{C5CA5811-CE81-8D99-CAF7-C799AE439A62}"/>
          </ac:picMkLst>
        </pc:picChg>
      </pc:sldChg>
      <pc:sldChg chg="addSp delSp modSp new mod setBg modAnim">
        <pc:chgData name="Steven Tramell" userId="ae175e2037d93611" providerId="LiveId" clId="{757DD95B-F968-4CC6-A7BC-C35DAD8C234E}" dt="2026-03-08T00:05:16.271" v="1612"/>
        <pc:sldMkLst>
          <pc:docMk/>
          <pc:sldMk cId="1911931493" sldId="270"/>
        </pc:sldMkLst>
        <pc:spChg chg="del">
          <ac:chgData name="Steven Tramell" userId="ae175e2037d93611" providerId="LiveId" clId="{757DD95B-F968-4CC6-A7BC-C35DAD8C234E}" dt="2026-03-08T00:03:23.009" v="1574" actId="478"/>
          <ac:spMkLst>
            <pc:docMk/>
            <pc:sldMk cId="1911931493" sldId="270"/>
            <ac:spMk id="2" creationId="{C45A9087-ADC6-CBE5-4BB5-CC1DD3EED3D0}"/>
          </ac:spMkLst>
        </pc:spChg>
        <pc:spChg chg="del">
          <ac:chgData name="Steven Tramell" userId="ae175e2037d93611" providerId="LiveId" clId="{757DD95B-F968-4CC6-A7BC-C35DAD8C234E}" dt="2026-03-08T00:03:23.009" v="1574" actId="478"/>
          <ac:spMkLst>
            <pc:docMk/>
            <pc:sldMk cId="1911931493" sldId="270"/>
            <ac:spMk id="3" creationId="{5089563A-7B3C-00B0-7B62-4E5089903426}"/>
          </ac:spMkLst>
        </pc:spChg>
        <pc:spChg chg="add mod">
          <ac:chgData name="Steven Tramell" userId="ae175e2037d93611" providerId="LiveId" clId="{757DD95B-F968-4CC6-A7BC-C35DAD8C234E}" dt="2026-03-08T00:04:56.909" v="1603" actId="1076"/>
          <ac:spMkLst>
            <pc:docMk/>
            <pc:sldMk cId="1911931493" sldId="270"/>
            <ac:spMk id="6" creationId="{1CBEC9A9-3A1E-BA54-A655-269E165E8021}"/>
          </ac:spMkLst>
        </pc:spChg>
        <pc:spChg chg="add mod">
          <ac:chgData name="Steven Tramell" userId="ae175e2037d93611" providerId="LiveId" clId="{757DD95B-F968-4CC6-A7BC-C35DAD8C234E}" dt="2026-03-08T00:05:14.037" v="1611" actId="1076"/>
          <ac:spMkLst>
            <pc:docMk/>
            <pc:sldMk cId="1911931493" sldId="270"/>
            <ac:spMk id="8" creationId="{F13E2761-2FD0-9A5C-F328-95B8C7EA9C7A}"/>
          </ac:spMkLst>
        </pc:spChg>
        <pc:spChg chg="add">
          <ac:chgData name="Steven Tramell" userId="ae175e2037d93611" providerId="LiveId" clId="{757DD95B-F968-4CC6-A7BC-C35DAD8C234E}" dt="2026-03-08T00:03:25.093" v="1577" actId="26606"/>
          <ac:spMkLst>
            <pc:docMk/>
            <pc:sldMk cId="1911931493" sldId="270"/>
            <ac:spMk id="10" creationId="{42A4FC2C-047E-45A5-965D-8E1E3BF09BC6}"/>
          </ac:spMkLst>
        </pc:spChg>
        <pc:picChg chg="add mod">
          <ac:chgData name="Steven Tramell" userId="ae175e2037d93611" providerId="LiveId" clId="{757DD95B-F968-4CC6-A7BC-C35DAD8C234E}" dt="2026-03-08T00:03:25.093" v="1577" actId="26606"/>
          <ac:picMkLst>
            <pc:docMk/>
            <pc:sldMk cId="1911931493" sldId="270"/>
            <ac:picMk id="5" creationId="{F5CD647F-0305-6385-5D0C-9AAD471A40A5}"/>
          </ac:picMkLst>
        </pc:picChg>
      </pc:sldChg>
      <pc:sldChg chg="addSp delSp add del setBg delDesignElem">
        <pc:chgData name="Steven Tramell" userId="ae175e2037d93611" providerId="LiveId" clId="{757DD95B-F968-4CC6-A7BC-C35DAD8C234E}" dt="2026-03-07T23:50:04.242" v="1046"/>
        <pc:sldMkLst>
          <pc:docMk/>
          <pc:sldMk cId="2730080908" sldId="270"/>
        </pc:sldMkLst>
        <pc:spChg chg="add del">
          <ac:chgData name="Steven Tramell" userId="ae175e2037d93611" providerId="LiveId" clId="{757DD95B-F968-4CC6-A7BC-C35DAD8C234E}" dt="2026-03-07T23:50:04.242" v="1046"/>
          <ac:spMkLst>
            <pc:docMk/>
            <pc:sldMk cId="2730080908" sldId="270"/>
            <ac:spMk id="10" creationId="{D996B1C8-B4B4-CC62-FC23-0221B762245B}"/>
          </ac:spMkLst>
        </pc:spChg>
      </pc:sldChg>
      <pc:sldChg chg="addSp delSp modSp new mod setBg modAnim">
        <pc:chgData name="Steven Tramell" userId="ae175e2037d93611" providerId="LiveId" clId="{757DD95B-F968-4CC6-A7BC-C35DAD8C234E}" dt="2026-03-08T00:09:32.473" v="1667"/>
        <pc:sldMkLst>
          <pc:docMk/>
          <pc:sldMk cId="2691586725" sldId="271"/>
        </pc:sldMkLst>
        <pc:spChg chg="del">
          <ac:chgData name="Steven Tramell" userId="ae175e2037d93611" providerId="LiveId" clId="{757DD95B-F968-4CC6-A7BC-C35DAD8C234E}" dt="2026-03-08T00:06:22.740" v="1614" actId="478"/>
          <ac:spMkLst>
            <pc:docMk/>
            <pc:sldMk cId="2691586725" sldId="271"/>
            <ac:spMk id="2" creationId="{066AC089-6187-CC11-8717-D73243881C7C}"/>
          </ac:spMkLst>
        </pc:spChg>
        <pc:spChg chg="del">
          <ac:chgData name="Steven Tramell" userId="ae175e2037d93611" providerId="LiveId" clId="{757DD95B-F968-4CC6-A7BC-C35DAD8C234E}" dt="2026-03-08T00:06:22.740" v="1614" actId="478"/>
          <ac:spMkLst>
            <pc:docMk/>
            <pc:sldMk cId="2691586725" sldId="271"/>
            <ac:spMk id="3" creationId="{656A05CD-86FE-A962-E86D-5F5227FAFE3E}"/>
          </ac:spMkLst>
        </pc:spChg>
        <pc:spChg chg="add mod">
          <ac:chgData name="Steven Tramell" userId="ae175e2037d93611" providerId="LiveId" clId="{757DD95B-F968-4CC6-A7BC-C35DAD8C234E}" dt="2026-03-08T00:09:27.176" v="1664" actId="1076"/>
          <ac:spMkLst>
            <pc:docMk/>
            <pc:sldMk cId="2691586725" sldId="271"/>
            <ac:spMk id="7" creationId="{157EA065-D363-D3EE-8B31-38DF4786BA4F}"/>
          </ac:spMkLst>
        </pc:spChg>
        <pc:spChg chg="add mod ord">
          <ac:chgData name="Steven Tramell" userId="ae175e2037d93611" providerId="LiveId" clId="{757DD95B-F968-4CC6-A7BC-C35DAD8C234E}" dt="2026-03-08T00:08:45.834" v="1635" actId="171"/>
          <ac:spMkLst>
            <pc:docMk/>
            <pc:sldMk cId="2691586725" sldId="271"/>
            <ac:spMk id="8" creationId="{182BFCE9-18B7-05A8-A16A-25268EF4B2EA}"/>
          </ac:spMkLst>
        </pc:spChg>
        <pc:spChg chg="add">
          <ac:chgData name="Steven Tramell" userId="ae175e2037d93611" providerId="LiveId" clId="{757DD95B-F968-4CC6-A7BC-C35DAD8C234E}" dt="2026-03-08T00:06:25.337" v="1617" actId="26606"/>
          <ac:spMkLst>
            <pc:docMk/>
            <pc:sldMk cId="2691586725" sldId="271"/>
            <ac:spMk id="10" creationId="{42A4FC2C-047E-45A5-965D-8E1E3BF09BC6}"/>
          </ac:spMkLst>
        </pc:spChg>
        <pc:picChg chg="add mod">
          <ac:chgData name="Steven Tramell" userId="ae175e2037d93611" providerId="LiveId" clId="{757DD95B-F968-4CC6-A7BC-C35DAD8C234E}" dt="2026-03-08T00:09:29.471" v="1665" actId="1076"/>
          <ac:picMkLst>
            <pc:docMk/>
            <pc:sldMk cId="2691586725" sldId="271"/>
            <ac:picMk id="5" creationId="{9E917716-55E3-DFB7-F252-A0C64AF46946}"/>
          </ac:picMkLst>
        </pc:picChg>
      </pc:sldChg>
      <pc:sldChg chg="modSp add mod">
        <pc:chgData name="Steven Tramell" userId="ae175e2037d93611" providerId="LiveId" clId="{757DD95B-F968-4CC6-A7BC-C35DAD8C234E}" dt="2026-03-08T01:53:16.226" v="2774" actId="27636"/>
        <pc:sldMkLst>
          <pc:docMk/>
          <pc:sldMk cId="1040167761" sldId="272"/>
        </pc:sldMkLst>
        <pc:spChg chg="mod">
          <ac:chgData name="Steven Tramell" userId="ae175e2037d93611" providerId="LiveId" clId="{757DD95B-F968-4CC6-A7BC-C35DAD8C234E}" dt="2026-03-08T00:09:51.577" v="1684" actId="20577"/>
          <ac:spMkLst>
            <pc:docMk/>
            <pc:sldMk cId="1040167761" sldId="272"/>
            <ac:spMk id="2" creationId="{3626740C-4D1E-B64A-BAC9-78E8F8ABD506}"/>
          </ac:spMkLst>
        </pc:spChg>
        <pc:spChg chg="mod">
          <ac:chgData name="Steven Tramell" userId="ae175e2037d93611" providerId="LiveId" clId="{757DD95B-F968-4CC6-A7BC-C35DAD8C234E}" dt="2026-03-08T01:39:42.507" v="2149" actId="20577"/>
          <ac:spMkLst>
            <pc:docMk/>
            <pc:sldMk cId="1040167761" sldId="272"/>
            <ac:spMk id="3" creationId="{1526F0DF-15A5-C626-D04F-8BD0438885C1}"/>
          </ac:spMkLst>
        </pc:spChg>
        <pc:spChg chg="mod">
          <ac:chgData name="Steven Tramell" userId="ae175e2037d93611" providerId="LiveId" clId="{757DD95B-F968-4CC6-A7BC-C35DAD8C234E}" dt="2026-03-08T01:40:59.768" v="2274" actId="27636"/>
          <ac:spMkLst>
            <pc:docMk/>
            <pc:sldMk cId="1040167761" sldId="272"/>
            <ac:spMk id="5" creationId="{F1A1E11E-23D9-45FF-1E48-A7DA2E9DA610}"/>
          </ac:spMkLst>
        </pc:spChg>
        <pc:spChg chg="mod">
          <ac:chgData name="Steven Tramell" userId="ae175e2037d93611" providerId="LiveId" clId="{757DD95B-F968-4CC6-A7BC-C35DAD8C234E}" dt="2026-03-08T01:41:29.705" v="2346" actId="20577"/>
          <ac:spMkLst>
            <pc:docMk/>
            <pc:sldMk cId="1040167761" sldId="272"/>
            <ac:spMk id="6" creationId="{1793AF8B-1C8C-3785-D13E-DF3389B17F8E}"/>
          </ac:spMkLst>
        </pc:spChg>
        <pc:spChg chg="mod">
          <ac:chgData name="Steven Tramell" userId="ae175e2037d93611" providerId="LiveId" clId="{757DD95B-F968-4CC6-A7BC-C35DAD8C234E}" dt="2026-03-08T01:51:00.330" v="2670" actId="1076"/>
          <ac:spMkLst>
            <pc:docMk/>
            <pc:sldMk cId="1040167761" sldId="272"/>
            <ac:spMk id="7" creationId="{515DCD61-5E31-B786-E2AD-54F4AAAEAA57}"/>
          </ac:spMkLst>
        </pc:spChg>
        <pc:spChg chg="mod">
          <ac:chgData name="Steven Tramell" userId="ae175e2037d93611" providerId="LiveId" clId="{757DD95B-F968-4CC6-A7BC-C35DAD8C234E}" dt="2026-03-08T01:51:35.481" v="2742" actId="20577"/>
          <ac:spMkLst>
            <pc:docMk/>
            <pc:sldMk cId="1040167761" sldId="272"/>
            <ac:spMk id="8" creationId="{43A85C04-EF63-D0F1-A9EE-5E7C4AA2A191}"/>
          </ac:spMkLst>
        </pc:spChg>
        <pc:spChg chg="mod">
          <ac:chgData name="Steven Tramell" userId="ae175e2037d93611" providerId="LiveId" clId="{757DD95B-F968-4CC6-A7BC-C35DAD8C234E}" dt="2026-03-08T01:52:49.428" v="2756" actId="20577"/>
          <ac:spMkLst>
            <pc:docMk/>
            <pc:sldMk cId="1040167761" sldId="272"/>
            <ac:spMk id="9" creationId="{250B0015-F22C-BF2A-D550-EF894A6953B0}"/>
          </ac:spMkLst>
        </pc:spChg>
        <pc:spChg chg="mod">
          <ac:chgData name="Steven Tramell" userId="ae175e2037d93611" providerId="LiveId" clId="{757DD95B-F968-4CC6-A7BC-C35DAD8C234E}" dt="2026-03-08T01:53:16.226" v="2774" actId="27636"/>
          <ac:spMkLst>
            <pc:docMk/>
            <pc:sldMk cId="1040167761" sldId="272"/>
            <ac:spMk id="12" creationId="{844143B3-F22D-784E-9314-E9A62EF3AB2E}"/>
          </ac:spMkLst>
        </pc:spChg>
      </pc:sldChg>
      <pc:sldChg chg="addSp delSp modSp new mod setBg modAnim">
        <pc:chgData name="Steven Tramell" userId="ae175e2037d93611" providerId="LiveId" clId="{757DD95B-F968-4CC6-A7BC-C35DAD8C234E}" dt="2026-03-08T00:11:37.779" v="1693"/>
        <pc:sldMkLst>
          <pc:docMk/>
          <pc:sldMk cId="1453364131" sldId="273"/>
        </pc:sldMkLst>
        <pc:spChg chg="del">
          <ac:chgData name="Steven Tramell" userId="ae175e2037d93611" providerId="LiveId" clId="{757DD95B-F968-4CC6-A7BC-C35DAD8C234E}" dt="2026-03-08T00:11:25.705" v="1689" actId="478"/>
          <ac:spMkLst>
            <pc:docMk/>
            <pc:sldMk cId="1453364131" sldId="273"/>
            <ac:spMk id="2" creationId="{E2B5BBE5-C240-D416-0198-BABD54065237}"/>
          </ac:spMkLst>
        </pc:spChg>
        <pc:spChg chg="del">
          <ac:chgData name="Steven Tramell" userId="ae175e2037d93611" providerId="LiveId" clId="{757DD95B-F968-4CC6-A7BC-C35DAD8C234E}" dt="2026-03-08T00:11:25.705" v="1689" actId="478"/>
          <ac:spMkLst>
            <pc:docMk/>
            <pc:sldMk cId="1453364131" sldId="273"/>
            <ac:spMk id="3" creationId="{6456BC16-8429-4D94-7E31-C4F04B807A50}"/>
          </ac:spMkLst>
        </pc:spChg>
        <pc:spChg chg="add">
          <ac:chgData name="Steven Tramell" userId="ae175e2037d93611" providerId="LiveId" clId="{757DD95B-F968-4CC6-A7BC-C35DAD8C234E}" dt="2026-03-08T00:11:27.975" v="1692" actId="26606"/>
          <ac:spMkLst>
            <pc:docMk/>
            <pc:sldMk cId="1453364131" sldId="273"/>
            <ac:spMk id="10" creationId="{42A4FC2C-047E-45A5-965D-8E1E3BF09BC6}"/>
          </ac:spMkLst>
        </pc:spChg>
        <pc:picChg chg="add mod">
          <ac:chgData name="Steven Tramell" userId="ae175e2037d93611" providerId="LiveId" clId="{757DD95B-F968-4CC6-A7BC-C35DAD8C234E}" dt="2026-03-08T00:11:27.975" v="1692" actId="26606"/>
          <ac:picMkLst>
            <pc:docMk/>
            <pc:sldMk cId="1453364131" sldId="273"/>
            <ac:picMk id="5" creationId="{98C4E575-AA7F-A9B6-EEA9-2B9886C38CB7}"/>
          </ac:picMkLst>
        </pc:picChg>
      </pc:sldChg>
      <pc:sldChg chg="addSp delSp modSp add mod ord delAnim modAnim">
        <pc:chgData name="Steven Tramell" userId="ae175e2037d93611" providerId="LiveId" clId="{757DD95B-F968-4CC6-A7BC-C35DAD8C234E}" dt="2026-03-08T00:18:44.063" v="2087" actId="207"/>
        <pc:sldMkLst>
          <pc:docMk/>
          <pc:sldMk cId="3810909526" sldId="274"/>
        </pc:sldMkLst>
        <pc:spChg chg="mod">
          <ac:chgData name="Steven Tramell" userId="ae175e2037d93611" providerId="LiveId" clId="{757DD95B-F968-4CC6-A7BC-C35DAD8C234E}" dt="2026-03-08T00:13:56.053" v="1712" actId="313"/>
          <ac:spMkLst>
            <pc:docMk/>
            <pc:sldMk cId="3810909526" sldId="274"/>
            <ac:spMk id="2" creationId="{126B3D09-A22E-2435-581E-9CAC91A61241}"/>
          </ac:spMkLst>
        </pc:spChg>
        <pc:spChg chg="mod">
          <ac:chgData name="Steven Tramell" userId="ae175e2037d93611" providerId="LiveId" clId="{757DD95B-F968-4CC6-A7BC-C35DAD8C234E}" dt="2026-03-08T00:17:39.118" v="2002" actId="1076"/>
          <ac:spMkLst>
            <pc:docMk/>
            <pc:sldMk cId="3810909526" sldId="274"/>
            <ac:spMk id="3" creationId="{1A7E8FD8-6E43-92D3-A0DA-2E0CCEFEF9C6}"/>
          </ac:spMkLst>
        </pc:spChg>
        <pc:spChg chg="del">
          <ac:chgData name="Steven Tramell" userId="ae175e2037d93611" providerId="LiveId" clId="{757DD95B-F968-4CC6-A7BC-C35DAD8C234E}" dt="2026-03-08T00:14:28.005" v="1718" actId="478"/>
          <ac:spMkLst>
            <pc:docMk/>
            <pc:sldMk cId="3810909526" sldId="274"/>
            <ac:spMk id="5" creationId="{E3139462-C370-2DCA-13E2-DC386049DF8B}"/>
          </ac:spMkLst>
        </pc:spChg>
        <pc:spChg chg="del">
          <ac:chgData name="Steven Tramell" userId="ae175e2037d93611" providerId="LiveId" clId="{757DD95B-F968-4CC6-A7BC-C35DAD8C234E}" dt="2026-03-08T00:14:25.415" v="1717" actId="478"/>
          <ac:spMkLst>
            <pc:docMk/>
            <pc:sldMk cId="3810909526" sldId="274"/>
            <ac:spMk id="6" creationId="{BC0C4CB8-EDE7-C9C0-BF97-9BF850E1C4A8}"/>
          </ac:spMkLst>
        </pc:spChg>
        <pc:spChg chg="del mod">
          <ac:chgData name="Steven Tramell" userId="ae175e2037d93611" providerId="LiveId" clId="{757DD95B-F968-4CC6-A7BC-C35DAD8C234E}" dt="2026-03-08T00:14:09.531" v="1716" actId="478"/>
          <ac:spMkLst>
            <pc:docMk/>
            <pc:sldMk cId="3810909526" sldId="274"/>
            <ac:spMk id="7" creationId="{0C02F9AF-7339-6DAE-936F-FED77C6B47B1}"/>
          </ac:spMkLst>
        </pc:spChg>
        <pc:spChg chg="mod">
          <ac:chgData name="Steven Tramell" userId="ae175e2037d93611" providerId="LiveId" clId="{757DD95B-F968-4CC6-A7BC-C35DAD8C234E}" dt="2026-03-08T00:17:22.717" v="1995" actId="114"/>
          <ac:spMkLst>
            <pc:docMk/>
            <pc:sldMk cId="3810909526" sldId="274"/>
            <ac:spMk id="8" creationId="{18FE8C8A-ED77-9441-FED7-89BF28163E0D}"/>
          </ac:spMkLst>
        </pc:spChg>
        <pc:spChg chg="del">
          <ac:chgData name="Steven Tramell" userId="ae175e2037d93611" providerId="LiveId" clId="{757DD95B-F968-4CC6-A7BC-C35DAD8C234E}" dt="2026-03-08T00:14:07.120" v="1714" actId="478"/>
          <ac:spMkLst>
            <pc:docMk/>
            <pc:sldMk cId="3810909526" sldId="274"/>
            <ac:spMk id="9" creationId="{C91A3379-4BDD-AE26-728C-24D0E9111AC0}"/>
          </ac:spMkLst>
        </pc:spChg>
        <pc:spChg chg="add mod">
          <ac:chgData name="Steven Tramell" userId="ae175e2037d93611" providerId="LiveId" clId="{757DD95B-F968-4CC6-A7BC-C35DAD8C234E}" dt="2026-03-08T00:18:44.063" v="2087" actId="207"/>
          <ac:spMkLst>
            <pc:docMk/>
            <pc:sldMk cId="3810909526" sldId="274"/>
            <ac:spMk id="10" creationId="{407F2DB3-AE8C-6D54-7090-171B08CC5567}"/>
          </ac:spMkLst>
        </pc:spChg>
        <pc:spChg chg="del">
          <ac:chgData name="Steven Tramell" userId="ae175e2037d93611" providerId="LiveId" clId="{757DD95B-F968-4CC6-A7BC-C35DAD8C234E}" dt="2026-03-08T00:14:06.035" v="1713" actId="478"/>
          <ac:spMkLst>
            <pc:docMk/>
            <pc:sldMk cId="3810909526" sldId="274"/>
            <ac:spMk id="12" creationId="{C25B83CA-B184-983E-D055-325D47DB198C}"/>
          </ac:spMkLst>
        </pc:spChg>
        <pc:spChg chg="add mod">
          <ac:chgData name="Steven Tramell" userId="ae175e2037d93611" providerId="LiveId" clId="{757DD95B-F968-4CC6-A7BC-C35DAD8C234E}" dt="2026-03-08T00:16:39.738" v="1890" actId="20577"/>
          <ac:spMkLst>
            <pc:docMk/>
            <pc:sldMk cId="3810909526" sldId="274"/>
            <ac:spMk id="13" creationId="{8B109C60-00FB-A32C-BE6E-EE6288D3C369}"/>
          </ac:spMkLst>
        </pc:spChg>
        <pc:spChg chg="add mod">
          <ac:chgData name="Steven Tramell" userId="ae175e2037d93611" providerId="LiveId" clId="{757DD95B-F968-4CC6-A7BC-C35DAD8C234E}" dt="2026-03-08T00:18:41.484" v="2086" actId="1076"/>
          <ac:spMkLst>
            <pc:docMk/>
            <pc:sldMk cId="3810909526" sldId="274"/>
            <ac:spMk id="15" creationId="{F7A1DB0A-F821-2477-F4A7-2CE4EB45A936}"/>
          </ac:spMkLst>
        </pc:spChg>
        <pc:cxnChg chg="mod">
          <ac:chgData name="Steven Tramell" userId="ae175e2037d93611" providerId="LiveId" clId="{757DD95B-F968-4CC6-A7BC-C35DAD8C234E}" dt="2026-03-08T00:18:04.874" v="2006" actId="14100"/>
          <ac:cxnSpMkLst>
            <pc:docMk/>
            <pc:sldMk cId="3810909526" sldId="274"/>
            <ac:cxnSpMk id="11" creationId="{6E02F742-9AEF-BDD7-8BCB-311FA86959C9}"/>
          </ac:cxnSpMkLst>
        </pc:cxnChg>
      </pc:sldChg>
      <pc:sldChg chg="modSp add mod modAnim">
        <pc:chgData name="Steven Tramell" userId="ae175e2037d93611" providerId="LiveId" clId="{757DD95B-F968-4CC6-A7BC-C35DAD8C234E}" dt="2026-03-08T01:48:06.666" v="2623" actId="1076"/>
        <pc:sldMkLst>
          <pc:docMk/>
          <pc:sldMk cId="3074976853" sldId="275"/>
        </pc:sldMkLst>
        <pc:spChg chg="mod">
          <ac:chgData name="Steven Tramell" userId="ae175e2037d93611" providerId="LiveId" clId="{757DD95B-F968-4CC6-A7BC-C35DAD8C234E}" dt="2026-03-08T01:47:42.370" v="2619" actId="20577"/>
          <ac:spMkLst>
            <pc:docMk/>
            <pc:sldMk cId="3074976853" sldId="275"/>
            <ac:spMk id="2" creationId="{391637D8-034D-744F-B0F1-32B6B32C8214}"/>
          </ac:spMkLst>
        </pc:spChg>
        <pc:spChg chg="mod">
          <ac:chgData name="Steven Tramell" userId="ae175e2037d93611" providerId="LiveId" clId="{757DD95B-F968-4CC6-A7BC-C35DAD8C234E}" dt="2026-03-08T01:48:04.285" v="2622" actId="1076"/>
          <ac:spMkLst>
            <pc:docMk/>
            <pc:sldMk cId="3074976853" sldId="275"/>
            <ac:spMk id="3" creationId="{AD10E49A-80E5-D516-7378-D96392C4F866}"/>
          </ac:spMkLst>
        </pc:spChg>
        <pc:spChg chg="mod">
          <ac:chgData name="Steven Tramell" userId="ae175e2037d93611" providerId="LiveId" clId="{757DD95B-F968-4CC6-A7BC-C35DAD8C234E}" dt="2026-03-08T01:48:06.666" v="2623" actId="1076"/>
          <ac:spMkLst>
            <pc:docMk/>
            <pc:sldMk cId="3074976853" sldId="275"/>
            <ac:spMk id="4" creationId="{5318DFAF-E8A5-BF74-B6F4-FFA44AA8B78F}"/>
          </ac:spMkLst>
        </pc:spChg>
      </pc:sldChg>
      <pc:sldChg chg="modSp add modAnim">
        <pc:chgData name="Steven Tramell" userId="ae175e2037d93611" providerId="LiveId" clId="{757DD95B-F968-4CC6-A7BC-C35DAD8C234E}" dt="2026-03-08T01:50:14.304" v="2642" actId="113"/>
        <pc:sldMkLst>
          <pc:docMk/>
          <pc:sldMk cId="3658421682" sldId="276"/>
        </pc:sldMkLst>
        <pc:spChg chg="mod">
          <ac:chgData name="Steven Tramell" userId="ae175e2037d93611" providerId="LiveId" clId="{757DD95B-F968-4CC6-A7BC-C35DAD8C234E}" dt="2026-03-08T01:49:41.542" v="2638" actId="20577"/>
          <ac:spMkLst>
            <pc:docMk/>
            <pc:sldMk cId="3658421682" sldId="276"/>
            <ac:spMk id="2" creationId="{3CD6C752-305D-FBA6-7A8E-D9026D930F52}"/>
          </ac:spMkLst>
        </pc:spChg>
        <pc:spChg chg="mod">
          <ac:chgData name="Steven Tramell" userId="ae175e2037d93611" providerId="LiveId" clId="{757DD95B-F968-4CC6-A7BC-C35DAD8C234E}" dt="2026-03-08T01:50:14.304" v="2642" actId="113"/>
          <ac:spMkLst>
            <pc:docMk/>
            <pc:sldMk cId="3658421682" sldId="276"/>
            <ac:spMk id="3" creationId="{E0F26A1C-0E12-3C0B-BC24-82F9009F1120}"/>
          </ac:spMkLst>
        </pc:spChg>
      </pc:sldChg>
      <pc:sldChg chg="addSp delSp modSp new mod setBg modAnim">
        <pc:chgData name="Steven Tramell" userId="ae175e2037d93611" providerId="LiveId" clId="{757DD95B-F968-4CC6-A7BC-C35DAD8C234E}" dt="2026-03-08T03:00:37.311" v="2818"/>
        <pc:sldMkLst>
          <pc:docMk/>
          <pc:sldMk cId="2893883828" sldId="277"/>
        </pc:sldMkLst>
        <pc:spChg chg="del">
          <ac:chgData name="Steven Tramell" userId="ae175e2037d93611" providerId="LiveId" clId="{757DD95B-F968-4CC6-A7BC-C35DAD8C234E}" dt="2026-03-08T01:53:31.478" v="2776" actId="478"/>
          <ac:spMkLst>
            <pc:docMk/>
            <pc:sldMk cId="2893883828" sldId="277"/>
            <ac:spMk id="2" creationId="{80D3F16B-C2B7-AE53-6E7C-B4053A1305BD}"/>
          </ac:spMkLst>
        </pc:spChg>
        <pc:spChg chg="del">
          <ac:chgData name="Steven Tramell" userId="ae175e2037d93611" providerId="LiveId" clId="{757DD95B-F968-4CC6-A7BC-C35DAD8C234E}" dt="2026-03-08T01:53:31.478" v="2776" actId="478"/>
          <ac:spMkLst>
            <pc:docMk/>
            <pc:sldMk cId="2893883828" sldId="277"/>
            <ac:spMk id="3" creationId="{CC7B3746-32D9-8817-B48B-B5614BED13B1}"/>
          </ac:spMkLst>
        </pc:spChg>
        <pc:spChg chg="add mod">
          <ac:chgData name="Steven Tramell" userId="ae175e2037d93611" providerId="LiveId" clId="{757DD95B-F968-4CC6-A7BC-C35DAD8C234E}" dt="2026-03-08T03:00:27.847" v="2817" actId="1076"/>
          <ac:spMkLst>
            <pc:docMk/>
            <pc:sldMk cId="2893883828" sldId="277"/>
            <ac:spMk id="3" creationId="{D301F841-527C-8E56-5990-8D51771C3A7B}"/>
          </ac:spMkLst>
        </pc:spChg>
        <pc:spChg chg="add del">
          <ac:chgData name="Steven Tramell" userId="ae175e2037d93611" providerId="LiveId" clId="{757DD95B-F968-4CC6-A7BC-C35DAD8C234E}" dt="2026-03-08T02:58:37.652" v="2779" actId="26606"/>
          <ac:spMkLst>
            <pc:docMk/>
            <pc:sldMk cId="2893883828" sldId="277"/>
            <ac:spMk id="1031" creationId="{42A4FC2C-047E-45A5-965D-8E1E3BF09BC6}"/>
          </ac:spMkLst>
        </pc:spChg>
        <pc:picChg chg="add mod">
          <ac:chgData name="Steven Tramell" userId="ae175e2037d93611" providerId="LiveId" clId="{757DD95B-F968-4CC6-A7BC-C35DAD8C234E}" dt="2026-03-08T02:59:48.407" v="2785" actId="1076"/>
          <ac:picMkLst>
            <pc:docMk/>
            <pc:sldMk cId="2893883828" sldId="277"/>
            <ac:picMk id="1026" creationId="{A583D40B-BDC5-050F-F369-B2C87A90302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6D2C2-5E36-4AF1-9C74-3BF85E143AAA}" type="datetimeFigureOut">
              <a:rPr lang="en-US" smtClean="0"/>
              <a:t>3/7/2026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94919-9BB2-4086-9779-908777B73866}" type="slidenum">
              <a:rPr lang="en-US" smtClean="0"/>
              <a:t>‹#›</a:t>
            </a:fld>
            <a:endParaRPr lang="en-US"/>
          </a:p>
        </p:txBody>
      </p:sp>
    </p:spTree>
    <p:extLst>
      <p:ext uri="{BB962C8B-B14F-4D97-AF65-F5344CB8AC3E}">
        <p14:creationId xmlns:p14="http://schemas.microsoft.com/office/powerpoint/2010/main" val="35664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B94919-9BB2-4086-9779-908777B73866}" type="slidenum">
              <a:rPr lang="en-US" smtClean="0"/>
              <a:t>14</a:t>
            </a:fld>
            <a:endParaRPr lang="en-US"/>
          </a:p>
        </p:txBody>
      </p:sp>
    </p:spTree>
    <p:extLst>
      <p:ext uri="{BB962C8B-B14F-4D97-AF65-F5344CB8AC3E}">
        <p14:creationId xmlns:p14="http://schemas.microsoft.com/office/powerpoint/2010/main" val="3260125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CB57-C573-C1F9-AA64-FC32EA131E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C845B0-BA20-70CB-7AA3-168B06428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24F067-3442-8E39-7238-66A1BD0EBB7F}"/>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28E395BE-A832-8E88-9FF1-CB5AD5610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DF8DE0-0E01-D82F-BB26-AAF70461DFD4}"/>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6538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CD7A-DF84-0CE8-04FF-9C0333D77B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A8E5C-984F-8C3E-D608-7D1E40A3F4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52A0B-EC44-040F-9A9D-91ECDB87C03E}"/>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7CF25DFB-7D2F-C15E-57FE-775566D9F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0934A-53C5-11AD-4DBB-9B0F3339EC07}"/>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406413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E412-AC99-C39B-39CA-F2DDFED2B4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C4A2AF-A134-68C0-3F65-C0342345F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45F4F5-EB00-D757-31CC-20B8F9BFA449}"/>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4EC45C05-EBC0-2B3D-1664-9CF9A2A33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09993-CC6E-A453-DB0A-80F0C4FE3EE0}"/>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08272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DB0B-FA76-E343-26A0-0C3193740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28EAF6-745E-E853-2E59-EB473332EF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880593-FB7F-0EC7-A821-854EFD2CB1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A3155-5506-9441-DAD3-E2CA5296F95C}"/>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6" name="Footer Placeholder 5">
            <a:extLst>
              <a:ext uri="{FF2B5EF4-FFF2-40B4-BE49-F238E27FC236}">
                <a16:creationId xmlns:a16="http://schemas.microsoft.com/office/drawing/2014/main" id="{8AE564D3-F8AB-C618-636A-809087822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D31FC-3101-C0BD-8B86-715563E309F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75642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5FB5-5FF3-B4EC-005B-74DD1FBAF4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CD0E4B-0A1E-B49A-583F-DD0DB5A2C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AC4C9B-C3AF-E524-1247-C1E576A7CD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8D6F9-5A67-7996-1865-E3EF08E6D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7A236-F8A9-C068-212E-0E1F2B51B1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B683B5-0ABE-438F-FB5F-7B2799AE23AD}"/>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8" name="Footer Placeholder 7">
            <a:extLst>
              <a:ext uri="{FF2B5EF4-FFF2-40B4-BE49-F238E27FC236}">
                <a16:creationId xmlns:a16="http://schemas.microsoft.com/office/drawing/2014/main" id="{0CB62EFD-F151-E34C-8EB4-D75833D1D6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8BB79A-9473-B7EE-219E-0F46ECF214F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50688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17E7-4784-88A9-C520-993482A224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9DA2E9-23D8-EB2F-E8AF-E8BBE3B9133C}"/>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4" name="Footer Placeholder 3">
            <a:extLst>
              <a:ext uri="{FF2B5EF4-FFF2-40B4-BE49-F238E27FC236}">
                <a16:creationId xmlns:a16="http://schemas.microsoft.com/office/drawing/2014/main" id="{BDBB828B-491B-1DAA-15A1-67BEA13E9A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57535B-C14F-CA58-B747-1D311CEA2DCB}"/>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80930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26166-D2C2-4791-3FD8-2E38F09D3386}"/>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3" name="Footer Placeholder 2">
            <a:extLst>
              <a:ext uri="{FF2B5EF4-FFF2-40B4-BE49-F238E27FC236}">
                <a16:creationId xmlns:a16="http://schemas.microsoft.com/office/drawing/2014/main" id="{422321E6-19F8-0D88-04C0-ECE0CC4467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A2C50A-1CAB-A39A-17C0-877A44D6209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2562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0AA8-1F30-9664-30C7-95E0C2B5EA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3EFA57-6310-0A77-29BC-DC40F279A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D4EE1-682B-0137-1699-DA64AD2B0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4934E0-B94E-501D-3A3D-254C25CBD86E}"/>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6" name="Footer Placeholder 5">
            <a:extLst>
              <a:ext uri="{FF2B5EF4-FFF2-40B4-BE49-F238E27FC236}">
                <a16:creationId xmlns:a16="http://schemas.microsoft.com/office/drawing/2014/main" id="{35E97967-DA10-A640-1878-E2D2CBCD6D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621D9-5F9B-BE77-191F-575E8D14BDBD}"/>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01523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9BFF9-3672-69CC-8C84-29B4C8A67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B1BB6A-C63A-6422-99A6-C6F33F49B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57A0D3-18C1-C2D8-97EE-D7771D3EB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C7946E-9F4F-84AB-A864-5052568A747D}"/>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6" name="Footer Placeholder 5">
            <a:extLst>
              <a:ext uri="{FF2B5EF4-FFF2-40B4-BE49-F238E27FC236}">
                <a16:creationId xmlns:a16="http://schemas.microsoft.com/office/drawing/2014/main" id="{C8653A5C-32F3-1C30-9159-E430A6DD04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CCEDE1-C667-45B9-5F34-F442EB9221A9}"/>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766233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0043-7654-1671-09A0-B0B7B56FA6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8B8E37-ABEE-E52D-9A78-6AAD8F95B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5A1A0-9D19-F257-02D7-352E32BB3E77}"/>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480DE1FB-48C8-86D8-9BBF-81BDF1EBF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F3445-2557-1A93-FE99-98B5723D091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84105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15DDAF-E020-E5EB-79B6-54120F8CC6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30DA8C-0594-428C-4050-33A6D3B204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FBEE6-C4B1-4EEE-45EC-942185D796F6}"/>
              </a:ext>
            </a:extLst>
          </p:cNvPr>
          <p:cNvSpPr>
            <a:spLocks noGrp="1"/>
          </p:cNvSpPr>
          <p:nvPr>
            <p:ph type="dt" sz="half" idx="10"/>
          </p:nvPr>
        </p:nvSpPr>
        <p:spPr/>
        <p:txBody>
          <a:body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D7E906AB-46C6-CE87-C336-62E33F0FC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63C86-7DD8-95A1-F318-51D4CCCFFB5F}"/>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4079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CD76DE-F09D-9D28-2BD6-2272A5D4FD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131BF3-B1FE-429E-7DF8-B4EE723AA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88433-CB80-AD1A-63F2-1AB4FBE2E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C3FC2F-2467-44F0-BE57-A3E2EBFCF575}" type="datetimeFigureOut">
              <a:rPr lang="en-US" smtClean="0"/>
              <a:t>3/7/2026</a:t>
            </a:fld>
            <a:endParaRPr lang="en-US"/>
          </a:p>
        </p:txBody>
      </p:sp>
      <p:sp>
        <p:nvSpPr>
          <p:cNvPr id="5" name="Footer Placeholder 4">
            <a:extLst>
              <a:ext uri="{FF2B5EF4-FFF2-40B4-BE49-F238E27FC236}">
                <a16:creationId xmlns:a16="http://schemas.microsoft.com/office/drawing/2014/main" id="{B96C7C2C-0A22-80E5-F2E0-741209A6A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C3CC75-22A6-8988-CA58-74F607850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CA3468-E4D4-4DDA-AE9D-8AB191B0309E}" type="slidenum">
              <a:rPr lang="en-US" smtClean="0"/>
              <a:t>‹#›</a:t>
            </a:fld>
            <a:endParaRPr lang="en-US"/>
          </a:p>
        </p:txBody>
      </p:sp>
    </p:spTree>
    <p:extLst>
      <p:ext uri="{BB962C8B-B14F-4D97-AF65-F5344CB8AC3E}">
        <p14:creationId xmlns:p14="http://schemas.microsoft.com/office/powerpoint/2010/main" val="311546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Costco Stores: Differences Between Midwest and New York City - Business  Insider">
            <a:extLst>
              <a:ext uri="{FF2B5EF4-FFF2-40B4-BE49-F238E27FC236}">
                <a16:creationId xmlns:a16="http://schemas.microsoft.com/office/drawing/2014/main" id="{36B0A039-4806-3BA0-2861-34F577F87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895" b="131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08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My local Costco has coca cola at the food court : r/SaltLakeCity">
            <a:extLst>
              <a:ext uri="{FF2B5EF4-FFF2-40B4-BE49-F238E27FC236}">
                <a16:creationId xmlns:a16="http://schemas.microsoft.com/office/drawing/2014/main" id="{55BABAE2-02B2-D43F-EFDF-2E724D9EC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3138" y="0"/>
            <a:ext cx="5164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14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Costco Wholesale (COST): Company Profile, Stock Price, News, Rankings |  Fortune">
            <a:extLst>
              <a:ext uri="{FF2B5EF4-FFF2-40B4-BE49-F238E27FC236}">
                <a16:creationId xmlns:a16="http://schemas.microsoft.com/office/drawing/2014/main" id="{E9487354-3FFA-11CF-E80D-62C0FA200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654" b="6092"/>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83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Costco new hours for executive members start June 30 as clubs add benefit">
            <a:extLst>
              <a:ext uri="{FF2B5EF4-FFF2-40B4-BE49-F238E27FC236}">
                <a16:creationId xmlns:a16="http://schemas.microsoft.com/office/drawing/2014/main" id="{2F6C1F2E-416F-856F-BE2E-A958D5D9E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38" r="5201"/>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21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8E5EC-1B5B-FEE6-89EA-406C45AF1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D093F-A4BF-8CB3-8E8F-35E679EF53B1}"/>
              </a:ext>
            </a:extLst>
          </p:cNvPr>
          <p:cNvSpPr>
            <a:spLocks noGrp="1"/>
          </p:cNvSpPr>
          <p:nvPr>
            <p:ph type="title"/>
          </p:nvPr>
        </p:nvSpPr>
        <p:spPr>
          <a:xfrm>
            <a:off x="716852" y="113164"/>
            <a:ext cx="10515600" cy="1764892"/>
          </a:xfrm>
        </p:spPr>
        <p:txBody>
          <a:bodyPr>
            <a:normAutofit/>
          </a:bodyPr>
          <a:lstStyle/>
          <a:p>
            <a:r>
              <a:rPr lang="en-US" sz="6600" dirty="0">
                <a:latin typeface="Bebas Neue" panose="020B0606020202050201" pitchFamily="34" charset="0"/>
              </a:rPr>
              <a:t>Luke 22:19-20</a:t>
            </a:r>
          </a:p>
        </p:txBody>
      </p:sp>
      <p:sp>
        <p:nvSpPr>
          <p:cNvPr id="3" name="Content Placeholder 2">
            <a:extLst>
              <a:ext uri="{FF2B5EF4-FFF2-40B4-BE49-F238E27FC236}">
                <a16:creationId xmlns:a16="http://schemas.microsoft.com/office/drawing/2014/main" id="{873E9D2C-3E91-EE20-5F65-90685FC7BA88}"/>
              </a:ext>
            </a:extLst>
          </p:cNvPr>
          <p:cNvSpPr>
            <a:spLocks noGrp="1"/>
          </p:cNvSpPr>
          <p:nvPr>
            <p:ph idx="1"/>
          </p:nvPr>
        </p:nvSpPr>
        <p:spPr>
          <a:xfrm>
            <a:off x="649740" y="2374084"/>
            <a:ext cx="10515600" cy="4211274"/>
          </a:xfrm>
        </p:spPr>
        <p:txBody>
          <a:bodyPr>
            <a:noAutofit/>
          </a:bodyPr>
          <a:lstStyle/>
          <a:p>
            <a:pPr marL="0" indent="0">
              <a:buNone/>
            </a:pPr>
            <a:r>
              <a:rPr lang="en-US" sz="4000" dirty="0">
                <a:latin typeface="Source Sans Pro" panose="020B0503030403020204" pitchFamily="34" charset="0"/>
                <a:ea typeface="Source Sans Pro" panose="020B0503030403020204" pitchFamily="34" charset="0"/>
              </a:rPr>
              <a:t>“And he took bread, and when he had given thanks, he broke it and gave it to them, saying, “This is my body, which is given for you. Do this in remembrance of me.” And likewise the cup after they had eaten, saying, “</a:t>
            </a:r>
            <a:r>
              <a:rPr lang="en-US" sz="4000" b="1" dirty="0">
                <a:latin typeface="Source Sans Pro" panose="020B0503030403020204" pitchFamily="34" charset="0"/>
                <a:ea typeface="Source Sans Pro" panose="020B0503030403020204" pitchFamily="34" charset="0"/>
              </a:rPr>
              <a:t>This cup that is poured out for you is the new covenant in my blood.” </a:t>
            </a:r>
            <a:r>
              <a:rPr lang="en-US" sz="4000" dirty="0">
                <a:latin typeface="Source Sans Pro" panose="020B0503030403020204" pitchFamily="34" charset="0"/>
                <a:ea typeface="Source Sans Pro" panose="020B0503030403020204" pitchFamily="34" charset="0"/>
              </a:rPr>
              <a:t>(ESV)</a:t>
            </a:r>
          </a:p>
        </p:txBody>
      </p:sp>
      <p:sp>
        <p:nvSpPr>
          <p:cNvPr id="4" name="Rectangle 3">
            <a:extLst>
              <a:ext uri="{FF2B5EF4-FFF2-40B4-BE49-F238E27FC236}">
                <a16:creationId xmlns:a16="http://schemas.microsoft.com/office/drawing/2014/main" id="{02D8A301-C188-0184-CD7F-C5CF1A6BEF27}"/>
              </a:ext>
            </a:extLst>
          </p:cNvPr>
          <p:cNvSpPr/>
          <p:nvPr/>
        </p:nvSpPr>
        <p:spPr>
          <a:xfrm>
            <a:off x="1"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238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10CF68C-9DB4-CC83-0BC4-4EAA8BA5C0BC}"/>
              </a:ext>
            </a:extLst>
          </p:cNvPr>
          <p:cNvPicPr>
            <a:picLocks noChangeAspect="1"/>
          </p:cNvPicPr>
          <p:nvPr/>
        </p:nvPicPr>
        <p:blipFill>
          <a:blip r:embed="rId2">
            <a:extLst>
              <a:ext uri="{28A0092B-C50C-407E-A947-70E740481C1C}">
                <a14:useLocalDpi xmlns:a14="http://schemas.microsoft.com/office/drawing/2010/main" val="0"/>
              </a:ext>
            </a:extLst>
          </a:blip>
          <a:srcRect l="91" r="11005" b="1"/>
          <a:stretch>
            <a:fillRect/>
          </a:stretch>
        </p:blipFill>
        <p:spPr>
          <a:xfrm>
            <a:off x="-1504" y="1282"/>
            <a:ext cx="12191980" cy="6856718"/>
          </a:xfrm>
          <a:prstGeom prst="rect">
            <a:avLst/>
          </a:prstGeom>
        </p:spPr>
      </p:pic>
      <p:sp>
        <p:nvSpPr>
          <p:cNvPr id="6" name="TextBox 5">
            <a:extLst>
              <a:ext uri="{FF2B5EF4-FFF2-40B4-BE49-F238E27FC236}">
                <a16:creationId xmlns:a16="http://schemas.microsoft.com/office/drawing/2014/main" id="{78CF5EB7-F7A9-89F3-A071-37007DF3A529}"/>
              </a:ext>
            </a:extLst>
          </p:cNvPr>
          <p:cNvSpPr txBox="1"/>
          <p:nvPr/>
        </p:nvSpPr>
        <p:spPr>
          <a:xfrm>
            <a:off x="1417673" y="2367516"/>
            <a:ext cx="4253023" cy="830997"/>
          </a:xfrm>
          <a:prstGeom prst="rect">
            <a:avLst/>
          </a:prstGeom>
          <a:noFill/>
        </p:spPr>
        <p:txBody>
          <a:bodyPr wrap="square" rtlCol="0">
            <a:spAutoFit/>
          </a:bodyPr>
          <a:lstStyle/>
          <a:p>
            <a:pPr algn="ctr"/>
            <a:r>
              <a:rPr lang="en-US" sz="4800" spc="600" dirty="0">
                <a:solidFill>
                  <a:srgbClr val="FFFF00"/>
                </a:solidFill>
              </a:rPr>
              <a:t>The New</a:t>
            </a:r>
          </a:p>
        </p:txBody>
      </p:sp>
      <p:sp>
        <p:nvSpPr>
          <p:cNvPr id="8" name="TextBox 7">
            <a:extLst>
              <a:ext uri="{FF2B5EF4-FFF2-40B4-BE49-F238E27FC236}">
                <a16:creationId xmlns:a16="http://schemas.microsoft.com/office/drawing/2014/main" id="{6D77358B-F503-614E-55A8-58811533375F}"/>
              </a:ext>
            </a:extLst>
          </p:cNvPr>
          <p:cNvSpPr txBox="1"/>
          <p:nvPr/>
        </p:nvSpPr>
        <p:spPr>
          <a:xfrm>
            <a:off x="184297" y="2894701"/>
            <a:ext cx="6719777" cy="1323439"/>
          </a:xfrm>
          <a:prstGeom prst="rect">
            <a:avLst/>
          </a:prstGeom>
          <a:noFill/>
        </p:spPr>
        <p:txBody>
          <a:bodyPr wrap="square">
            <a:spAutoFit/>
          </a:bodyPr>
          <a:lstStyle/>
          <a:p>
            <a:pPr algn="ctr"/>
            <a:r>
              <a:rPr lang="en-US" sz="8000" dirty="0">
                <a:solidFill>
                  <a:schemeClr val="bg1"/>
                </a:solidFill>
                <a:latin typeface="Nexa Rust Sans-Trial Black 2" pitchFamily="2" charset="0"/>
              </a:rPr>
              <a:t>Covenant</a:t>
            </a:r>
            <a:endParaRPr lang="en-US" sz="2800" dirty="0">
              <a:solidFill>
                <a:schemeClr val="bg1"/>
              </a:solidFill>
              <a:latin typeface="Nexa Rust Sans-Trial Black 2" pitchFamily="2" charset="0"/>
            </a:endParaRPr>
          </a:p>
        </p:txBody>
      </p:sp>
      <p:cxnSp>
        <p:nvCxnSpPr>
          <p:cNvPr id="11" name="Straight Connector 10">
            <a:extLst>
              <a:ext uri="{FF2B5EF4-FFF2-40B4-BE49-F238E27FC236}">
                <a16:creationId xmlns:a16="http://schemas.microsoft.com/office/drawing/2014/main" id="{A10D5A75-B45B-4D04-7BCD-E8F2FCA72B5E}"/>
              </a:ext>
            </a:extLst>
          </p:cNvPr>
          <p:cNvCxnSpPr/>
          <p:nvPr/>
        </p:nvCxnSpPr>
        <p:spPr>
          <a:xfrm>
            <a:off x="1633870" y="2374605"/>
            <a:ext cx="360798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B31C788-E8F3-4A6D-46D5-990291204197}"/>
              </a:ext>
            </a:extLst>
          </p:cNvPr>
          <p:cNvCxnSpPr/>
          <p:nvPr/>
        </p:nvCxnSpPr>
        <p:spPr>
          <a:xfrm>
            <a:off x="1633870" y="4218140"/>
            <a:ext cx="360798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462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40FD28-DE7A-2270-7B4B-0E47E70968DA}"/>
              </a:ext>
            </a:extLst>
          </p:cNvPr>
          <p:cNvSpPr txBox="1"/>
          <p:nvPr/>
        </p:nvSpPr>
        <p:spPr>
          <a:xfrm>
            <a:off x="0" y="2497976"/>
            <a:ext cx="12192000" cy="1862048"/>
          </a:xfrm>
          <a:prstGeom prst="rect">
            <a:avLst/>
          </a:prstGeom>
          <a:noFill/>
        </p:spPr>
        <p:txBody>
          <a:bodyPr wrap="square" rtlCol="0">
            <a:spAutoFit/>
          </a:bodyPr>
          <a:lstStyle/>
          <a:p>
            <a:pPr algn="ctr"/>
            <a:r>
              <a:rPr lang="en-US" sz="11500" dirty="0">
                <a:gradFill flip="none" rotWithShape="1">
                  <a:gsLst>
                    <a:gs pos="5000">
                      <a:srgbClr val="92D050"/>
                    </a:gs>
                    <a:gs pos="100000">
                      <a:srgbClr val="00B0F0"/>
                    </a:gs>
                  </a:gsLst>
                  <a:lin ang="13500000" scaled="1"/>
                  <a:tileRect/>
                </a:gradFill>
                <a:latin typeface="Bebas Neue" panose="020B0606020202050201" pitchFamily="34" charset="0"/>
              </a:rPr>
              <a:t>Why This Topic Matters</a:t>
            </a:r>
          </a:p>
        </p:txBody>
      </p:sp>
      <p:sp>
        <p:nvSpPr>
          <p:cNvPr id="6" name="TextBox 5">
            <a:extLst>
              <a:ext uri="{FF2B5EF4-FFF2-40B4-BE49-F238E27FC236}">
                <a16:creationId xmlns:a16="http://schemas.microsoft.com/office/drawing/2014/main" id="{84AFC3ED-B9D2-AC58-7B84-BD256303BC37}"/>
              </a:ext>
            </a:extLst>
          </p:cNvPr>
          <p:cNvSpPr txBox="1"/>
          <p:nvPr/>
        </p:nvSpPr>
        <p:spPr>
          <a:xfrm>
            <a:off x="1087676" y="4660605"/>
            <a:ext cx="4586177" cy="1446550"/>
          </a:xfrm>
          <a:prstGeom prst="rect">
            <a:avLst/>
          </a:prstGeom>
          <a:noFill/>
        </p:spPr>
        <p:txBody>
          <a:bodyPr wrap="square" rtlCol="0">
            <a:spAutoFit/>
          </a:bodyPr>
          <a:lstStyle/>
          <a:p>
            <a:r>
              <a:rPr lang="en-US" sz="4400" i="1" dirty="0">
                <a:latin typeface="Source Sans Pro" panose="020B0503030403020204" pitchFamily="34" charset="0"/>
                <a:ea typeface="Source Sans Pro" panose="020B0503030403020204" pitchFamily="34" charset="0"/>
              </a:rPr>
              <a:t>I was baptized so I’m good right?</a:t>
            </a:r>
          </a:p>
        </p:txBody>
      </p:sp>
      <p:sp>
        <p:nvSpPr>
          <p:cNvPr id="2" name="TextBox 1">
            <a:extLst>
              <a:ext uri="{FF2B5EF4-FFF2-40B4-BE49-F238E27FC236}">
                <a16:creationId xmlns:a16="http://schemas.microsoft.com/office/drawing/2014/main" id="{00D7A961-7112-1963-20D9-6F78B8EE9BDB}"/>
              </a:ext>
            </a:extLst>
          </p:cNvPr>
          <p:cNvSpPr txBox="1"/>
          <p:nvPr/>
        </p:nvSpPr>
        <p:spPr>
          <a:xfrm>
            <a:off x="1217608" y="587290"/>
            <a:ext cx="4586177" cy="1446550"/>
          </a:xfrm>
          <a:prstGeom prst="rect">
            <a:avLst/>
          </a:prstGeom>
          <a:noFill/>
        </p:spPr>
        <p:txBody>
          <a:bodyPr wrap="square" rtlCol="0">
            <a:spAutoFit/>
          </a:bodyPr>
          <a:lstStyle/>
          <a:p>
            <a:r>
              <a:rPr lang="en-US" sz="4400" i="1" dirty="0">
                <a:latin typeface="Source Sans Pro" panose="020B0503030403020204" pitchFamily="34" charset="0"/>
                <a:ea typeface="Source Sans Pro" panose="020B0503030403020204" pitchFamily="34" charset="0"/>
              </a:rPr>
              <a:t>I am not sure if I am saved?</a:t>
            </a:r>
          </a:p>
        </p:txBody>
      </p:sp>
      <p:sp>
        <p:nvSpPr>
          <p:cNvPr id="3" name="TextBox 2">
            <a:extLst>
              <a:ext uri="{FF2B5EF4-FFF2-40B4-BE49-F238E27FC236}">
                <a16:creationId xmlns:a16="http://schemas.microsoft.com/office/drawing/2014/main" id="{7C11ACBD-64D9-B5C8-ECE9-ACDA42EB8138}"/>
              </a:ext>
            </a:extLst>
          </p:cNvPr>
          <p:cNvSpPr txBox="1"/>
          <p:nvPr/>
        </p:nvSpPr>
        <p:spPr>
          <a:xfrm>
            <a:off x="6761528" y="4200119"/>
            <a:ext cx="5142452" cy="1446550"/>
          </a:xfrm>
          <a:prstGeom prst="rect">
            <a:avLst/>
          </a:prstGeom>
          <a:noFill/>
        </p:spPr>
        <p:txBody>
          <a:bodyPr wrap="square" rtlCol="0">
            <a:spAutoFit/>
          </a:bodyPr>
          <a:lstStyle/>
          <a:p>
            <a:r>
              <a:rPr lang="en-US" sz="4400" i="1" dirty="0">
                <a:latin typeface="Source Sans Pro" panose="020B0503030403020204" pitchFamily="34" charset="0"/>
                <a:ea typeface="Source Sans Pro" panose="020B0503030403020204" pitchFamily="34" charset="0"/>
              </a:rPr>
              <a:t>All decent people are going to heaven!</a:t>
            </a:r>
          </a:p>
        </p:txBody>
      </p:sp>
      <p:sp>
        <p:nvSpPr>
          <p:cNvPr id="8" name="TextBox 7">
            <a:extLst>
              <a:ext uri="{FF2B5EF4-FFF2-40B4-BE49-F238E27FC236}">
                <a16:creationId xmlns:a16="http://schemas.microsoft.com/office/drawing/2014/main" id="{8FA30D1D-DDE0-64D1-A84E-41F180053211}"/>
              </a:ext>
            </a:extLst>
          </p:cNvPr>
          <p:cNvSpPr txBox="1"/>
          <p:nvPr/>
        </p:nvSpPr>
        <p:spPr>
          <a:xfrm>
            <a:off x="6273470" y="923630"/>
            <a:ext cx="4586177" cy="1446550"/>
          </a:xfrm>
          <a:prstGeom prst="rect">
            <a:avLst/>
          </a:prstGeom>
          <a:noFill/>
        </p:spPr>
        <p:txBody>
          <a:bodyPr wrap="square" rtlCol="0">
            <a:spAutoFit/>
          </a:bodyPr>
          <a:lstStyle/>
          <a:p>
            <a:r>
              <a:rPr lang="en-US" sz="4400" i="1" dirty="0">
                <a:latin typeface="Source Sans Pro" panose="020B0503030403020204" pitchFamily="34" charset="0"/>
                <a:ea typeface="Source Sans Pro" panose="020B0503030403020204" pitchFamily="34" charset="0"/>
              </a:rPr>
              <a:t>Does God expect anything of me?</a:t>
            </a:r>
          </a:p>
        </p:txBody>
      </p:sp>
    </p:spTree>
    <p:extLst>
      <p:ext uri="{BB962C8B-B14F-4D97-AF65-F5344CB8AC3E}">
        <p14:creationId xmlns:p14="http://schemas.microsoft.com/office/powerpoint/2010/main" val="309131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 grpId="0"/>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50DA14-3DFE-B45B-34B1-B718B63D122A}"/>
              </a:ext>
            </a:extLst>
          </p:cNvPr>
          <p:cNvPicPr>
            <a:picLocks noChangeAspect="1"/>
          </p:cNvPicPr>
          <p:nvPr/>
        </p:nvPicPr>
        <p:blipFill>
          <a:blip r:embed="rId2">
            <a:extLst>
              <a:ext uri="{28A0092B-C50C-407E-A947-70E740481C1C}">
                <a14:useLocalDpi xmlns:a14="http://schemas.microsoft.com/office/drawing/2010/main" val="0"/>
              </a:ext>
            </a:extLst>
          </a:blip>
          <a:srcRect l="91" t="17358" r="11005" b="63310"/>
          <a:stretch>
            <a:fillRect/>
          </a:stretch>
        </p:blipFill>
        <p:spPr>
          <a:xfrm>
            <a:off x="20" y="0"/>
            <a:ext cx="12191980" cy="1325564"/>
          </a:xfrm>
          <a:prstGeom prst="rect">
            <a:avLst/>
          </a:prstGeom>
        </p:spPr>
      </p:pic>
      <p:sp>
        <p:nvSpPr>
          <p:cNvPr id="2" name="Title 1">
            <a:extLst>
              <a:ext uri="{FF2B5EF4-FFF2-40B4-BE49-F238E27FC236}">
                <a16:creationId xmlns:a16="http://schemas.microsoft.com/office/drawing/2014/main" id="{774ADC6E-3BB2-D8DD-2C88-6EE16A7E5AE0}"/>
              </a:ext>
            </a:extLst>
          </p:cNvPr>
          <p:cNvSpPr>
            <a:spLocks noGrp="1"/>
          </p:cNvSpPr>
          <p:nvPr>
            <p:ph type="title"/>
          </p:nvPr>
        </p:nvSpPr>
        <p:spPr>
          <a:xfrm>
            <a:off x="376805" y="105066"/>
            <a:ext cx="10515600" cy="1325563"/>
          </a:xfrm>
        </p:spPr>
        <p:txBody>
          <a:bodyPr>
            <a:normAutofit/>
          </a:bodyPr>
          <a:lstStyle/>
          <a:p>
            <a:r>
              <a:rPr lang="en-US" sz="6600" dirty="0">
                <a:latin typeface="Bebas Neue" panose="020B0606020202050201" pitchFamily="34" charset="0"/>
              </a:rPr>
              <a:t>What Is A Covenant?</a:t>
            </a:r>
          </a:p>
        </p:txBody>
      </p:sp>
      <p:sp>
        <p:nvSpPr>
          <p:cNvPr id="3" name="Content Placeholder 2">
            <a:extLst>
              <a:ext uri="{FF2B5EF4-FFF2-40B4-BE49-F238E27FC236}">
                <a16:creationId xmlns:a16="http://schemas.microsoft.com/office/drawing/2014/main" id="{9DCAD4F0-A655-BC9F-CCC8-77C69784171E}"/>
              </a:ext>
            </a:extLst>
          </p:cNvPr>
          <p:cNvSpPr>
            <a:spLocks noGrp="1"/>
          </p:cNvSpPr>
          <p:nvPr>
            <p:ph idx="1"/>
          </p:nvPr>
        </p:nvSpPr>
        <p:spPr>
          <a:xfrm>
            <a:off x="838200" y="1825625"/>
            <a:ext cx="4438475" cy="1325563"/>
          </a:xfrm>
        </p:spPr>
        <p:txBody>
          <a:bodyPr/>
          <a:lstStyle/>
          <a:p>
            <a:r>
              <a:rPr lang="en-US" dirty="0">
                <a:latin typeface="Source Sans Pro" panose="020B0503030403020204" pitchFamily="34" charset="0"/>
                <a:ea typeface="Source Sans Pro" panose="020B0503030403020204" pitchFamily="34" charset="0"/>
              </a:rPr>
              <a:t>Agreement between two parties that usually have mutual benefits</a:t>
            </a:r>
          </a:p>
        </p:txBody>
      </p:sp>
      <p:sp>
        <p:nvSpPr>
          <p:cNvPr id="5" name="Content Placeholder 2">
            <a:extLst>
              <a:ext uri="{FF2B5EF4-FFF2-40B4-BE49-F238E27FC236}">
                <a16:creationId xmlns:a16="http://schemas.microsoft.com/office/drawing/2014/main" id="{4AB26A8F-BAD8-EBA9-E900-7AC0A8B670B2}"/>
              </a:ext>
            </a:extLst>
          </p:cNvPr>
          <p:cNvSpPr txBox="1">
            <a:spLocks/>
          </p:cNvSpPr>
          <p:nvPr/>
        </p:nvSpPr>
        <p:spPr>
          <a:xfrm>
            <a:off x="838199" y="3429000"/>
            <a:ext cx="4438475"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Has built in penalties and consequences for breaking the terms of the covenant</a:t>
            </a:r>
          </a:p>
        </p:txBody>
      </p:sp>
      <p:sp>
        <p:nvSpPr>
          <p:cNvPr id="6" name="Content Placeholder 2">
            <a:extLst>
              <a:ext uri="{FF2B5EF4-FFF2-40B4-BE49-F238E27FC236}">
                <a16:creationId xmlns:a16="http://schemas.microsoft.com/office/drawing/2014/main" id="{F1A8227B-5D40-A7DC-DF91-56E0E3F554FF}"/>
              </a:ext>
            </a:extLst>
          </p:cNvPr>
          <p:cNvSpPr txBox="1">
            <a:spLocks/>
          </p:cNvSpPr>
          <p:nvPr/>
        </p:nvSpPr>
        <p:spPr>
          <a:xfrm>
            <a:off x="838199" y="5032375"/>
            <a:ext cx="4438475"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Involved witnesses, mediation, and formality in its adoption</a:t>
            </a:r>
          </a:p>
        </p:txBody>
      </p:sp>
      <p:sp>
        <p:nvSpPr>
          <p:cNvPr id="7" name="TextBox 6">
            <a:extLst>
              <a:ext uri="{FF2B5EF4-FFF2-40B4-BE49-F238E27FC236}">
                <a16:creationId xmlns:a16="http://schemas.microsoft.com/office/drawing/2014/main" id="{0D253BBB-E485-D73D-897A-BAFD423C0A96}"/>
              </a:ext>
            </a:extLst>
          </p:cNvPr>
          <p:cNvSpPr txBox="1"/>
          <p:nvPr/>
        </p:nvSpPr>
        <p:spPr>
          <a:xfrm>
            <a:off x="6714689" y="1574567"/>
            <a:ext cx="4328719" cy="646331"/>
          </a:xfrm>
          <a:prstGeom prst="rect">
            <a:avLst/>
          </a:prstGeom>
          <a:noFill/>
        </p:spPr>
        <p:txBody>
          <a:bodyPr wrap="square" rtlCol="0">
            <a:spAutoFit/>
          </a:bodyPr>
          <a:lstStyle/>
          <a:p>
            <a:pPr algn="ctr"/>
            <a:r>
              <a:rPr lang="en-US" sz="3600" dirty="0">
                <a:solidFill>
                  <a:srgbClr val="00B0F0"/>
                </a:solidFill>
                <a:latin typeface="Bebas Neue" panose="020B0606020202050201" pitchFamily="34" charset="0"/>
              </a:rPr>
              <a:t>God’s Covenant</a:t>
            </a:r>
          </a:p>
        </p:txBody>
      </p:sp>
      <p:sp>
        <p:nvSpPr>
          <p:cNvPr id="8" name="Content Placeholder 2">
            <a:extLst>
              <a:ext uri="{FF2B5EF4-FFF2-40B4-BE49-F238E27FC236}">
                <a16:creationId xmlns:a16="http://schemas.microsoft.com/office/drawing/2014/main" id="{05CFF265-F829-B8D6-AC75-F964D41D3074}"/>
              </a:ext>
            </a:extLst>
          </p:cNvPr>
          <p:cNvSpPr txBox="1">
            <a:spLocks/>
          </p:cNvSpPr>
          <p:nvPr/>
        </p:nvSpPr>
        <p:spPr>
          <a:xfrm>
            <a:off x="6294538" y="2292867"/>
            <a:ext cx="4988653"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Always God’s idea, with man’s blessings and consequences stipulated by Him</a:t>
            </a:r>
          </a:p>
        </p:txBody>
      </p:sp>
      <p:sp>
        <p:nvSpPr>
          <p:cNvPr id="9" name="Content Placeholder 2">
            <a:extLst>
              <a:ext uri="{FF2B5EF4-FFF2-40B4-BE49-F238E27FC236}">
                <a16:creationId xmlns:a16="http://schemas.microsoft.com/office/drawing/2014/main" id="{B8F2D386-084A-8635-7278-E5857527CA04}"/>
              </a:ext>
            </a:extLst>
          </p:cNvPr>
          <p:cNvSpPr txBox="1">
            <a:spLocks/>
          </p:cNvSpPr>
          <p:nvPr/>
        </p:nvSpPr>
        <p:spPr>
          <a:xfrm>
            <a:off x="6294538" y="3749879"/>
            <a:ext cx="4988653"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Built on God’s faithfulness – He will never turn away from His promises</a:t>
            </a:r>
          </a:p>
        </p:txBody>
      </p:sp>
      <p:cxnSp>
        <p:nvCxnSpPr>
          <p:cNvPr id="11" name="Straight Connector 10">
            <a:extLst>
              <a:ext uri="{FF2B5EF4-FFF2-40B4-BE49-F238E27FC236}">
                <a16:creationId xmlns:a16="http://schemas.microsoft.com/office/drawing/2014/main" id="{7A303F30-A289-894C-534C-2852900A0AA3}"/>
              </a:ext>
            </a:extLst>
          </p:cNvPr>
          <p:cNvCxnSpPr/>
          <p:nvPr/>
        </p:nvCxnSpPr>
        <p:spPr>
          <a:xfrm>
            <a:off x="5738070" y="1825625"/>
            <a:ext cx="0" cy="4532313"/>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ED393B5D-AF59-AB02-37A4-6DD58F8C933A}"/>
              </a:ext>
            </a:extLst>
          </p:cNvPr>
          <p:cNvSpPr txBox="1">
            <a:spLocks/>
          </p:cNvSpPr>
          <p:nvPr/>
        </p:nvSpPr>
        <p:spPr>
          <a:xfrm>
            <a:off x="6294537" y="5206891"/>
            <a:ext cx="4988653"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Covenants drive behavior and expectations</a:t>
            </a:r>
          </a:p>
        </p:txBody>
      </p:sp>
    </p:spTree>
    <p:extLst>
      <p:ext uri="{BB962C8B-B14F-4D97-AF65-F5344CB8AC3E}">
        <p14:creationId xmlns:p14="http://schemas.microsoft.com/office/powerpoint/2010/main" val="232081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5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fade">
                                      <p:cBhvr>
                                        <p:cTn id="4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build="p"/>
      <p:bldP spid="9" grpId="0" build="p"/>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2B69-6C3D-C7FE-B534-52FF98CCF68E}"/>
              </a:ext>
            </a:extLst>
          </p:cNvPr>
          <p:cNvSpPr>
            <a:spLocks noGrp="1"/>
          </p:cNvSpPr>
          <p:nvPr>
            <p:ph type="title"/>
          </p:nvPr>
        </p:nvSpPr>
        <p:spPr>
          <a:xfrm>
            <a:off x="695587" y="113164"/>
            <a:ext cx="10515600" cy="1764892"/>
          </a:xfrm>
        </p:spPr>
        <p:txBody>
          <a:bodyPr>
            <a:normAutofit/>
          </a:bodyPr>
          <a:lstStyle/>
          <a:p>
            <a:r>
              <a:rPr lang="en-US" sz="6600" dirty="0">
                <a:latin typeface="Bebas Neue" panose="020B0606020202050201" pitchFamily="34" charset="0"/>
              </a:rPr>
              <a:t>Genesis 9:11-13</a:t>
            </a:r>
          </a:p>
        </p:txBody>
      </p:sp>
      <p:sp>
        <p:nvSpPr>
          <p:cNvPr id="3" name="Content Placeholder 2">
            <a:extLst>
              <a:ext uri="{FF2B5EF4-FFF2-40B4-BE49-F238E27FC236}">
                <a16:creationId xmlns:a16="http://schemas.microsoft.com/office/drawing/2014/main" id="{13B2FD4C-B549-B38E-A109-09C5065E3562}"/>
              </a:ext>
            </a:extLst>
          </p:cNvPr>
          <p:cNvSpPr>
            <a:spLocks noGrp="1"/>
          </p:cNvSpPr>
          <p:nvPr>
            <p:ph idx="1"/>
          </p:nvPr>
        </p:nvSpPr>
        <p:spPr>
          <a:xfrm>
            <a:off x="628475" y="2374084"/>
            <a:ext cx="10515600" cy="4211274"/>
          </a:xfrm>
        </p:spPr>
        <p:txBody>
          <a:bodyPr>
            <a:noAutofit/>
          </a:bodyPr>
          <a:lstStyle/>
          <a:p>
            <a:pPr marL="0" indent="0">
              <a:buNone/>
            </a:pPr>
            <a:r>
              <a:rPr lang="en-US" sz="3600" b="1" dirty="0">
                <a:latin typeface="Source Sans Pro" panose="020B0503030403020204" pitchFamily="34" charset="0"/>
                <a:ea typeface="Source Sans Pro" panose="020B0503030403020204" pitchFamily="34" charset="0"/>
              </a:rPr>
              <a:t>“I establish my covenant with you</a:t>
            </a:r>
            <a:r>
              <a:rPr lang="en-US" sz="3600" dirty="0">
                <a:latin typeface="Source Sans Pro" panose="020B0503030403020204" pitchFamily="34" charset="0"/>
                <a:ea typeface="Source Sans Pro" panose="020B0503030403020204" pitchFamily="34" charset="0"/>
              </a:rPr>
              <a:t>, that never again shall all flesh be cut off by the waters of the flood, and never again shall there be a flood to destroy the earth.” And God said, “This is the sign of the covenant that I make between me and you and every living creature that is with you, for all future generations: I have set my bow in the cloud, and it shall be a sign of the covenant between me and the earth.” (ESV) </a:t>
            </a:r>
          </a:p>
        </p:txBody>
      </p:sp>
      <p:sp>
        <p:nvSpPr>
          <p:cNvPr id="4" name="Rectangle 3">
            <a:extLst>
              <a:ext uri="{FF2B5EF4-FFF2-40B4-BE49-F238E27FC236}">
                <a16:creationId xmlns:a16="http://schemas.microsoft.com/office/drawing/2014/main" id="{953C1483-6FEC-11BB-FBEA-17F4195B806C}"/>
              </a:ext>
            </a:extLst>
          </p:cNvPr>
          <p:cNvSpPr/>
          <p:nvPr/>
        </p:nvSpPr>
        <p:spPr>
          <a:xfrm>
            <a:off x="1"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414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EA437-950C-ABF8-75DD-3F0C67B87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271B0-BC36-47CF-F919-CBF47BF12B03}"/>
              </a:ext>
            </a:extLst>
          </p:cNvPr>
          <p:cNvSpPr>
            <a:spLocks noGrp="1"/>
          </p:cNvSpPr>
          <p:nvPr>
            <p:ph type="title"/>
          </p:nvPr>
        </p:nvSpPr>
        <p:spPr>
          <a:xfrm>
            <a:off x="695587" y="134429"/>
            <a:ext cx="10515600" cy="1764892"/>
          </a:xfrm>
        </p:spPr>
        <p:txBody>
          <a:bodyPr>
            <a:normAutofit/>
          </a:bodyPr>
          <a:lstStyle/>
          <a:p>
            <a:r>
              <a:rPr lang="en-US" sz="6600" dirty="0">
                <a:latin typeface="Bebas Neue" panose="020B0606020202050201" pitchFamily="34" charset="0"/>
              </a:rPr>
              <a:t>Genesis 17:1-2</a:t>
            </a:r>
          </a:p>
        </p:txBody>
      </p:sp>
      <p:sp>
        <p:nvSpPr>
          <p:cNvPr id="3" name="Content Placeholder 2">
            <a:extLst>
              <a:ext uri="{FF2B5EF4-FFF2-40B4-BE49-F238E27FC236}">
                <a16:creationId xmlns:a16="http://schemas.microsoft.com/office/drawing/2014/main" id="{4EE58D27-0957-7BC5-17C9-9B631181C2D4}"/>
              </a:ext>
            </a:extLst>
          </p:cNvPr>
          <p:cNvSpPr>
            <a:spLocks noGrp="1"/>
          </p:cNvSpPr>
          <p:nvPr>
            <p:ph idx="1"/>
          </p:nvPr>
        </p:nvSpPr>
        <p:spPr>
          <a:xfrm>
            <a:off x="628475" y="2395349"/>
            <a:ext cx="10515600" cy="4211274"/>
          </a:xfrm>
        </p:spPr>
        <p:txBody>
          <a:bodyPr>
            <a:noAutofit/>
          </a:bodyPr>
          <a:lstStyle/>
          <a:p>
            <a:pPr marL="0" indent="0">
              <a:buNone/>
            </a:pPr>
            <a:r>
              <a:rPr lang="en-US" sz="4000" dirty="0">
                <a:latin typeface="Source Sans Pro" panose="020B0503030403020204" pitchFamily="34" charset="0"/>
                <a:ea typeface="Source Sans Pro" panose="020B0503030403020204" pitchFamily="34" charset="0"/>
              </a:rPr>
              <a:t>“When Abram was ninety-nine years old the LORD appeared to Abram and said to him, “I am God Almighty; </a:t>
            </a:r>
            <a:r>
              <a:rPr lang="en-US" sz="4000" b="1" dirty="0">
                <a:latin typeface="Source Sans Pro" panose="020B0503030403020204" pitchFamily="34" charset="0"/>
                <a:ea typeface="Source Sans Pro" panose="020B0503030403020204" pitchFamily="34" charset="0"/>
              </a:rPr>
              <a:t>walk before me, and be blameless</a:t>
            </a:r>
            <a:r>
              <a:rPr lang="en-US" sz="4000" dirty="0">
                <a:latin typeface="Source Sans Pro" panose="020B0503030403020204" pitchFamily="34" charset="0"/>
                <a:ea typeface="Source Sans Pro" panose="020B0503030403020204" pitchFamily="34" charset="0"/>
              </a:rPr>
              <a:t>, that </a:t>
            </a:r>
            <a:r>
              <a:rPr lang="en-US" sz="4000" b="1" dirty="0">
                <a:latin typeface="Source Sans Pro" panose="020B0503030403020204" pitchFamily="34" charset="0"/>
                <a:ea typeface="Source Sans Pro" panose="020B0503030403020204" pitchFamily="34" charset="0"/>
              </a:rPr>
              <a:t>I may make my covenant between me and you</a:t>
            </a:r>
            <a:r>
              <a:rPr lang="en-US" sz="4000" dirty="0">
                <a:latin typeface="Source Sans Pro" panose="020B0503030403020204" pitchFamily="34" charset="0"/>
                <a:ea typeface="Source Sans Pro" panose="020B0503030403020204" pitchFamily="34" charset="0"/>
              </a:rPr>
              <a:t>, and may multiply you greatly.” (ESV) </a:t>
            </a:r>
          </a:p>
        </p:txBody>
      </p:sp>
      <p:sp>
        <p:nvSpPr>
          <p:cNvPr id="4" name="Rectangle 3">
            <a:extLst>
              <a:ext uri="{FF2B5EF4-FFF2-40B4-BE49-F238E27FC236}">
                <a16:creationId xmlns:a16="http://schemas.microsoft.com/office/drawing/2014/main" id="{F3EB9D7A-0BFE-9395-71FC-9529E29E7708}"/>
              </a:ext>
            </a:extLst>
          </p:cNvPr>
          <p:cNvSpPr/>
          <p:nvPr/>
        </p:nvSpPr>
        <p:spPr>
          <a:xfrm>
            <a:off x="1"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747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B271D-3ECE-1C45-861B-F07FC192E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BA9FD-8C8F-C922-AC75-7BEABFBBC11B}"/>
              </a:ext>
            </a:extLst>
          </p:cNvPr>
          <p:cNvSpPr>
            <a:spLocks noGrp="1"/>
          </p:cNvSpPr>
          <p:nvPr>
            <p:ph type="title"/>
          </p:nvPr>
        </p:nvSpPr>
        <p:spPr>
          <a:xfrm>
            <a:off x="695587" y="113164"/>
            <a:ext cx="10515600" cy="1764892"/>
          </a:xfrm>
        </p:spPr>
        <p:txBody>
          <a:bodyPr>
            <a:normAutofit/>
          </a:bodyPr>
          <a:lstStyle/>
          <a:p>
            <a:r>
              <a:rPr lang="en-US" sz="6600" dirty="0">
                <a:latin typeface="Bebas Neue" panose="020B0606020202050201" pitchFamily="34" charset="0"/>
              </a:rPr>
              <a:t>Genesis 17:8-10</a:t>
            </a:r>
          </a:p>
        </p:txBody>
      </p:sp>
      <p:sp>
        <p:nvSpPr>
          <p:cNvPr id="3" name="Content Placeholder 2">
            <a:extLst>
              <a:ext uri="{FF2B5EF4-FFF2-40B4-BE49-F238E27FC236}">
                <a16:creationId xmlns:a16="http://schemas.microsoft.com/office/drawing/2014/main" id="{29C6D8AF-0B05-2A28-33DF-00F6F175CA4B}"/>
              </a:ext>
            </a:extLst>
          </p:cNvPr>
          <p:cNvSpPr>
            <a:spLocks noGrp="1"/>
          </p:cNvSpPr>
          <p:nvPr>
            <p:ph idx="1"/>
          </p:nvPr>
        </p:nvSpPr>
        <p:spPr>
          <a:xfrm>
            <a:off x="628474" y="2374084"/>
            <a:ext cx="11074167" cy="4211274"/>
          </a:xfrm>
        </p:spPr>
        <p:txBody>
          <a:bodyPr>
            <a:noAutofit/>
          </a:bodyPr>
          <a:lstStyle/>
          <a:p>
            <a:pPr marL="0" indent="0">
              <a:buNone/>
            </a:pPr>
            <a:r>
              <a:rPr lang="en-US" sz="3600" dirty="0">
                <a:latin typeface="Source Sans Pro" panose="020B0503030403020204" pitchFamily="34" charset="0"/>
                <a:ea typeface="Source Sans Pro" panose="020B0503030403020204" pitchFamily="34" charset="0"/>
              </a:rPr>
              <a:t>“And I will give to you and to your offspring after you the land of your </a:t>
            </a:r>
            <a:r>
              <a:rPr lang="en-US" sz="3600" dirty="0" err="1">
                <a:latin typeface="Source Sans Pro" panose="020B0503030403020204" pitchFamily="34" charset="0"/>
                <a:ea typeface="Source Sans Pro" panose="020B0503030403020204" pitchFamily="34" charset="0"/>
              </a:rPr>
              <a:t>sojournings</a:t>
            </a:r>
            <a:r>
              <a:rPr lang="en-US" sz="3600" dirty="0">
                <a:latin typeface="Source Sans Pro" panose="020B0503030403020204" pitchFamily="34" charset="0"/>
                <a:ea typeface="Source Sans Pro" panose="020B0503030403020204" pitchFamily="34" charset="0"/>
              </a:rPr>
              <a:t>, all the land of Canaan, for an everlasting possession, and I will be their God.” And God said to Abraham, “As for you, you shall keep my covenant, you and your offspring after you throughout their generations. This is my covenant, which you shall keep, between me and you and your offspring after you: Every male among you shall be circumcised.” (ESV) </a:t>
            </a:r>
          </a:p>
        </p:txBody>
      </p:sp>
      <p:sp>
        <p:nvSpPr>
          <p:cNvPr id="4" name="Rectangle 3">
            <a:extLst>
              <a:ext uri="{FF2B5EF4-FFF2-40B4-BE49-F238E27FC236}">
                <a16:creationId xmlns:a16="http://schemas.microsoft.com/office/drawing/2014/main" id="{B047A459-31DC-0F98-B69C-82761E89D593}"/>
              </a:ext>
            </a:extLst>
          </p:cNvPr>
          <p:cNvSpPr/>
          <p:nvPr/>
        </p:nvSpPr>
        <p:spPr>
          <a:xfrm>
            <a:off x="1"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988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C4619-B4E7-D3FC-E5D8-48029BA48C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93EA7-7FBC-9414-3E79-90DB261E4608}"/>
              </a:ext>
            </a:extLst>
          </p:cNvPr>
          <p:cNvSpPr>
            <a:spLocks noGrp="1"/>
          </p:cNvSpPr>
          <p:nvPr>
            <p:ph type="title"/>
          </p:nvPr>
        </p:nvSpPr>
        <p:spPr>
          <a:xfrm>
            <a:off x="695587" y="113164"/>
            <a:ext cx="10515600" cy="1764892"/>
          </a:xfrm>
        </p:spPr>
        <p:txBody>
          <a:bodyPr>
            <a:normAutofit/>
          </a:bodyPr>
          <a:lstStyle/>
          <a:p>
            <a:r>
              <a:rPr lang="en-US" sz="6600" dirty="0">
                <a:latin typeface="Bebas Neue" panose="020B0606020202050201" pitchFamily="34" charset="0"/>
              </a:rPr>
              <a:t>Genesis 18:19</a:t>
            </a:r>
          </a:p>
        </p:txBody>
      </p:sp>
      <p:sp>
        <p:nvSpPr>
          <p:cNvPr id="3" name="Content Placeholder 2">
            <a:extLst>
              <a:ext uri="{FF2B5EF4-FFF2-40B4-BE49-F238E27FC236}">
                <a16:creationId xmlns:a16="http://schemas.microsoft.com/office/drawing/2014/main" id="{44FC4FA4-48E7-7FE9-A9BE-196E098AABBB}"/>
              </a:ext>
            </a:extLst>
          </p:cNvPr>
          <p:cNvSpPr>
            <a:spLocks noGrp="1"/>
          </p:cNvSpPr>
          <p:nvPr>
            <p:ph idx="1"/>
          </p:nvPr>
        </p:nvSpPr>
        <p:spPr>
          <a:xfrm>
            <a:off x="628475" y="2374084"/>
            <a:ext cx="10515600" cy="4211274"/>
          </a:xfrm>
        </p:spPr>
        <p:txBody>
          <a:bodyPr>
            <a:noAutofit/>
          </a:bodyPr>
          <a:lstStyle/>
          <a:p>
            <a:pPr marL="0" indent="0">
              <a:buNone/>
            </a:pPr>
            <a:r>
              <a:rPr lang="en-US" sz="4000" dirty="0">
                <a:latin typeface="Source Sans Pro" panose="020B0503030403020204" pitchFamily="34" charset="0"/>
                <a:ea typeface="Source Sans Pro" panose="020B0503030403020204" pitchFamily="34" charset="0"/>
              </a:rPr>
              <a:t>“For I have chosen him, that he may command his children and his household after him to keep the way of the LORD by doing righteousness and justice, </a:t>
            </a:r>
            <a:r>
              <a:rPr lang="en-US" sz="4000" b="1" dirty="0">
                <a:latin typeface="Source Sans Pro" panose="020B0503030403020204" pitchFamily="34" charset="0"/>
                <a:ea typeface="Source Sans Pro" panose="020B0503030403020204" pitchFamily="34" charset="0"/>
              </a:rPr>
              <a:t>so that the LORD may bring to Abraham what he has promised him</a:t>
            </a:r>
            <a:r>
              <a:rPr lang="en-US" sz="4000" dirty="0">
                <a:latin typeface="Source Sans Pro" panose="020B0503030403020204" pitchFamily="34" charset="0"/>
                <a:ea typeface="Source Sans Pro" panose="020B0503030403020204" pitchFamily="34" charset="0"/>
              </a:rPr>
              <a:t>.” (ESV)</a:t>
            </a:r>
          </a:p>
        </p:txBody>
      </p:sp>
      <p:sp>
        <p:nvSpPr>
          <p:cNvPr id="4" name="Rectangle 3">
            <a:extLst>
              <a:ext uri="{FF2B5EF4-FFF2-40B4-BE49-F238E27FC236}">
                <a16:creationId xmlns:a16="http://schemas.microsoft.com/office/drawing/2014/main" id="{342AF94C-7C89-615B-9218-BDBC5D009586}"/>
              </a:ext>
            </a:extLst>
          </p:cNvPr>
          <p:cNvSpPr/>
          <p:nvPr/>
        </p:nvSpPr>
        <p:spPr>
          <a:xfrm>
            <a:off x="1"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626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5CD647F-0305-6385-5D0C-9AAD471A40A5}"/>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1CBEC9A9-3A1E-BA54-A655-269E165E8021}"/>
              </a:ext>
            </a:extLst>
          </p:cNvPr>
          <p:cNvSpPr txBox="1"/>
          <p:nvPr/>
        </p:nvSpPr>
        <p:spPr>
          <a:xfrm>
            <a:off x="1896862" y="3834332"/>
            <a:ext cx="8398275" cy="1323439"/>
          </a:xfrm>
          <a:prstGeom prst="rect">
            <a:avLst/>
          </a:prstGeom>
          <a:noFill/>
        </p:spPr>
        <p:txBody>
          <a:bodyPr wrap="square" rtlCol="0">
            <a:spAutoFit/>
          </a:bodyPr>
          <a:lstStyle/>
          <a:p>
            <a:pPr algn="ctr"/>
            <a:r>
              <a:rPr lang="en-US" sz="8000" dirty="0">
                <a:solidFill>
                  <a:schemeClr val="bg1"/>
                </a:solidFill>
                <a:latin typeface="Bebas Neue" panose="020B0606020202050201" pitchFamily="34" charset="0"/>
              </a:rPr>
              <a:t>Deuteronomy 28</a:t>
            </a:r>
          </a:p>
        </p:txBody>
      </p:sp>
      <p:sp>
        <p:nvSpPr>
          <p:cNvPr id="8" name="TextBox 7">
            <a:extLst>
              <a:ext uri="{FF2B5EF4-FFF2-40B4-BE49-F238E27FC236}">
                <a16:creationId xmlns:a16="http://schemas.microsoft.com/office/drawing/2014/main" id="{F13E2761-2FD0-9A5C-F328-95B8C7EA9C7A}"/>
              </a:ext>
            </a:extLst>
          </p:cNvPr>
          <p:cNvSpPr txBox="1"/>
          <p:nvPr/>
        </p:nvSpPr>
        <p:spPr>
          <a:xfrm>
            <a:off x="796954" y="4892944"/>
            <a:ext cx="10805020" cy="1569660"/>
          </a:xfrm>
          <a:prstGeom prst="rect">
            <a:avLst/>
          </a:prstGeom>
          <a:noFill/>
        </p:spPr>
        <p:txBody>
          <a:bodyPr wrap="square">
            <a:spAutoFit/>
          </a:bodyPr>
          <a:lstStyle/>
          <a:p>
            <a:r>
              <a:rPr lang="en-US" sz="3200" b="0" i="0" u="none" strike="noStrike" baseline="0" dirty="0">
                <a:solidFill>
                  <a:schemeClr val="bg1"/>
                </a:solidFill>
                <a:latin typeface="Source Sans Pro" panose="020B0503030403020204" pitchFamily="34" charset="0"/>
                <a:ea typeface="Source Sans Pro" panose="020B0503030403020204" pitchFamily="34" charset="0"/>
              </a:rPr>
              <a:t>Moses came and told the people all the words of the LORD and all the rules. And all the people answered with one voice and said, “All the words that the LORD has spoken we will do.” </a:t>
            </a:r>
            <a:endParaRPr lang="en-US" sz="3200" dirty="0">
              <a:solidFill>
                <a:schemeClr val="bg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91193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E917716-55E3-DFB7-F252-A0C64AF46946}"/>
              </a:ext>
            </a:extLst>
          </p:cNvPr>
          <p:cNvPicPr>
            <a:picLocks noChangeAspect="1"/>
          </p:cNvPicPr>
          <p:nvPr/>
        </p:nvPicPr>
        <p:blipFill>
          <a:blip r:embed="rId3">
            <a:extLst>
              <a:ext uri="{28A0092B-C50C-407E-A947-70E740481C1C}">
                <a14:useLocalDpi xmlns:a14="http://schemas.microsoft.com/office/drawing/2010/main" val="0"/>
              </a:ext>
            </a:extLst>
          </a:blip>
          <a:srcRect l="871" r="1" b="1"/>
          <a:stretch>
            <a:fillRect/>
          </a:stretch>
        </p:blipFill>
        <p:spPr>
          <a:xfrm>
            <a:off x="20" y="0"/>
            <a:ext cx="12191980" cy="6856718"/>
          </a:xfrm>
          <a:prstGeom prst="rect">
            <a:avLst/>
          </a:prstGeom>
        </p:spPr>
      </p:pic>
      <p:sp>
        <p:nvSpPr>
          <p:cNvPr id="8" name="Rectangle 7">
            <a:extLst>
              <a:ext uri="{FF2B5EF4-FFF2-40B4-BE49-F238E27FC236}">
                <a16:creationId xmlns:a16="http://schemas.microsoft.com/office/drawing/2014/main" id="{182BFCE9-18B7-05A8-A16A-25268EF4B2EA}"/>
              </a:ext>
            </a:extLst>
          </p:cNvPr>
          <p:cNvSpPr/>
          <p:nvPr/>
        </p:nvSpPr>
        <p:spPr>
          <a:xfrm>
            <a:off x="155944" y="857693"/>
            <a:ext cx="6329916" cy="60003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57EA065-D363-D3EE-8B31-38DF4786BA4F}"/>
              </a:ext>
            </a:extLst>
          </p:cNvPr>
          <p:cNvSpPr txBox="1"/>
          <p:nvPr/>
        </p:nvSpPr>
        <p:spPr>
          <a:xfrm>
            <a:off x="273642" y="1068526"/>
            <a:ext cx="6094520" cy="4031873"/>
          </a:xfrm>
          <a:prstGeom prst="rect">
            <a:avLst/>
          </a:prstGeom>
          <a:noFill/>
        </p:spPr>
        <p:txBody>
          <a:bodyPr wrap="square">
            <a:spAutoFit/>
          </a:bodyPr>
          <a:lstStyle/>
          <a:p>
            <a:pPr marR="800" algn="l" rtl="0"/>
            <a:r>
              <a:rPr lang="en-US" sz="3200" i="0" u="none" strike="noStrike" baseline="0" dirty="0">
                <a:latin typeface="Source Sans Pro" panose="020B0503030403020204" pitchFamily="34" charset="0"/>
                <a:ea typeface="Source Sans Pro" panose="020B0503030403020204" pitchFamily="34" charset="0"/>
              </a:rPr>
              <a:t>“For thus says the Lord GOD: I will deal with you as you have done, </a:t>
            </a:r>
            <a:r>
              <a:rPr lang="en-US" sz="3200" i="0" u="sng" strike="noStrike" baseline="0" dirty="0">
                <a:latin typeface="Source Sans Pro" panose="020B0503030403020204" pitchFamily="34" charset="0"/>
                <a:ea typeface="Source Sans Pro" panose="020B0503030403020204" pitchFamily="34" charset="0"/>
              </a:rPr>
              <a:t>you who have despised the oath in breaking the covenant</a:t>
            </a:r>
            <a:r>
              <a:rPr lang="en-US" sz="3200" i="0" u="none" strike="noStrike" baseline="0" dirty="0">
                <a:latin typeface="Source Sans Pro" panose="020B0503030403020204" pitchFamily="34" charset="0"/>
                <a:ea typeface="Source Sans Pro" panose="020B0503030403020204" pitchFamily="34" charset="0"/>
              </a:rPr>
              <a:t>, yet I will remember my covenant with you in the days of your youth, and I will establish for you an everlasting covenant.” </a:t>
            </a:r>
            <a:r>
              <a:rPr lang="en-US" sz="3200" b="1" i="0" u="none" strike="noStrike" baseline="0" dirty="0">
                <a:latin typeface="Source Sans Pro" panose="020B0503030403020204" pitchFamily="34" charset="0"/>
                <a:ea typeface="Source Sans Pro" panose="020B0503030403020204" pitchFamily="34" charset="0"/>
              </a:rPr>
              <a:t>(Ezekiel 16:59-60)</a:t>
            </a:r>
            <a:endParaRPr lang="en-US" sz="32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69158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8C4E575-AA7F-A9B6-EEA9-2B9886C38CB7}"/>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145336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5CA5811-CE81-8D99-CAF7-C799AE439A62}"/>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4BD7869-A5FB-937C-6330-4744EC896117}"/>
              </a:ext>
            </a:extLst>
          </p:cNvPr>
          <p:cNvSpPr txBox="1"/>
          <p:nvPr/>
        </p:nvSpPr>
        <p:spPr>
          <a:xfrm>
            <a:off x="1896862" y="2508871"/>
            <a:ext cx="8398275" cy="1323439"/>
          </a:xfrm>
          <a:prstGeom prst="rect">
            <a:avLst/>
          </a:prstGeom>
          <a:noFill/>
        </p:spPr>
        <p:txBody>
          <a:bodyPr wrap="square" rtlCol="0">
            <a:spAutoFit/>
          </a:bodyPr>
          <a:lstStyle/>
          <a:p>
            <a:pPr algn="ctr"/>
            <a:r>
              <a:rPr lang="en-US" sz="8000" dirty="0">
                <a:solidFill>
                  <a:schemeClr val="bg1"/>
                </a:solidFill>
                <a:latin typeface="Bebas Neue" panose="020B0606020202050201" pitchFamily="34" charset="0"/>
              </a:rPr>
              <a:t>Hebrews Chapter 8</a:t>
            </a:r>
          </a:p>
        </p:txBody>
      </p:sp>
    </p:spTree>
    <p:extLst>
      <p:ext uri="{BB962C8B-B14F-4D97-AF65-F5344CB8AC3E}">
        <p14:creationId xmlns:p14="http://schemas.microsoft.com/office/powerpoint/2010/main" val="108502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F6511-E62F-FF12-BAEA-BE37C3E0DF6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50F9AF-89EF-E47C-0FAD-F6FFA076A4E5}"/>
              </a:ext>
            </a:extLst>
          </p:cNvPr>
          <p:cNvPicPr>
            <a:picLocks noChangeAspect="1"/>
          </p:cNvPicPr>
          <p:nvPr/>
        </p:nvPicPr>
        <p:blipFill>
          <a:blip r:embed="rId2">
            <a:extLst>
              <a:ext uri="{28A0092B-C50C-407E-A947-70E740481C1C}">
                <a14:useLocalDpi xmlns:a14="http://schemas.microsoft.com/office/drawing/2010/main" val="0"/>
              </a:ext>
            </a:extLst>
          </a:blip>
          <a:srcRect l="91" t="17358" r="11005" b="63310"/>
          <a:stretch>
            <a:fillRect/>
          </a:stretch>
        </p:blipFill>
        <p:spPr>
          <a:xfrm>
            <a:off x="20" y="0"/>
            <a:ext cx="12191980" cy="1325564"/>
          </a:xfrm>
          <a:prstGeom prst="rect">
            <a:avLst/>
          </a:prstGeom>
        </p:spPr>
      </p:pic>
      <p:sp>
        <p:nvSpPr>
          <p:cNvPr id="2" name="Title 1">
            <a:extLst>
              <a:ext uri="{FF2B5EF4-FFF2-40B4-BE49-F238E27FC236}">
                <a16:creationId xmlns:a16="http://schemas.microsoft.com/office/drawing/2014/main" id="{126B3D09-A22E-2435-581E-9CAC91A61241}"/>
              </a:ext>
            </a:extLst>
          </p:cNvPr>
          <p:cNvSpPr>
            <a:spLocks noGrp="1"/>
          </p:cNvSpPr>
          <p:nvPr>
            <p:ph type="title"/>
          </p:nvPr>
        </p:nvSpPr>
        <p:spPr>
          <a:xfrm>
            <a:off x="376805" y="105066"/>
            <a:ext cx="10515600" cy="1325563"/>
          </a:xfrm>
        </p:spPr>
        <p:txBody>
          <a:bodyPr>
            <a:normAutofit/>
          </a:bodyPr>
          <a:lstStyle/>
          <a:p>
            <a:r>
              <a:rPr lang="en-US" sz="6600" dirty="0">
                <a:latin typeface="Bebas Neue" panose="020B0606020202050201" pitchFamily="34" charset="0"/>
              </a:rPr>
              <a:t>How Is It “New”?</a:t>
            </a:r>
          </a:p>
        </p:txBody>
      </p:sp>
      <p:sp>
        <p:nvSpPr>
          <p:cNvPr id="3" name="Content Placeholder 2">
            <a:extLst>
              <a:ext uri="{FF2B5EF4-FFF2-40B4-BE49-F238E27FC236}">
                <a16:creationId xmlns:a16="http://schemas.microsoft.com/office/drawing/2014/main" id="{1A7E8FD8-6E43-92D3-A0DA-2E0CCEFEF9C6}"/>
              </a:ext>
            </a:extLst>
          </p:cNvPr>
          <p:cNvSpPr>
            <a:spLocks noGrp="1"/>
          </p:cNvSpPr>
          <p:nvPr>
            <p:ph idx="1"/>
          </p:nvPr>
        </p:nvSpPr>
        <p:spPr>
          <a:xfrm>
            <a:off x="301274" y="2518346"/>
            <a:ext cx="5179828" cy="2540812"/>
          </a:xfrm>
        </p:spPr>
        <p:txBody>
          <a:bodyPr>
            <a:noAutofit/>
          </a:bodyPr>
          <a:lstStyle/>
          <a:p>
            <a:pPr marL="0" indent="0">
              <a:buNone/>
            </a:pPr>
            <a:r>
              <a:rPr lang="en-US" sz="3200" dirty="0">
                <a:latin typeface="Source Sans Pro" panose="020B0503030403020204" pitchFamily="34" charset="0"/>
                <a:ea typeface="Source Sans Pro" panose="020B0503030403020204" pitchFamily="34" charset="0"/>
              </a:rPr>
              <a:t>“A </a:t>
            </a:r>
            <a:r>
              <a:rPr lang="en-US" sz="3200" b="1" dirty="0">
                <a:latin typeface="Source Sans Pro" panose="020B0503030403020204" pitchFamily="34" charset="0"/>
                <a:ea typeface="Source Sans Pro" panose="020B0503030403020204" pitchFamily="34" charset="0"/>
              </a:rPr>
              <a:t>new</a:t>
            </a:r>
            <a:r>
              <a:rPr lang="en-US" sz="3200" dirty="0">
                <a:latin typeface="Source Sans Pro" panose="020B0503030403020204" pitchFamily="34" charset="0"/>
                <a:ea typeface="Source Sans Pro" panose="020B0503030403020204" pitchFamily="34" charset="0"/>
              </a:rPr>
              <a:t> commandment I give to you, that you love one another: just as I have loved you, you also are to love one another.” </a:t>
            </a:r>
            <a:r>
              <a:rPr lang="en-US" sz="3200" b="1" dirty="0">
                <a:latin typeface="Source Sans Pro" panose="020B0503030403020204" pitchFamily="34" charset="0"/>
                <a:ea typeface="Source Sans Pro" panose="020B0503030403020204" pitchFamily="34" charset="0"/>
              </a:rPr>
              <a:t>(John 13:34) </a:t>
            </a:r>
          </a:p>
        </p:txBody>
      </p:sp>
      <p:sp>
        <p:nvSpPr>
          <p:cNvPr id="8" name="Content Placeholder 2">
            <a:extLst>
              <a:ext uri="{FF2B5EF4-FFF2-40B4-BE49-F238E27FC236}">
                <a16:creationId xmlns:a16="http://schemas.microsoft.com/office/drawing/2014/main" id="{18FE8C8A-ED77-9441-FED7-89BF28163E0D}"/>
              </a:ext>
            </a:extLst>
          </p:cNvPr>
          <p:cNvSpPr txBox="1">
            <a:spLocks/>
          </p:cNvSpPr>
          <p:nvPr/>
        </p:nvSpPr>
        <p:spPr>
          <a:xfrm>
            <a:off x="6252008" y="2403709"/>
            <a:ext cx="4988653"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Source Sans Pro" panose="020B0503030403020204" pitchFamily="34" charset="0"/>
                <a:ea typeface="Source Sans Pro" panose="020B0503030403020204" pitchFamily="34" charset="0"/>
              </a:rPr>
              <a:t>Kainos</a:t>
            </a:r>
            <a:r>
              <a:rPr lang="en-US" dirty="0">
                <a:latin typeface="Source Sans Pro" panose="020B0503030403020204" pitchFamily="34" charset="0"/>
                <a:ea typeface="Source Sans Pro" panose="020B0503030403020204" pitchFamily="34" charset="0"/>
              </a:rPr>
              <a:t> – </a:t>
            </a:r>
            <a:r>
              <a:rPr lang="en-US" i="1" dirty="0">
                <a:latin typeface="Source Sans Pro" panose="020B0503030403020204" pitchFamily="34" charset="0"/>
                <a:ea typeface="Source Sans Pro" panose="020B0503030403020204" pitchFamily="34" charset="0"/>
              </a:rPr>
              <a:t>Refers to Quality. </a:t>
            </a:r>
            <a:r>
              <a:rPr lang="en-US" dirty="0">
                <a:latin typeface="Source Sans Pro" panose="020B0503030403020204" pitchFamily="34" charset="0"/>
                <a:ea typeface="Source Sans Pro" panose="020B0503030403020204" pitchFamily="34" charset="0"/>
              </a:rPr>
              <a:t>Emphasis is on renovation, renewal and improvement.  </a:t>
            </a:r>
          </a:p>
        </p:txBody>
      </p:sp>
      <p:cxnSp>
        <p:nvCxnSpPr>
          <p:cNvPr id="11" name="Straight Connector 10">
            <a:extLst>
              <a:ext uri="{FF2B5EF4-FFF2-40B4-BE49-F238E27FC236}">
                <a16:creationId xmlns:a16="http://schemas.microsoft.com/office/drawing/2014/main" id="{6E02F742-9AEF-BDD7-8BCB-311FA86959C9}"/>
              </a:ext>
            </a:extLst>
          </p:cNvPr>
          <p:cNvCxnSpPr>
            <a:cxnSpLocks/>
          </p:cNvCxnSpPr>
          <p:nvPr/>
        </p:nvCxnSpPr>
        <p:spPr>
          <a:xfrm>
            <a:off x="5738070" y="1825625"/>
            <a:ext cx="0" cy="3483566"/>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07F2DB3-AE8C-6D54-7090-171B08CC5567}"/>
              </a:ext>
            </a:extLst>
          </p:cNvPr>
          <p:cNvSpPr txBox="1"/>
          <p:nvPr/>
        </p:nvSpPr>
        <p:spPr>
          <a:xfrm>
            <a:off x="6672158" y="1541471"/>
            <a:ext cx="4477850" cy="646331"/>
          </a:xfrm>
          <a:prstGeom prst="rect">
            <a:avLst/>
          </a:prstGeom>
          <a:noFill/>
        </p:spPr>
        <p:txBody>
          <a:bodyPr wrap="square" rtlCol="0">
            <a:spAutoFit/>
          </a:bodyPr>
          <a:lstStyle/>
          <a:p>
            <a:pPr algn="ctr"/>
            <a:r>
              <a:rPr lang="en-US" sz="3600" dirty="0">
                <a:latin typeface="Bebas Neue" panose="020B0606020202050201" pitchFamily="34" charset="0"/>
              </a:rPr>
              <a:t>Two Greek Words for “New”</a:t>
            </a:r>
          </a:p>
        </p:txBody>
      </p:sp>
      <p:sp>
        <p:nvSpPr>
          <p:cNvPr id="13" name="Content Placeholder 2">
            <a:extLst>
              <a:ext uri="{FF2B5EF4-FFF2-40B4-BE49-F238E27FC236}">
                <a16:creationId xmlns:a16="http://schemas.microsoft.com/office/drawing/2014/main" id="{8B109C60-00FB-A32C-BE6E-EE6288D3C369}"/>
              </a:ext>
            </a:extLst>
          </p:cNvPr>
          <p:cNvSpPr txBox="1">
            <a:spLocks/>
          </p:cNvSpPr>
          <p:nvPr/>
        </p:nvSpPr>
        <p:spPr>
          <a:xfrm>
            <a:off x="6319348" y="3981807"/>
            <a:ext cx="4988653"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Source Sans Pro" panose="020B0503030403020204" pitchFamily="34" charset="0"/>
                <a:ea typeface="Source Sans Pro" panose="020B0503030403020204" pitchFamily="34" charset="0"/>
              </a:rPr>
              <a:t>Neos</a:t>
            </a:r>
            <a:r>
              <a:rPr lang="en-US" dirty="0">
                <a:latin typeface="Source Sans Pro" panose="020B0503030403020204" pitchFamily="34" charset="0"/>
                <a:ea typeface="Source Sans Pro" panose="020B0503030403020204" pitchFamily="34" charset="0"/>
              </a:rPr>
              <a:t> – </a:t>
            </a:r>
            <a:r>
              <a:rPr lang="en-US" i="1" dirty="0">
                <a:latin typeface="Source Sans Pro" panose="020B0503030403020204" pitchFamily="34" charset="0"/>
                <a:ea typeface="Source Sans Pro" panose="020B0503030403020204" pitchFamily="34" charset="0"/>
              </a:rPr>
              <a:t>Chronological</a:t>
            </a:r>
            <a:r>
              <a:rPr lang="en-US" dirty="0">
                <a:latin typeface="Source Sans Pro" panose="020B0503030403020204" pitchFamily="34" charset="0"/>
                <a:ea typeface="Source Sans Pro" panose="020B0503030403020204" pitchFamily="34" charset="0"/>
              </a:rPr>
              <a:t>. Emphasis is on the latest, like in a new generation of people.  </a:t>
            </a:r>
          </a:p>
        </p:txBody>
      </p:sp>
      <p:sp>
        <p:nvSpPr>
          <p:cNvPr id="15" name="TextBox 14">
            <a:extLst>
              <a:ext uri="{FF2B5EF4-FFF2-40B4-BE49-F238E27FC236}">
                <a16:creationId xmlns:a16="http://schemas.microsoft.com/office/drawing/2014/main" id="{F7A1DB0A-F821-2477-F4A7-2CE4EB45A936}"/>
              </a:ext>
            </a:extLst>
          </p:cNvPr>
          <p:cNvSpPr txBox="1"/>
          <p:nvPr/>
        </p:nvSpPr>
        <p:spPr>
          <a:xfrm>
            <a:off x="2150065" y="5366850"/>
            <a:ext cx="7176009" cy="1569660"/>
          </a:xfrm>
          <a:prstGeom prst="rect">
            <a:avLst/>
          </a:prstGeom>
          <a:noFill/>
        </p:spPr>
        <p:txBody>
          <a:bodyPr wrap="square" rtlCol="0">
            <a:spAutoFit/>
          </a:bodyPr>
          <a:lstStyle/>
          <a:p>
            <a:pPr algn="ctr"/>
            <a:r>
              <a:rPr lang="en-US" sz="4800" dirty="0">
                <a:solidFill>
                  <a:srgbClr val="00B0F0"/>
                </a:solidFill>
                <a:latin typeface="Bebas Neue" panose="020B0606020202050201" pitchFamily="34" charset="0"/>
              </a:rPr>
              <a:t>The New Covenant isn’t Just the latest, it is better in every way</a:t>
            </a:r>
          </a:p>
        </p:txBody>
      </p:sp>
    </p:spTree>
    <p:extLst>
      <p:ext uri="{BB962C8B-B14F-4D97-AF65-F5344CB8AC3E}">
        <p14:creationId xmlns:p14="http://schemas.microsoft.com/office/powerpoint/2010/main" val="381090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build="p"/>
      <p:bldP spid="10" grpId="0"/>
      <p:bldP spid="13" grpId="0" build="p"/>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CEAF-1658-5652-0434-9006133FEB0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BBE62BF-CA90-8C5B-4ACC-AFC33E8620F8}"/>
              </a:ext>
            </a:extLst>
          </p:cNvPr>
          <p:cNvPicPr>
            <a:picLocks noChangeAspect="1"/>
          </p:cNvPicPr>
          <p:nvPr/>
        </p:nvPicPr>
        <p:blipFill>
          <a:blip r:embed="rId2">
            <a:extLst>
              <a:ext uri="{28A0092B-C50C-407E-A947-70E740481C1C}">
                <a14:useLocalDpi xmlns:a14="http://schemas.microsoft.com/office/drawing/2010/main" val="0"/>
              </a:ext>
            </a:extLst>
          </a:blip>
          <a:srcRect l="91" t="17358" r="11005" b="63310"/>
          <a:stretch>
            <a:fillRect/>
          </a:stretch>
        </p:blipFill>
        <p:spPr>
          <a:xfrm>
            <a:off x="20" y="0"/>
            <a:ext cx="12191980" cy="1325564"/>
          </a:xfrm>
          <a:prstGeom prst="rect">
            <a:avLst/>
          </a:prstGeom>
        </p:spPr>
      </p:pic>
      <p:sp>
        <p:nvSpPr>
          <p:cNvPr id="2" name="Title 1">
            <a:extLst>
              <a:ext uri="{FF2B5EF4-FFF2-40B4-BE49-F238E27FC236}">
                <a16:creationId xmlns:a16="http://schemas.microsoft.com/office/drawing/2014/main" id="{3626740C-4D1E-B64A-BAC9-78E8F8ABD506}"/>
              </a:ext>
            </a:extLst>
          </p:cNvPr>
          <p:cNvSpPr>
            <a:spLocks noGrp="1"/>
          </p:cNvSpPr>
          <p:nvPr>
            <p:ph type="title"/>
          </p:nvPr>
        </p:nvSpPr>
        <p:spPr>
          <a:xfrm>
            <a:off x="376805" y="105066"/>
            <a:ext cx="10515600" cy="1325563"/>
          </a:xfrm>
        </p:spPr>
        <p:txBody>
          <a:bodyPr>
            <a:normAutofit/>
          </a:bodyPr>
          <a:lstStyle/>
          <a:p>
            <a:r>
              <a:rPr lang="en-US" sz="6600" dirty="0">
                <a:latin typeface="Bebas Neue" panose="020B0606020202050201" pitchFamily="34" charset="0"/>
              </a:rPr>
              <a:t>The New Covenant</a:t>
            </a:r>
          </a:p>
        </p:txBody>
      </p:sp>
      <p:sp>
        <p:nvSpPr>
          <p:cNvPr id="3" name="Content Placeholder 2">
            <a:extLst>
              <a:ext uri="{FF2B5EF4-FFF2-40B4-BE49-F238E27FC236}">
                <a16:creationId xmlns:a16="http://schemas.microsoft.com/office/drawing/2014/main" id="{1526F0DF-15A5-C626-D04F-8BD0438885C1}"/>
              </a:ext>
            </a:extLst>
          </p:cNvPr>
          <p:cNvSpPr>
            <a:spLocks noGrp="1"/>
          </p:cNvSpPr>
          <p:nvPr>
            <p:ph idx="1"/>
          </p:nvPr>
        </p:nvSpPr>
        <p:spPr>
          <a:xfrm>
            <a:off x="838200" y="1825625"/>
            <a:ext cx="4438475" cy="1325563"/>
          </a:xfrm>
        </p:spPr>
        <p:txBody>
          <a:bodyPr/>
          <a:lstStyle/>
          <a:p>
            <a:r>
              <a:rPr lang="en-US" dirty="0">
                <a:latin typeface="Source Sans Pro" panose="020B0503030403020204" pitchFamily="34" charset="0"/>
                <a:ea typeface="Source Sans Pro" panose="020B0503030403020204" pitchFamily="34" charset="0"/>
              </a:rPr>
              <a:t>God will put His laws in our minds and on our hearts</a:t>
            </a:r>
          </a:p>
        </p:txBody>
      </p:sp>
      <p:sp>
        <p:nvSpPr>
          <p:cNvPr id="5" name="Content Placeholder 2">
            <a:extLst>
              <a:ext uri="{FF2B5EF4-FFF2-40B4-BE49-F238E27FC236}">
                <a16:creationId xmlns:a16="http://schemas.microsoft.com/office/drawing/2014/main" id="{F1A1E11E-23D9-45FF-1E48-A7DA2E9DA610}"/>
              </a:ext>
            </a:extLst>
          </p:cNvPr>
          <p:cNvSpPr txBox="1">
            <a:spLocks/>
          </p:cNvSpPr>
          <p:nvPr/>
        </p:nvSpPr>
        <p:spPr>
          <a:xfrm>
            <a:off x="838199" y="3069266"/>
            <a:ext cx="4438475" cy="16852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We will not have to be taught by someone, we will all have access to know the Lord</a:t>
            </a:r>
          </a:p>
        </p:txBody>
      </p:sp>
      <p:sp>
        <p:nvSpPr>
          <p:cNvPr id="6" name="Content Placeholder 2">
            <a:extLst>
              <a:ext uri="{FF2B5EF4-FFF2-40B4-BE49-F238E27FC236}">
                <a16:creationId xmlns:a16="http://schemas.microsoft.com/office/drawing/2014/main" id="{1793AF8B-1C8C-3785-D13E-DF3389B17F8E}"/>
              </a:ext>
            </a:extLst>
          </p:cNvPr>
          <p:cNvSpPr txBox="1">
            <a:spLocks/>
          </p:cNvSpPr>
          <p:nvPr/>
        </p:nvSpPr>
        <p:spPr>
          <a:xfrm>
            <a:off x="838199" y="5032375"/>
            <a:ext cx="4438475"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He will give us mercy and forgiveness for our transgressions</a:t>
            </a:r>
          </a:p>
        </p:txBody>
      </p:sp>
      <p:sp>
        <p:nvSpPr>
          <p:cNvPr id="7" name="TextBox 6">
            <a:extLst>
              <a:ext uri="{FF2B5EF4-FFF2-40B4-BE49-F238E27FC236}">
                <a16:creationId xmlns:a16="http://schemas.microsoft.com/office/drawing/2014/main" id="{515DCD61-5E31-B786-E2AD-54F4AAAEAA57}"/>
              </a:ext>
            </a:extLst>
          </p:cNvPr>
          <p:cNvSpPr txBox="1"/>
          <p:nvPr/>
        </p:nvSpPr>
        <p:spPr>
          <a:xfrm>
            <a:off x="6714690" y="1541471"/>
            <a:ext cx="4568499" cy="646331"/>
          </a:xfrm>
          <a:prstGeom prst="rect">
            <a:avLst/>
          </a:prstGeom>
          <a:noFill/>
        </p:spPr>
        <p:txBody>
          <a:bodyPr wrap="square" rtlCol="0">
            <a:spAutoFit/>
          </a:bodyPr>
          <a:lstStyle/>
          <a:p>
            <a:pPr algn="ctr"/>
            <a:r>
              <a:rPr lang="en-US" sz="3600" dirty="0">
                <a:solidFill>
                  <a:srgbClr val="00B0F0"/>
                </a:solidFill>
                <a:latin typeface="Bebas Neue" panose="020B0606020202050201" pitchFamily="34" charset="0"/>
              </a:rPr>
              <a:t>The New Covenant is Better</a:t>
            </a:r>
          </a:p>
        </p:txBody>
      </p:sp>
      <p:sp>
        <p:nvSpPr>
          <p:cNvPr id="8" name="Content Placeholder 2">
            <a:extLst>
              <a:ext uri="{FF2B5EF4-FFF2-40B4-BE49-F238E27FC236}">
                <a16:creationId xmlns:a16="http://schemas.microsoft.com/office/drawing/2014/main" id="{43A85C04-EF63-D0F1-A9EE-5E7C4AA2A191}"/>
              </a:ext>
            </a:extLst>
          </p:cNvPr>
          <p:cNvSpPr txBox="1">
            <a:spLocks/>
          </p:cNvSpPr>
          <p:nvPr/>
        </p:nvSpPr>
        <p:spPr>
          <a:xfrm>
            <a:off x="6294538" y="2292867"/>
            <a:ext cx="5545117"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Because God is working to help us change </a:t>
            </a:r>
            <a:r>
              <a:rPr lang="en-US" i="1" dirty="0">
                <a:latin typeface="Source Sans Pro" panose="020B0503030403020204" pitchFamily="34" charset="0"/>
                <a:ea typeface="Source Sans Pro" panose="020B0503030403020204" pitchFamily="34" charset="0"/>
              </a:rPr>
              <a:t>from within </a:t>
            </a:r>
            <a:r>
              <a:rPr lang="en-US" dirty="0">
                <a:latin typeface="Source Sans Pro" panose="020B0503030403020204" pitchFamily="34" charset="0"/>
                <a:ea typeface="Source Sans Pro" panose="020B0503030403020204" pitchFamily="34" charset="0"/>
              </a:rPr>
              <a:t>(Ezek. 36:26)</a:t>
            </a:r>
            <a:endParaRPr lang="en-US" i="1" dirty="0">
              <a:latin typeface="Source Sans Pro" panose="020B0503030403020204" pitchFamily="34" charset="0"/>
              <a:ea typeface="Source Sans Pro" panose="020B0503030403020204" pitchFamily="34" charset="0"/>
            </a:endParaRPr>
          </a:p>
        </p:txBody>
      </p:sp>
      <p:sp>
        <p:nvSpPr>
          <p:cNvPr id="9" name="Content Placeholder 2">
            <a:extLst>
              <a:ext uri="{FF2B5EF4-FFF2-40B4-BE49-F238E27FC236}">
                <a16:creationId xmlns:a16="http://schemas.microsoft.com/office/drawing/2014/main" id="{250B0015-F22C-BF2A-D550-EF894A6953B0}"/>
              </a:ext>
            </a:extLst>
          </p:cNvPr>
          <p:cNvSpPr txBox="1">
            <a:spLocks/>
          </p:cNvSpPr>
          <p:nvPr/>
        </p:nvSpPr>
        <p:spPr>
          <a:xfrm>
            <a:off x="6294537" y="3429000"/>
            <a:ext cx="5380011"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Everyone has equal access to the knowledge of God (Matt 11:25)</a:t>
            </a:r>
          </a:p>
        </p:txBody>
      </p:sp>
      <p:cxnSp>
        <p:nvCxnSpPr>
          <p:cNvPr id="11" name="Straight Connector 10">
            <a:extLst>
              <a:ext uri="{FF2B5EF4-FFF2-40B4-BE49-F238E27FC236}">
                <a16:creationId xmlns:a16="http://schemas.microsoft.com/office/drawing/2014/main" id="{7B891C43-8D4F-A009-5144-A8B0EC1DC440}"/>
              </a:ext>
            </a:extLst>
          </p:cNvPr>
          <p:cNvCxnSpPr/>
          <p:nvPr/>
        </p:nvCxnSpPr>
        <p:spPr>
          <a:xfrm>
            <a:off x="5738070" y="1825625"/>
            <a:ext cx="0" cy="4532313"/>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844143B3-F22D-784E-9314-E9A62EF3AB2E}"/>
              </a:ext>
            </a:extLst>
          </p:cNvPr>
          <p:cNvSpPr txBox="1">
            <a:spLocks/>
          </p:cNvSpPr>
          <p:nvPr/>
        </p:nvSpPr>
        <p:spPr>
          <a:xfrm>
            <a:off x="6294536" y="4645213"/>
            <a:ext cx="5160273" cy="138504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Free and full forgiveness is offered once for our sins through the death of Jesus (Hebrews 7:25)</a:t>
            </a:r>
          </a:p>
        </p:txBody>
      </p:sp>
    </p:spTree>
    <p:extLst>
      <p:ext uri="{BB962C8B-B14F-4D97-AF65-F5344CB8AC3E}">
        <p14:creationId xmlns:p14="http://schemas.microsoft.com/office/powerpoint/2010/main" val="104016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5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fade">
                                      <p:cBhvr>
                                        <p:cTn id="4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P spid="8" grpId="0" build="p"/>
      <p:bldP spid="9" grpId="0" build="p"/>
      <p:bldP spid="1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28956-C1DF-158D-22C3-813E1FB7C0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6C752-305D-FBA6-7A8E-D9026D930F52}"/>
              </a:ext>
            </a:extLst>
          </p:cNvPr>
          <p:cNvSpPr>
            <a:spLocks noGrp="1"/>
          </p:cNvSpPr>
          <p:nvPr>
            <p:ph type="title"/>
          </p:nvPr>
        </p:nvSpPr>
        <p:spPr>
          <a:xfrm>
            <a:off x="695587" y="113164"/>
            <a:ext cx="10515600" cy="1764892"/>
          </a:xfrm>
        </p:spPr>
        <p:txBody>
          <a:bodyPr>
            <a:normAutofit/>
          </a:bodyPr>
          <a:lstStyle/>
          <a:p>
            <a:r>
              <a:rPr lang="en-US" sz="6600" dirty="0">
                <a:latin typeface="Bebas Neue" panose="020B0606020202050201" pitchFamily="34" charset="0"/>
              </a:rPr>
              <a:t>Hebrews 13:20-21</a:t>
            </a:r>
          </a:p>
        </p:txBody>
      </p:sp>
      <p:sp>
        <p:nvSpPr>
          <p:cNvPr id="3" name="Content Placeholder 2">
            <a:extLst>
              <a:ext uri="{FF2B5EF4-FFF2-40B4-BE49-F238E27FC236}">
                <a16:creationId xmlns:a16="http://schemas.microsoft.com/office/drawing/2014/main" id="{E0F26A1C-0E12-3C0B-BC24-82F9009F1120}"/>
              </a:ext>
            </a:extLst>
          </p:cNvPr>
          <p:cNvSpPr>
            <a:spLocks noGrp="1"/>
          </p:cNvSpPr>
          <p:nvPr>
            <p:ph idx="1"/>
          </p:nvPr>
        </p:nvSpPr>
        <p:spPr>
          <a:xfrm>
            <a:off x="628475" y="2246493"/>
            <a:ext cx="11563525" cy="4211274"/>
          </a:xfrm>
        </p:spPr>
        <p:txBody>
          <a:bodyPr>
            <a:noAutofit/>
          </a:bodyPr>
          <a:lstStyle/>
          <a:p>
            <a:pPr marL="0" indent="0">
              <a:buNone/>
            </a:pPr>
            <a:r>
              <a:rPr lang="en-US" sz="4000" dirty="0">
                <a:latin typeface="Source Sans Pro" panose="020B0503030403020204" pitchFamily="34" charset="0"/>
                <a:ea typeface="Source Sans Pro" panose="020B0503030403020204" pitchFamily="34" charset="0"/>
              </a:rPr>
              <a:t>“Now </a:t>
            </a:r>
            <a:r>
              <a:rPr lang="en-US" sz="4000" b="1" dirty="0">
                <a:latin typeface="Source Sans Pro" panose="020B0503030403020204" pitchFamily="34" charset="0"/>
                <a:ea typeface="Source Sans Pro" panose="020B0503030403020204" pitchFamily="34" charset="0"/>
              </a:rPr>
              <a:t>may the God of peace </a:t>
            </a:r>
            <a:r>
              <a:rPr lang="en-US" sz="4000" dirty="0">
                <a:latin typeface="Source Sans Pro" panose="020B0503030403020204" pitchFamily="34" charset="0"/>
                <a:ea typeface="Source Sans Pro" panose="020B0503030403020204" pitchFamily="34" charset="0"/>
              </a:rPr>
              <a:t>who brought again from the dead our Lord Jesus, the great shepherd of the sheep, by the blood of the eternal covenant, </a:t>
            </a:r>
            <a:r>
              <a:rPr lang="en-US" sz="4000" b="1" dirty="0">
                <a:latin typeface="Source Sans Pro" panose="020B0503030403020204" pitchFamily="34" charset="0"/>
                <a:ea typeface="Source Sans Pro" panose="020B0503030403020204" pitchFamily="34" charset="0"/>
              </a:rPr>
              <a:t>equip you with everything good that you may do his will, working in us that which is pleasing in his sight</a:t>
            </a:r>
            <a:r>
              <a:rPr lang="en-US" sz="4000" dirty="0">
                <a:latin typeface="Source Sans Pro" panose="020B0503030403020204" pitchFamily="34" charset="0"/>
                <a:ea typeface="Source Sans Pro" panose="020B0503030403020204" pitchFamily="34" charset="0"/>
              </a:rPr>
              <a:t>, through Jesus Christ, to whom be glory forever and ever. Amen. (ESV)</a:t>
            </a:r>
          </a:p>
        </p:txBody>
      </p:sp>
      <p:sp>
        <p:nvSpPr>
          <p:cNvPr id="4" name="Rectangle 3">
            <a:extLst>
              <a:ext uri="{FF2B5EF4-FFF2-40B4-BE49-F238E27FC236}">
                <a16:creationId xmlns:a16="http://schemas.microsoft.com/office/drawing/2014/main" id="{3AD0FB2B-E721-E879-D2D9-2E53B79498DE}"/>
              </a:ext>
            </a:extLst>
          </p:cNvPr>
          <p:cNvSpPr/>
          <p:nvPr/>
        </p:nvSpPr>
        <p:spPr>
          <a:xfrm>
            <a:off x="0"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42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Baptism: A New Beginning - Amazing Facts">
            <a:extLst>
              <a:ext uri="{FF2B5EF4-FFF2-40B4-BE49-F238E27FC236}">
                <a16:creationId xmlns:a16="http://schemas.microsoft.com/office/drawing/2014/main" id="{A583D40B-BDC5-050F-F369-B2C87A903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94000"/>
            <a:ext cx="12192000" cy="4064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01F841-527C-8E56-5990-8D51771C3A7B}"/>
              </a:ext>
            </a:extLst>
          </p:cNvPr>
          <p:cNvSpPr txBox="1"/>
          <p:nvPr/>
        </p:nvSpPr>
        <p:spPr>
          <a:xfrm>
            <a:off x="796954" y="183963"/>
            <a:ext cx="10771465" cy="2246769"/>
          </a:xfrm>
          <a:prstGeom prst="rect">
            <a:avLst/>
          </a:prstGeom>
          <a:noFill/>
        </p:spPr>
        <p:txBody>
          <a:bodyPr wrap="square">
            <a:spAutoFit/>
          </a:bodyPr>
          <a:lstStyle/>
          <a:p>
            <a:pPr marR="800" algn="l" rtl="0"/>
            <a:r>
              <a:rPr lang="en-US" sz="2800" b="0" i="1" u="none" strike="noStrike" baseline="0" dirty="0">
                <a:solidFill>
                  <a:schemeClr val="bg1"/>
                </a:solidFill>
                <a:latin typeface="Source Sans Pro SemiBold" panose="020B0603030403020204" pitchFamily="34" charset="0"/>
                <a:ea typeface="Source Sans Pro SemiBold" panose="020B0603030403020204" pitchFamily="34" charset="0"/>
              </a:rPr>
              <a:t>In him also you were circumcised with a circumcision made without hands, by putting off the body of the flesh, by the circumcision of Christ, having been buried with him in baptism, in which you were also raised with him through faith in the powerful working of God, who raised him from the dead. (Colossians 2:11-12)</a:t>
            </a:r>
            <a:endParaRPr lang="en-US" sz="2800" i="1" dirty="0">
              <a:solidFill>
                <a:schemeClr val="bg1"/>
              </a:solidFill>
              <a:latin typeface="Source Sans Pro SemiBold" panose="020B0603030403020204" pitchFamily="34" charset="0"/>
              <a:ea typeface="Source Sans Pro SemiBold" panose="020B0603030403020204" pitchFamily="34" charset="0"/>
            </a:endParaRPr>
          </a:p>
        </p:txBody>
      </p:sp>
    </p:spTree>
    <p:extLst>
      <p:ext uri="{BB962C8B-B14F-4D97-AF65-F5344CB8AC3E}">
        <p14:creationId xmlns:p14="http://schemas.microsoft.com/office/powerpoint/2010/main" val="289388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106CA-DC3E-6188-5FC3-D3A69F30E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637D8-034D-744F-B0F1-32B6B32C8214}"/>
              </a:ext>
            </a:extLst>
          </p:cNvPr>
          <p:cNvSpPr>
            <a:spLocks noGrp="1"/>
          </p:cNvSpPr>
          <p:nvPr>
            <p:ph type="title"/>
          </p:nvPr>
        </p:nvSpPr>
        <p:spPr>
          <a:xfrm>
            <a:off x="695587" y="113164"/>
            <a:ext cx="10515600" cy="1764892"/>
          </a:xfrm>
        </p:spPr>
        <p:txBody>
          <a:bodyPr>
            <a:normAutofit/>
          </a:bodyPr>
          <a:lstStyle/>
          <a:p>
            <a:r>
              <a:rPr lang="en-US" sz="6600" dirty="0">
                <a:latin typeface="Bebas Neue" panose="020B0606020202050201" pitchFamily="34" charset="0"/>
              </a:rPr>
              <a:t>Hebrews 10:28-29</a:t>
            </a:r>
          </a:p>
        </p:txBody>
      </p:sp>
      <p:sp>
        <p:nvSpPr>
          <p:cNvPr id="3" name="Content Placeholder 2">
            <a:extLst>
              <a:ext uri="{FF2B5EF4-FFF2-40B4-BE49-F238E27FC236}">
                <a16:creationId xmlns:a16="http://schemas.microsoft.com/office/drawing/2014/main" id="{AD10E49A-80E5-D516-7378-D96392C4F866}"/>
              </a:ext>
            </a:extLst>
          </p:cNvPr>
          <p:cNvSpPr>
            <a:spLocks noGrp="1"/>
          </p:cNvSpPr>
          <p:nvPr>
            <p:ph idx="1"/>
          </p:nvPr>
        </p:nvSpPr>
        <p:spPr>
          <a:xfrm>
            <a:off x="628475" y="2246493"/>
            <a:ext cx="11563525" cy="4211274"/>
          </a:xfrm>
        </p:spPr>
        <p:txBody>
          <a:bodyPr>
            <a:noAutofit/>
          </a:bodyPr>
          <a:lstStyle/>
          <a:p>
            <a:pPr marL="0" indent="0">
              <a:buNone/>
            </a:pPr>
            <a:r>
              <a:rPr lang="en-US" sz="4000" dirty="0">
                <a:latin typeface="Source Sans Pro" panose="020B0503030403020204" pitchFamily="34" charset="0"/>
                <a:ea typeface="Source Sans Pro" panose="020B0503030403020204" pitchFamily="34" charset="0"/>
              </a:rPr>
              <a:t>“Anyone who has set aside the law of Moses dies without mercy on the evidence of two or three witnesses. How much worse punishment, do you think, </a:t>
            </a:r>
            <a:r>
              <a:rPr lang="en-US" sz="4000" b="1" dirty="0">
                <a:latin typeface="Source Sans Pro" panose="020B0503030403020204" pitchFamily="34" charset="0"/>
                <a:ea typeface="Source Sans Pro" panose="020B0503030403020204" pitchFamily="34" charset="0"/>
              </a:rPr>
              <a:t>will be deserved by the one who has trampled underfoot the Son of God, and has profaned the blood of the covenant </a:t>
            </a:r>
            <a:r>
              <a:rPr lang="en-US" sz="4000" dirty="0">
                <a:latin typeface="Source Sans Pro" panose="020B0503030403020204" pitchFamily="34" charset="0"/>
                <a:ea typeface="Source Sans Pro" panose="020B0503030403020204" pitchFamily="34" charset="0"/>
              </a:rPr>
              <a:t>by which he was sanctified, and has outraged the Spirit of grace? (ESV)</a:t>
            </a:r>
          </a:p>
        </p:txBody>
      </p:sp>
      <p:sp>
        <p:nvSpPr>
          <p:cNvPr id="4" name="Rectangle 3">
            <a:extLst>
              <a:ext uri="{FF2B5EF4-FFF2-40B4-BE49-F238E27FC236}">
                <a16:creationId xmlns:a16="http://schemas.microsoft.com/office/drawing/2014/main" id="{5318DFAF-E8A5-BF74-B6F4-FFA44AA8B78F}"/>
              </a:ext>
            </a:extLst>
          </p:cNvPr>
          <p:cNvSpPr/>
          <p:nvPr/>
        </p:nvSpPr>
        <p:spPr>
          <a:xfrm>
            <a:off x="0" y="156042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97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260</TotalTime>
  <Words>989</Words>
  <Application>Microsoft Office PowerPoint</Application>
  <PresentationFormat>Widescreen</PresentationFormat>
  <Paragraphs>49</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Source Sans Pro</vt:lpstr>
      <vt:lpstr>Aptos Display</vt:lpstr>
      <vt:lpstr>Nexa Rust Sans-Trial Black 2</vt:lpstr>
      <vt:lpstr>Aptos</vt:lpstr>
      <vt:lpstr>Source Sans Pro SemiBold</vt:lpstr>
      <vt:lpstr>Arial</vt:lpstr>
      <vt:lpstr>Bebas Neue</vt:lpstr>
      <vt:lpstr>Office Theme</vt:lpstr>
      <vt:lpstr>PowerPoint Presentation</vt:lpstr>
      <vt:lpstr>PowerPoint Presentation</vt:lpstr>
      <vt:lpstr>PowerPoint Presentation</vt:lpstr>
      <vt:lpstr>PowerPoint Presentation</vt:lpstr>
      <vt:lpstr>Luke 22:19-20</vt:lpstr>
      <vt:lpstr>PowerPoint Presentation</vt:lpstr>
      <vt:lpstr>PowerPoint Presentation</vt:lpstr>
      <vt:lpstr>What Is A Covenant?</vt:lpstr>
      <vt:lpstr>Genesis 9:11-13</vt:lpstr>
      <vt:lpstr>Genesis 17:1-2</vt:lpstr>
      <vt:lpstr>Genesis 17:8-10</vt:lpstr>
      <vt:lpstr>Genesis 18:19</vt:lpstr>
      <vt:lpstr>PowerPoint Presentation</vt:lpstr>
      <vt:lpstr>PowerPoint Presentation</vt:lpstr>
      <vt:lpstr>PowerPoint Presentation</vt:lpstr>
      <vt:lpstr>PowerPoint Presentation</vt:lpstr>
      <vt:lpstr>How Is It “New”?</vt:lpstr>
      <vt:lpstr>The New Covenant</vt:lpstr>
      <vt:lpstr>Hebrews 13:20-21</vt:lpstr>
      <vt:lpstr>PowerPoint Presentation</vt:lpstr>
      <vt:lpstr>Hebrews 10:28-29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2026-03-07T13:13:00Z</dcterms:created>
  <dcterms:modified xsi:type="dcterms:W3CDTF">2026-03-08T03:00:46Z</dcterms:modified>
</cp:coreProperties>
</file>