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302" r:id="rId2"/>
    <p:sldId id="292" r:id="rId3"/>
    <p:sldId id="258" r:id="rId4"/>
    <p:sldId id="351" r:id="rId5"/>
    <p:sldId id="350" r:id="rId6"/>
    <p:sldId id="353" r:id="rId7"/>
    <p:sldId id="352" r:id="rId8"/>
    <p:sldId id="354" r:id="rId9"/>
    <p:sldId id="360" r:id="rId10"/>
    <p:sldId id="361" r:id="rId11"/>
    <p:sldId id="362" r:id="rId12"/>
    <p:sldId id="363" r:id="rId13"/>
    <p:sldId id="364" r:id="rId14"/>
    <p:sldId id="365" r:id="rId15"/>
    <p:sldId id="366" r:id="rId16"/>
    <p:sldId id="367" r:id="rId17"/>
    <p:sldId id="369" r:id="rId18"/>
    <p:sldId id="368" r:id="rId19"/>
    <p:sldId id="359" r:id="rId20"/>
    <p:sldId id="370" r:id="rId21"/>
    <p:sldId id="371" r:id="rId22"/>
  </p:sldIdLst>
  <p:sldSz cx="12192000" cy="6858000"/>
  <p:notesSz cx="6858000" cy="9144000"/>
  <p:embeddedFontLst>
    <p:embeddedFont>
      <p:font typeface="Boucherie Block" panose="02000506000000020004" pitchFamily="2" charset="0"/>
      <p:regular r:id="rId23"/>
      <p:bold r:id="rId24"/>
      <p:italic r:id="rId25"/>
    </p:embeddedFont>
    <p:embeddedFont>
      <p:font typeface="Fave Script Bold Pro" pitchFamily="2" charset="0"/>
      <p:bold r:id="rId26"/>
    </p:embeddedFont>
    <p:embeddedFont>
      <p:font typeface="Nexa Rust Sans-Trial Black 2" pitchFamily="2" charset="0"/>
      <p:bold r:id="rId27"/>
    </p:embeddedFont>
    <p:embeddedFont>
      <p:font typeface="Perpetua Titling MT" panose="02020502060505020804" pitchFamily="18" charset="0"/>
      <p:regular r:id="rId28"/>
      <p:bold r:id="rId29"/>
    </p:embeddedFont>
    <p:embeddedFont>
      <p:font typeface="Quire Sans" panose="020B0502040400020003" pitchFamily="34" charset="0"/>
      <p:regular r:id="rId30"/>
      <p:bold r:id="rId31"/>
      <p:italic r:id="rId32"/>
      <p:boldItalic r:id="rId33"/>
    </p:embeddedFont>
    <p:embeddedFont>
      <p:font typeface="Source Sans Pro" panose="020B050303040302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002060"/>
    <a:srgbClr val="00B0F0"/>
    <a:srgbClr val="92D050"/>
    <a:srgbClr val="FFFFFF"/>
    <a:srgbClr val="86E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ABA281-C995-42E9-AC8A-B0E2A2FB5F9B}" v="1191" dt="2025-06-15T01:30:10.3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94660"/>
  </p:normalViewPr>
  <p:slideViewPr>
    <p:cSldViewPr snapToGrid="0">
      <p:cViewPr varScale="1">
        <p:scale>
          <a:sx n="84" d="100"/>
          <a:sy n="84" d="100"/>
        </p:scale>
        <p:origin x="96" y="5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12.fntdata"/><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Tramell" userId="ae175e2037d93611" providerId="LiveId" clId="{B6ABA281-C995-42E9-AC8A-B0E2A2FB5F9B}"/>
    <pc:docChg chg="undo custSel addSld delSld modSld sldOrd">
      <pc:chgData name="Steven Tramell" userId="ae175e2037d93611" providerId="LiveId" clId="{B6ABA281-C995-42E9-AC8A-B0E2A2FB5F9B}" dt="2025-06-15T01:30:10.339" v="1971"/>
      <pc:docMkLst>
        <pc:docMk/>
      </pc:docMkLst>
      <pc:sldChg chg="addSp delSp modSp add del mod setBg modAnim delDesignElem">
        <pc:chgData name="Steven Tramell" userId="ae175e2037d93611" providerId="LiveId" clId="{B6ABA281-C995-42E9-AC8A-B0E2A2FB5F9B}" dt="2025-06-14T15:54:37.213" v="120" actId="207"/>
        <pc:sldMkLst>
          <pc:docMk/>
          <pc:sldMk cId="1290192274" sldId="258"/>
        </pc:sldMkLst>
        <pc:spChg chg="add mod">
          <ac:chgData name="Steven Tramell" userId="ae175e2037d93611" providerId="LiveId" clId="{B6ABA281-C995-42E9-AC8A-B0E2A2FB5F9B}" dt="2025-06-14T15:54:37.213" v="120" actId="207"/>
          <ac:spMkLst>
            <pc:docMk/>
            <pc:sldMk cId="1290192274" sldId="258"/>
            <ac:spMk id="2" creationId="{92CE1632-F6C7-B467-3199-E502D5C76CB5}"/>
          </ac:spMkLst>
        </pc:spChg>
        <pc:spChg chg="add del">
          <ac:chgData name="Steven Tramell" userId="ae175e2037d93611" providerId="LiveId" clId="{B6ABA281-C995-42E9-AC8A-B0E2A2FB5F9B}" dt="2025-06-14T15:48:38.146" v="41"/>
          <ac:spMkLst>
            <pc:docMk/>
            <pc:sldMk cId="1290192274" sldId="258"/>
            <ac:spMk id="10" creationId="{32BC26D8-82FB-445E-AA49-62A77D7C1EE0}"/>
          </ac:spMkLst>
        </pc:spChg>
        <pc:spChg chg="add del">
          <ac:chgData name="Steven Tramell" userId="ae175e2037d93611" providerId="LiveId" clId="{B6ABA281-C995-42E9-AC8A-B0E2A2FB5F9B}" dt="2025-06-14T15:48:38.146" v="41"/>
          <ac:spMkLst>
            <pc:docMk/>
            <pc:sldMk cId="1290192274" sldId="258"/>
            <ac:spMk id="12" creationId="{CB44330D-EA18-4254-AA95-EB49948539B8}"/>
          </ac:spMkLst>
        </pc:spChg>
      </pc:sldChg>
      <pc:sldChg chg="modSp mod ord modAnim">
        <pc:chgData name="Steven Tramell" userId="ae175e2037d93611" providerId="LiveId" clId="{B6ABA281-C995-42E9-AC8A-B0E2A2FB5F9B}" dt="2025-06-14T15:53:03.496" v="87"/>
        <pc:sldMkLst>
          <pc:docMk/>
          <pc:sldMk cId="964098920" sldId="292"/>
        </pc:sldMkLst>
        <pc:spChg chg="mod">
          <ac:chgData name="Steven Tramell" userId="ae175e2037d93611" providerId="LiveId" clId="{B6ABA281-C995-42E9-AC8A-B0E2A2FB5F9B}" dt="2025-06-14T15:50:04.418" v="68" actId="14100"/>
          <ac:spMkLst>
            <pc:docMk/>
            <pc:sldMk cId="964098920" sldId="292"/>
            <ac:spMk id="2" creationId="{BB4B48B8-D69D-6031-1DD1-B87BA4F57480}"/>
          </ac:spMkLst>
        </pc:spChg>
        <pc:spChg chg="mod">
          <ac:chgData name="Steven Tramell" userId="ae175e2037d93611" providerId="LiveId" clId="{B6ABA281-C995-42E9-AC8A-B0E2A2FB5F9B}" dt="2025-06-14T15:52:48.803" v="85" actId="113"/>
          <ac:spMkLst>
            <pc:docMk/>
            <pc:sldMk cId="964098920" sldId="292"/>
            <ac:spMk id="11" creationId="{44C55F08-993E-BBAE-BAB6-838DE7FB22B9}"/>
          </ac:spMkLst>
        </pc:spChg>
      </pc:sldChg>
      <pc:sldChg chg="modSp">
        <pc:chgData name="Steven Tramell" userId="ae175e2037d93611" providerId="LiveId" clId="{B6ABA281-C995-42E9-AC8A-B0E2A2FB5F9B}" dt="2025-06-14T15:46:47.077" v="38" actId="20577"/>
        <pc:sldMkLst>
          <pc:docMk/>
          <pc:sldMk cId="3613503915" sldId="302"/>
        </pc:sldMkLst>
        <pc:spChg chg="mod">
          <ac:chgData name="Steven Tramell" userId="ae175e2037d93611" providerId="LiveId" clId="{B6ABA281-C995-42E9-AC8A-B0E2A2FB5F9B}" dt="2025-06-14T15:46:47.077" v="38" actId="20577"/>
          <ac:spMkLst>
            <pc:docMk/>
            <pc:sldMk cId="3613503915" sldId="302"/>
            <ac:spMk id="8" creationId="{CA2C19EA-3EDB-13F2-A45C-A71E17A94BA9}"/>
          </ac:spMkLst>
        </pc:spChg>
      </pc:sldChg>
      <pc:sldChg chg="del">
        <pc:chgData name="Steven Tramell" userId="ae175e2037d93611" providerId="LiveId" clId="{B6ABA281-C995-42E9-AC8A-B0E2A2FB5F9B}" dt="2025-06-14T16:21:34.324" v="283" actId="47"/>
        <pc:sldMkLst>
          <pc:docMk/>
          <pc:sldMk cId="1139536084" sldId="310"/>
        </pc:sldMkLst>
      </pc:sldChg>
      <pc:sldChg chg="del">
        <pc:chgData name="Steven Tramell" userId="ae175e2037d93611" providerId="LiveId" clId="{B6ABA281-C995-42E9-AC8A-B0E2A2FB5F9B}" dt="2025-06-14T16:19:17.158" v="278" actId="47"/>
        <pc:sldMkLst>
          <pc:docMk/>
          <pc:sldMk cId="605236131" sldId="315"/>
        </pc:sldMkLst>
      </pc:sldChg>
      <pc:sldChg chg="del">
        <pc:chgData name="Steven Tramell" userId="ae175e2037d93611" providerId="LiveId" clId="{B6ABA281-C995-42E9-AC8A-B0E2A2FB5F9B}" dt="2025-06-14T16:19:17.158" v="278" actId="47"/>
        <pc:sldMkLst>
          <pc:docMk/>
          <pc:sldMk cId="4047965203" sldId="316"/>
        </pc:sldMkLst>
      </pc:sldChg>
      <pc:sldChg chg="add del">
        <pc:chgData name="Steven Tramell" userId="ae175e2037d93611" providerId="LiveId" clId="{B6ABA281-C995-42E9-AC8A-B0E2A2FB5F9B}" dt="2025-06-14T17:49:09.348" v="1284" actId="47"/>
        <pc:sldMkLst>
          <pc:docMk/>
          <pc:sldMk cId="2534801193" sldId="317"/>
        </pc:sldMkLst>
      </pc:sldChg>
      <pc:sldChg chg="del">
        <pc:chgData name="Steven Tramell" userId="ae175e2037d93611" providerId="LiveId" clId="{B6ABA281-C995-42E9-AC8A-B0E2A2FB5F9B}" dt="2025-06-14T16:19:17.158" v="278" actId="47"/>
        <pc:sldMkLst>
          <pc:docMk/>
          <pc:sldMk cId="2713380398" sldId="328"/>
        </pc:sldMkLst>
      </pc:sldChg>
      <pc:sldChg chg="del">
        <pc:chgData name="Steven Tramell" userId="ae175e2037d93611" providerId="LiveId" clId="{B6ABA281-C995-42E9-AC8A-B0E2A2FB5F9B}" dt="2025-06-14T16:19:17.158" v="278" actId="47"/>
        <pc:sldMkLst>
          <pc:docMk/>
          <pc:sldMk cId="4201350304" sldId="329"/>
        </pc:sldMkLst>
      </pc:sldChg>
      <pc:sldChg chg="add del">
        <pc:chgData name="Steven Tramell" userId="ae175e2037d93611" providerId="LiveId" clId="{B6ABA281-C995-42E9-AC8A-B0E2A2FB5F9B}" dt="2025-06-14T16:21:34.324" v="283" actId="47"/>
        <pc:sldMkLst>
          <pc:docMk/>
          <pc:sldMk cId="2004454422" sldId="330"/>
        </pc:sldMkLst>
      </pc:sldChg>
      <pc:sldChg chg="add del">
        <pc:chgData name="Steven Tramell" userId="ae175e2037d93611" providerId="LiveId" clId="{B6ABA281-C995-42E9-AC8A-B0E2A2FB5F9B}" dt="2025-06-14T16:21:34.324" v="283" actId="47"/>
        <pc:sldMkLst>
          <pc:docMk/>
          <pc:sldMk cId="1635215296" sldId="331"/>
        </pc:sldMkLst>
      </pc:sldChg>
      <pc:sldChg chg="add del">
        <pc:chgData name="Steven Tramell" userId="ae175e2037d93611" providerId="LiveId" clId="{B6ABA281-C995-42E9-AC8A-B0E2A2FB5F9B}" dt="2025-06-14T16:21:34.324" v="283" actId="47"/>
        <pc:sldMkLst>
          <pc:docMk/>
          <pc:sldMk cId="2258976525" sldId="332"/>
        </pc:sldMkLst>
      </pc:sldChg>
      <pc:sldChg chg="add del">
        <pc:chgData name="Steven Tramell" userId="ae175e2037d93611" providerId="LiveId" clId="{B6ABA281-C995-42E9-AC8A-B0E2A2FB5F9B}" dt="2025-06-14T16:21:34.324" v="283" actId="47"/>
        <pc:sldMkLst>
          <pc:docMk/>
          <pc:sldMk cId="1994004747" sldId="333"/>
        </pc:sldMkLst>
      </pc:sldChg>
      <pc:sldChg chg="add del">
        <pc:chgData name="Steven Tramell" userId="ae175e2037d93611" providerId="LiveId" clId="{B6ABA281-C995-42E9-AC8A-B0E2A2FB5F9B}" dt="2025-06-14T16:21:34.324" v="283" actId="47"/>
        <pc:sldMkLst>
          <pc:docMk/>
          <pc:sldMk cId="877189778" sldId="334"/>
        </pc:sldMkLst>
      </pc:sldChg>
      <pc:sldChg chg="add del">
        <pc:chgData name="Steven Tramell" userId="ae175e2037d93611" providerId="LiveId" clId="{B6ABA281-C995-42E9-AC8A-B0E2A2FB5F9B}" dt="2025-06-14T16:21:34.324" v="283" actId="47"/>
        <pc:sldMkLst>
          <pc:docMk/>
          <pc:sldMk cId="1559597420" sldId="335"/>
        </pc:sldMkLst>
      </pc:sldChg>
      <pc:sldChg chg="add del">
        <pc:chgData name="Steven Tramell" userId="ae175e2037d93611" providerId="LiveId" clId="{B6ABA281-C995-42E9-AC8A-B0E2A2FB5F9B}" dt="2025-06-14T16:21:34.324" v="283" actId="47"/>
        <pc:sldMkLst>
          <pc:docMk/>
          <pc:sldMk cId="3603910651" sldId="336"/>
        </pc:sldMkLst>
      </pc:sldChg>
      <pc:sldChg chg="add del">
        <pc:chgData name="Steven Tramell" userId="ae175e2037d93611" providerId="LiveId" clId="{B6ABA281-C995-42E9-AC8A-B0E2A2FB5F9B}" dt="2025-06-14T16:21:34.324" v="283" actId="47"/>
        <pc:sldMkLst>
          <pc:docMk/>
          <pc:sldMk cId="2172694573" sldId="337"/>
        </pc:sldMkLst>
      </pc:sldChg>
      <pc:sldChg chg="add del">
        <pc:chgData name="Steven Tramell" userId="ae175e2037d93611" providerId="LiveId" clId="{B6ABA281-C995-42E9-AC8A-B0E2A2FB5F9B}" dt="2025-06-14T16:21:34.324" v="283" actId="47"/>
        <pc:sldMkLst>
          <pc:docMk/>
          <pc:sldMk cId="2403845633" sldId="338"/>
        </pc:sldMkLst>
      </pc:sldChg>
      <pc:sldChg chg="add del">
        <pc:chgData name="Steven Tramell" userId="ae175e2037d93611" providerId="LiveId" clId="{B6ABA281-C995-42E9-AC8A-B0E2A2FB5F9B}" dt="2025-06-14T16:21:34.324" v="283" actId="47"/>
        <pc:sldMkLst>
          <pc:docMk/>
          <pc:sldMk cId="2917010882" sldId="339"/>
        </pc:sldMkLst>
      </pc:sldChg>
      <pc:sldChg chg="add del">
        <pc:chgData name="Steven Tramell" userId="ae175e2037d93611" providerId="LiveId" clId="{B6ABA281-C995-42E9-AC8A-B0E2A2FB5F9B}" dt="2025-06-14T16:21:34.324" v="283" actId="47"/>
        <pc:sldMkLst>
          <pc:docMk/>
          <pc:sldMk cId="2682163283" sldId="340"/>
        </pc:sldMkLst>
      </pc:sldChg>
      <pc:sldChg chg="add del">
        <pc:chgData name="Steven Tramell" userId="ae175e2037d93611" providerId="LiveId" clId="{B6ABA281-C995-42E9-AC8A-B0E2A2FB5F9B}" dt="2025-06-14T16:21:34.324" v="283" actId="47"/>
        <pc:sldMkLst>
          <pc:docMk/>
          <pc:sldMk cId="3321083093" sldId="341"/>
        </pc:sldMkLst>
      </pc:sldChg>
      <pc:sldChg chg="add del">
        <pc:chgData name="Steven Tramell" userId="ae175e2037d93611" providerId="LiveId" clId="{B6ABA281-C995-42E9-AC8A-B0E2A2FB5F9B}" dt="2025-06-14T16:21:34.324" v="283" actId="47"/>
        <pc:sldMkLst>
          <pc:docMk/>
          <pc:sldMk cId="4078367816" sldId="342"/>
        </pc:sldMkLst>
      </pc:sldChg>
      <pc:sldChg chg="add del">
        <pc:chgData name="Steven Tramell" userId="ae175e2037d93611" providerId="LiveId" clId="{B6ABA281-C995-42E9-AC8A-B0E2A2FB5F9B}" dt="2025-06-14T16:21:34.324" v="283" actId="47"/>
        <pc:sldMkLst>
          <pc:docMk/>
          <pc:sldMk cId="3309809766" sldId="343"/>
        </pc:sldMkLst>
      </pc:sldChg>
      <pc:sldChg chg="add del">
        <pc:chgData name="Steven Tramell" userId="ae175e2037d93611" providerId="LiveId" clId="{B6ABA281-C995-42E9-AC8A-B0E2A2FB5F9B}" dt="2025-06-14T16:21:34.324" v="283" actId="47"/>
        <pc:sldMkLst>
          <pc:docMk/>
          <pc:sldMk cId="3636453088" sldId="344"/>
        </pc:sldMkLst>
      </pc:sldChg>
      <pc:sldChg chg="add del">
        <pc:chgData name="Steven Tramell" userId="ae175e2037d93611" providerId="LiveId" clId="{B6ABA281-C995-42E9-AC8A-B0E2A2FB5F9B}" dt="2025-06-14T16:21:34.324" v="283" actId="47"/>
        <pc:sldMkLst>
          <pc:docMk/>
          <pc:sldMk cId="1639462559" sldId="345"/>
        </pc:sldMkLst>
      </pc:sldChg>
      <pc:sldChg chg="add del">
        <pc:chgData name="Steven Tramell" userId="ae175e2037d93611" providerId="LiveId" clId="{B6ABA281-C995-42E9-AC8A-B0E2A2FB5F9B}" dt="2025-06-14T16:21:34.324" v="283" actId="47"/>
        <pc:sldMkLst>
          <pc:docMk/>
          <pc:sldMk cId="1107166403" sldId="346"/>
        </pc:sldMkLst>
      </pc:sldChg>
      <pc:sldChg chg="add del">
        <pc:chgData name="Steven Tramell" userId="ae175e2037d93611" providerId="LiveId" clId="{B6ABA281-C995-42E9-AC8A-B0E2A2FB5F9B}" dt="2025-06-14T16:21:34.324" v="283" actId="47"/>
        <pc:sldMkLst>
          <pc:docMk/>
          <pc:sldMk cId="3368163591" sldId="347"/>
        </pc:sldMkLst>
      </pc:sldChg>
      <pc:sldChg chg="add del">
        <pc:chgData name="Steven Tramell" userId="ae175e2037d93611" providerId="LiveId" clId="{B6ABA281-C995-42E9-AC8A-B0E2A2FB5F9B}" dt="2025-06-14T16:21:34.324" v="283" actId="47"/>
        <pc:sldMkLst>
          <pc:docMk/>
          <pc:sldMk cId="4008798964" sldId="348"/>
        </pc:sldMkLst>
      </pc:sldChg>
      <pc:sldChg chg="add del">
        <pc:chgData name="Steven Tramell" userId="ae175e2037d93611" providerId="LiveId" clId="{B6ABA281-C995-42E9-AC8A-B0E2A2FB5F9B}" dt="2025-06-14T16:21:34.324" v="283" actId="47"/>
        <pc:sldMkLst>
          <pc:docMk/>
          <pc:sldMk cId="2699478526" sldId="349"/>
        </pc:sldMkLst>
      </pc:sldChg>
      <pc:sldChg chg="addSp delSp modSp new mod ord modAnim">
        <pc:chgData name="Steven Tramell" userId="ae175e2037d93611" providerId="LiveId" clId="{B6ABA281-C995-42E9-AC8A-B0E2A2FB5F9B}" dt="2025-06-14T16:07:53.920" v="196"/>
        <pc:sldMkLst>
          <pc:docMk/>
          <pc:sldMk cId="1404064332" sldId="350"/>
        </pc:sldMkLst>
        <pc:spChg chg="del">
          <ac:chgData name="Steven Tramell" userId="ae175e2037d93611" providerId="LiveId" clId="{B6ABA281-C995-42E9-AC8A-B0E2A2FB5F9B}" dt="2025-06-14T15:55:33.085" v="122" actId="478"/>
          <ac:spMkLst>
            <pc:docMk/>
            <pc:sldMk cId="1404064332" sldId="350"/>
            <ac:spMk id="2" creationId="{7C75148E-7289-14A6-5B3E-70BFB1BFF875}"/>
          </ac:spMkLst>
        </pc:spChg>
        <pc:spChg chg="del">
          <ac:chgData name="Steven Tramell" userId="ae175e2037d93611" providerId="LiveId" clId="{B6ABA281-C995-42E9-AC8A-B0E2A2FB5F9B}" dt="2025-06-14T15:55:33.085" v="122" actId="478"/>
          <ac:spMkLst>
            <pc:docMk/>
            <pc:sldMk cId="1404064332" sldId="350"/>
            <ac:spMk id="3" creationId="{C278F447-7837-D7D2-BDAA-24292CB13DC4}"/>
          </ac:spMkLst>
        </pc:spChg>
        <pc:spChg chg="add mod">
          <ac:chgData name="Steven Tramell" userId="ae175e2037d93611" providerId="LiveId" clId="{B6ABA281-C995-42E9-AC8A-B0E2A2FB5F9B}" dt="2025-06-14T15:58:14.570" v="135" actId="14861"/>
          <ac:spMkLst>
            <pc:docMk/>
            <pc:sldMk cId="1404064332" sldId="350"/>
            <ac:spMk id="6" creationId="{17EEF1F7-7F8A-233F-F2AF-4F6C6D0C6FC6}"/>
          </ac:spMkLst>
        </pc:spChg>
        <pc:spChg chg="add mod">
          <ac:chgData name="Steven Tramell" userId="ae175e2037d93611" providerId="LiveId" clId="{B6ABA281-C995-42E9-AC8A-B0E2A2FB5F9B}" dt="2025-06-14T16:07:50.516" v="193" actId="1076"/>
          <ac:spMkLst>
            <pc:docMk/>
            <pc:sldMk cId="1404064332" sldId="350"/>
            <ac:spMk id="8" creationId="{B7322239-68A9-2BE5-E2C2-599C6127B132}"/>
          </ac:spMkLst>
        </pc:spChg>
        <pc:spChg chg="add del">
          <ac:chgData name="Steven Tramell" userId="ae175e2037d93611" providerId="LiveId" clId="{B6ABA281-C995-42E9-AC8A-B0E2A2FB5F9B}" dt="2025-06-14T15:58:36.633" v="145" actId="22"/>
          <ac:spMkLst>
            <pc:docMk/>
            <pc:sldMk cId="1404064332" sldId="350"/>
            <ac:spMk id="10" creationId="{2F57C471-4F48-B16A-393D-93E1FA441E6D}"/>
          </ac:spMkLst>
        </pc:spChg>
        <pc:spChg chg="add mod">
          <ac:chgData name="Steven Tramell" userId="ae175e2037d93611" providerId="LiveId" clId="{B6ABA281-C995-42E9-AC8A-B0E2A2FB5F9B}" dt="2025-06-14T16:07:52.583" v="194" actId="1076"/>
          <ac:spMkLst>
            <pc:docMk/>
            <pc:sldMk cId="1404064332" sldId="350"/>
            <ac:spMk id="12" creationId="{33D14C73-C878-72A1-0085-40FB1AC39649}"/>
          </ac:spMkLst>
        </pc:spChg>
        <pc:picChg chg="add mod">
          <ac:chgData name="Steven Tramell" userId="ae175e2037d93611" providerId="LiveId" clId="{B6ABA281-C995-42E9-AC8A-B0E2A2FB5F9B}" dt="2025-06-14T15:56:47.873" v="127" actId="14100"/>
          <ac:picMkLst>
            <pc:docMk/>
            <pc:sldMk cId="1404064332" sldId="350"/>
            <ac:picMk id="5" creationId="{ED29B697-5BD4-4977-0C66-A902CE2A3B8C}"/>
          </ac:picMkLst>
        </pc:picChg>
      </pc:sldChg>
      <pc:sldChg chg="modSp add mod">
        <pc:chgData name="Steven Tramell" userId="ae175e2037d93611" providerId="LiveId" clId="{B6ABA281-C995-42E9-AC8A-B0E2A2FB5F9B}" dt="2025-06-14T16:08:29.664" v="212" actId="14100"/>
        <pc:sldMkLst>
          <pc:docMk/>
          <pc:sldMk cId="986835426" sldId="351"/>
        </pc:sldMkLst>
        <pc:spChg chg="mod">
          <ac:chgData name="Steven Tramell" userId="ae175e2037d93611" providerId="LiveId" clId="{B6ABA281-C995-42E9-AC8A-B0E2A2FB5F9B}" dt="2025-06-14T16:08:29.664" v="212" actId="14100"/>
          <ac:spMkLst>
            <pc:docMk/>
            <pc:sldMk cId="986835426" sldId="351"/>
            <ac:spMk id="8" creationId="{79110F61-9F12-F46F-0502-96795F8D3B86}"/>
          </ac:spMkLst>
        </pc:spChg>
        <pc:spChg chg="mod">
          <ac:chgData name="Steven Tramell" userId="ae175e2037d93611" providerId="LiveId" clId="{B6ABA281-C995-42E9-AC8A-B0E2A2FB5F9B}" dt="2025-06-14T16:08:29.664" v="212" actId="14100"/>
          <ac:spMkLst>
            <pc:docMk/>
            <pc:sldMk cId="986835426" sldId="351"/>
            <ac:spMk id="12" creationId="{9B44F58B-F707-BE06-F5DD-A4FA56F3E8CF}"/>
          </ac:spMkLst>
        </pc:spChg>
      </pc:sldChg>
      <pc:sldChg chg="addSp delSp modSp new add del mod ord setBg modAnim">
        <pc:chgData name="Steven Tramell" userId="ae175e2037d93611" providerId="LiveId" clId="{B6ABA281-C995-42E9-AC8A-B0E2A2FB5F9B}" dt="2025-06-14T18:05:10.505" v="1916" actId="20577"/>
        <pc:sldMkLst>
          <pc:docMk/>
          <pc:sldMk cId="1090775171" sldId="352"/>
        </pc:sldMkLst>
        <pc:spChg chg="del">
          <ac:chgData name="Steven Tramell" userId="ae175e2037d93611" providerId="LiveId" clId="{B6ABA281-C995-42E9-AC8A-B0E2A2FB5F9B}" dt="2025-06-14T16:04:20.666" v="170" actId="478"/>
          <ac:spMkLst>
            <pc:docMk/>
            <pc:sldMk cId="1090775171" sldId="352"/>
            <ac:spMk id="2" creationId="{4490E662-2257-8369-4CD9-22EF3696C331}"/>
          </ac:spMkLst>
        </pc:spChg>
        <pc:spChg chg="del">
          <ac:chgData name="Steven Tramell" userId="ae175e2037d93611" providerId="LiveId" clId="{B6ABA281-C995-42E9-AC8A-B0E2A2FB5F9B}" dt="2025-06-14T16:04:20.666" v="170" actId="478"/>
          <ac:spMkLst>
            <pc:docMk/>
            <pc:sldMk cId="1090775171" sldId="352"/>
            <ac:spMk id="3" creationId="{2A546148-7C3E-BFC5-61F2-320C8B0D3C42}"/>
          </ac:spMkLst>
        </pc:spChg>
        <pc:spChg chg="add mod">
          <ac:chgData name="Steven Tramell" userId="ae175e2037d93611" providerId="LiveId" clId="{B6ABA281-C995-42E9-AC8A-B0E2A2FB5F9B}" dt="2025-06-14T16:19:05.094" v="277" actId="113"/>
          <ac:spMkLst>
            <pc:docMk/>
            <pc:sldMk cId="1090775171" sldId="352"/>
            <ac:spMk id="7" creationId="{DEDB6655-64A0-C44B-E000-EC60E4D3497A}"/>
          </ac:spMkLst>
        </pc:spChg>
        <pc:spChg chg="add mod">
          <ac:chgData name="Steven Tramell" userId="ae175e2037d93611" providerId="LiveId" clId="{B6ABA281-C995-42E9-AC8A-B0E2A2FB5F9B}" dt="2025-06-14T18:05:10.505" v="1916" actId="20577"/>
          <ac:spMkLst>
            <pc:docMk/>
            <pc:sldMk cId="1090775171" sldId="352"/>
            <ac:spMk id="8" creationId="{DC72335A-6873-2244-45C0-7A0D620BAC09}"/>
          </ac:spMkLst>
        </pc:spChg>
        <pc:picChg chg="add mod">
          <ac:chgData name="Steven Tramell" userId="ae175e2037d93611" providerId="LiveId" clId="{B6ABA281-C995-42E9-AC8A-B0E2A2FB5F9B}" dt="2025-06-14T18:04:22.848" v="1748" actId="1076"/>
          <ac:picMkLst>
            <pc:docMk/>
            <pc:sldMk cId="1090775171" sldId="352"/>
            <ac:picMk id="5" creationId="{9F45A010-D9E0-3572-E5A2-4B3D76511B6D}"/>
          </ac:picMkLst>
        </pc:picChg>
      </pc:sldChg>
      <pc:sldChg chg="modSp add mod modAnim">
        <pc:chgData name="Steven Tramell" userId="ae175e2037d93611" providerId="LiveId" clId="{B6ABA281-C995-42E9-AC8A-B0E2A2FB5F9B}" dt="2025-06-14T16:10:36.503" v="223" actId="14100"/>
        <pc:sldMkLst>
          <pc:docMk/>
          <pc:sldMk cId="3292348360" sldId="353"/>
        </pc:sldMkLst>
        <pc:spChg chg="mod">
          <ac:chgData name="Steven Tramell" userId="ae175e2037d93611" providerId="LiveId" clId="{B6ABA281-C995-42E9-AC8A-B0E2A2FB5F9B}" dt="2025-06-14T16:10:32.423" v="218" actId="20577"/>
          <ac:spMkLst>
            <pc:docMk/>
            <pc:sldMk cId="3292348360" sldId="353"/>
            <ac:spMk id="8" creationId="{CD0D6DE8-70A9-D50B-2B0A-C4CF92762A84}"/>
          </ac:spMkLst>
        </pc:spChg>
        <pc:spChg chg="mod">
          <ac:chgData name="Steven Tramell" userId="ae175e2037d93611" providerId="LiveId" clId="{B6ABA281-C995-42E9-AC8A-B0E2A2FB5F9B}" dt="2025-06-14T16:10:36.503" v="223" actId="14100"/>
          <ac:spMkLst>
            <pc:docMk/>
            <pc:sldMk cId="3292348360" sldId="353"/>
            <ac:spMk id="12" creationId="{45AD94F2-11B5-5036-173C-4E61C6F00357}"/>
          </ac:spMkLst>
        </pc:spChg>
      </pc:sldChg>
      <pc:sldChg chg="addSp delSp modSp new mod setBg modAnim">
        <pc:chgData name="Steven Tramell" userId="ae175e2037d93611" providerId="LiveId" clId="{B6ABA281-C995-42E9-AC8A-B0E2A2FB5F9B}" dt="2025-06-14T16:30:46.553" v="425" actId="20577"/>
        <pc:sldMkLst>
          <pc:docMk/>
          <pc:sldMk cId="2389445014" sldId="354"/>
        </pc:sldMkLst>
        <pc:spChg chg="del">
          <ac:chgData name="Steven Tramell" userId="ae175e2037d93611" providerId="LiveId" clId="{B6ABA281-C995-42E9-AC8A-B0E2A2FB5F9B}" dt="2025-06-14T16:22:16.172" v="285" actId="478"/>
          <ac:spMkLst>
            <pc:docMk/>
            <pc:sldMk cId="2389445014" sldId="354"/>
            <ac:spMk id="2" creationId="{F54870FB-4FAF-0925-BF1E-B86618573454}"/>
          </ac:spMkLst>
        </pc:spChg>
        <pc:spChg chg="del">
          <ac:chgData name="Steven Tramell" userId="ae175e2037d93611" providerId="LiveId" clId="{B6ABA281-C995-42E9-AC8A-B0E2A2FB5F9B}" dt="2025-06-14T16:22:16.172" v="285" actId="478"/>
          <ac:spMkLst>
            <pc:docMk/>
            <pc:sldMk cId="2389445014" sldId="354"/>
            <ac:spMk id="3" creationId="{52398EC1-F4D9-2423-431A-B08899D2867B}"/>
          </ac:spMkLst>
        </pc:spChg>
        <pc:spChg chg="add mod">
          <ac:chgData name="Steven Tramell" userId="ae175e2037d93611" providerId="LiveId" clId="{B6ABA281-C995-42E9-AC8A-B0E2A2FB5F9B}" dt="2025-06-14T16:30:46.553" v="425" actId="20577"/>
          <ac:spMkLst>
            <pc:docMk/>
            <pc:sldMk cId="2389445014" sldId="354"/>
            <ac:spMk id="6" creationId="{09E25211-AABD-16BD-416F-04218AA1BDF2}"/>
          </ac:spMkLst>
        </pc:spChg>
        <pc:spChg chg="add">
          <ac:chgData name="Steven Tramell" userId="ae175e2037d93611" providerId="LiveId" clId="{B6ABA281-C995-42E9-AC8A-B0E2A2FB5F9B}" dt="2025-06-14T16:25:32.221" v="289" actId="26606"/>
          <ac:spMkLst>
            <pc:docMk/>
            <pc:sldMk cId="2389445014" sldId="354"/>
            <ac:spMk id="10" creationId="{42A4FC2C-047E-45A5-965D-8E1E3BF09BC6}"/>
          </ac:spMkLst>
        </pc:spChg>
        <pc:picChg chg="add mod">
          <ac:chgData name="Steven Tramell" userId="ae175e2037d93611" providerId="LiveId" clId="{B6ABA281-C995-42E9-AC8A-B0E2A2FB5F9B}" dt="2025-06-14T16:27:02.274" v="389" actId="1076"/>
          <ac:picMkLst>
            <pc:docMk/>
            <pc:sldMk cId="2389445014" sldId="354"/>
            <ac:picMk id="5" creationId="{EFC49E85-E489-B318-5BCA-0E7C8C0430AF}"/>
          </ac:picMkLst>
        </pc:picChg>
      </pc:sldChg>
      <pc:sldChg chg="new del">
        <pc:chgData name="Steven Tramell" userId="ae175e2037d93611" providerId="LiveId" clId="{B6ABA281-C995-42E9-AC8A-B0E2A2FB5F9B}" dt="2025-06-14T16:21:26.086" v="281" actId="680"/>
        <pc:sldMkLst>
          <pc:docMk/>
          <pc:sldMk cId="4156745821" sldId="354"/>
        </pc:sldMkLst>
      </pc:sldChg>
      <pc:sldChg chg="addSp delSp modSp add del mod setBg delDesignElem">
        <pc:chgData name="Steven Tramell" userId="ae175e2037d93611" providerId="LiveId" clId="{B6ABA281-C995-42E9-AC8A-B0E2A2FB5F9B}" dt="2025-06-14T17:49:07.510" v="1283" actId="47"/>
        <pc:sldMkLst>
          <pc:docMk/>
          <pc:sldMk cId="92780045" sldId="355"/>
        </pc:sldMkLst>
        <pc:spChg chg="mod">
          <ac:chgData name="Steven Tramell" userId="ae175e2037d93611" providerId="LiveId" clId="{B6ABA281-C995-42E9-AC8A-B0E2A2FB5F9B}" dt="2025-06-14T16:32:59.489" v="478" actId="6549"/>
          <ac:spMkLst>
            <pc:docMk/>
            <pc:sldMk cId="92780045" sldId="355"/>
            <ac:spMk id="6" creationId="{AEC63B52-D3A9-9755-CF95-5225752BD8F8}"/>
          </ac:spMkLst>
        </pc:spChg>
        <pc:spChg chg="del">
          <ac:chgData name="Steven Tramell" userId="ae175e2037d93611" providerId="LiveId" clId="{B6ABA281-C995-42E9-AC8A-B0E2A2FB5F9B}" dt="2025-06-14T16:27:29.035" v="393"/>
          <ac:spMkLst>
            <pc:docMk/>
            <pc:sldMk cId="92780045" sldId="355"/>
            <ac:spMk id="10" creationId="{090999B5-8F8E-02FD-B8D1-05518994CE03}"/>
          </ac:spMkLst>
        </pc:spChg>
        <pc:picChg chg="add mod ord">
          <ac:chgData name="Steven Tramell" userId="ae175e2037d93611" providerId="LiveId" clId="{B6ABA281-C995-42E9-AC8A-B0E2A2FB5F9B}" dt="2025-06-14T16:30:02.165" v="398" actId="167"/>
          <ac:picMkLst>
            <pc:docMk/>
            <pc:sldMk cId="92780045" sldId="355"/>
            <ac:picMk id="3" creationId="{826938B8-DC8E-5D85-1E86-6C4C7BC2529C}"/>
          </ac:picMkLst>
        </pc:picChg>
        <pc:picChg chg="del">
          <ac:chgData name="Steven Tramell" userId="ae175e2037d93611" providerId="LiveId" clId="{B6ABA281-C995-42E9-AC8A-B0E2A2FB5F9B}" dt="2025-06-14T16:27:33.899" v="394" actId="478"/>
          <ac:picMkLst>
            <pc:docMk/>
            <pc:sldMk cId="92780045" sldId="355"/>
            <ac:picMk id="5" creationId="{617C2EC9-0EBE-228D-FCAC-53C4DF9EF091}"/>
          </ac:picMkLst>
        </pc:picChg>
      </pc:sldChg>
      <pc:sldChg chg="delSp add del mod ord">
        <pc:chgData name="Steven Tramell" userId="ae175e2037d93611" providerId="LiveId" clId="{B6ABA281-C995-42E9-AC8A-B0E2A2FB5F9B}" dt="2025-06-14T17:50:12.741" v="1347" actId="47"/>
        <pc:sldMkLst>
          <pc:docMk/>
          <pc:sldMk cId="2670750976" sldId="356"/>
        </pc:sldMkLst>
        <pc:picChg chg="del">
          <ac:chgData name="Steven Tramell" userId="ae175e2037d93611" providerId="LiveId" clId="{B6ABA281-C995-42E9-AC8A-B0E2A2FB5F9B}" dt="2025-06-14T16:33:41.482" v="481" actId="478"/>
          <ac:picMkLst>
            <pc:docMk/>
            <pc:sldMk cId="2670750976" sldId="356"/>
            <ac:picMk id="3" creationId="{B87D22EF-EA7A-E885-8BF3-970BE9D5D8CC}"/>
          </ac:picMkLst>
        </pc:picChg>
      </pc:sldChg>
      <pc:sldChg chg="addSp delSp modSp new del mod setBg modAnim">
        <pc:chgData name="Steven Tramell" userId="ae175e2037d93611" providerId="LiveId" clId="{B6ABA281-C995-42E9-AC8A-B0E2A2FB5F9B}" dt="2025-06-14T17:50:11.157" v="1345" actId="47"/>
        <pc:sldMkLst>
          <pc:docMk/>
          <pc:sldMk cId="492780859" sldId="357"/>
        </pc:sldMkLst>
        <pc:spChg chg="del">
          <ac:chgData name="Steven Tramell" userId="ae175e2037d93611" providerId="LiveId" clId="{B6ABA281-C995-42E9-AC8A-B0E2A2FB5F9B}" dt="2025-06-14T16:31:30.232" v="428" actId="478"/>
          <ac:spMkLst>
            <pc:docMk/>
            <pc:sldMk cId="492780859" sldId="357"/>
            <ac:spMk id="2" creationId="{40422237-D081-8D77-BAF4-3E3328E16357}"/>
          </ac:spMkLst>
        </pc:spChg>
        <pc:spChg chg="del">
          <ac:chgData name="Steven Tramell" userId="ae175e2037d93611" providerId="LiveId" clId="{B6ABA281-C995-42E9-AC8A-B0E2A2FB5F9B}" dt="2025-06-14T16:31:30.232" v="428" actId="478"/>
          <ac:spMkLst>
            <pc:docMk/>
            <pc:sldMk cId="492780859" sldId="357"/>
            <ac:spMk id="3" creationId="{899195F3-2780-E3EA-6375-51AABE0FC3D1}"/>
          </ac:spMkLst>
        </pc:spChg>
        <pc:spChg chg="add mod">
          <ac:chgData name="Steven Tramell" userId="ae175e2037d93611" providerId="LiveId" clId="{B6ABA281-C995-42E9-AC8A-B0E2A2FB5F9B}" dt="2025-06-14T16:32:36.572" v="475" actId="207"/>
          <ac:spMkLst>
            <pc:docMk/>
            <pc:sldMk cId="492780859" sldId="357"/>
            <ac:spMk id="6" creationId="{27AEA6B1-6B75-94BA-7F2E-56102D605684}"/>
          </ac:spMkLst>
        </pc:spChg>
        <pc:spChg chg="add">
          <ac:chgData name="Steven Tramell" userId="ae175e2037d93611" providerId="LiveId" clId="{B6ABA281-C995-42E9-AC8A-B0E2A2FB5F9B}" dt="2025-06-14T16:31:34.163" v="432" actId="26606"/>
          <ac:spMkLst>
            <pc:docMk/>
            <pc:sldMk cId="492780859" sldId="357"/>
            <ac:spMk id="10" creationId="{42A4FC2C-047E-45A5-965D-8E1E3BF09BC6}"/>
          </ac:spMkLst>
        </pc:spChg>
        <pc:picChg chg="add mod">
          <ac:chgData name="Steven Tramell" userId="ae175e2037d93611" providerId="LiveId" clId="{B6ABA281-C995-42E9-AC8A-B0E2A2FB5F9B}" dt="2025-06-14T16:31:34.163" v="432" actId="26606"/>
          <ac:picMkLst>
            <pc:docMk/>
            <pc:sldMk cId="492780859" sldId="357"/>
            <ac:picMk id="5" creationId="{D8C38398-8547-E5F4-E64A-C9607834F7B1}"/>
          </ac:picMkLst>
        </pc:picChg>
      </pc:sldChg>
      <pc:sldChg chg="addSp delSp modSp new del mod setBg">
        <pc:chgData name="Steven Tramell" userId="ae175e2037d93611" providerId="LiveId" clId="{B6ABA281-C995-42E9-AC8A-B0E2A2FB5F9B}" dt="2025-06-14T17:50:11.913" v="1346" actId="47"/>
        <pc:sldMkLst>
          <pc:docMk/>
          <pc:sldMk cId="1235576570" sldId="358"/>
        </pc:sldMkLst>
        <pc:spChg chg="del">
          <ac:chgData name="Steven Tramell" userId="ae175e2037d93611" providerId="LiveId" clId="{B6ABA281-C995-42E9-AC8A-B0E2A2FB5F9B}" dt="2025-06-14T16:34:48.122" v="483" actId="478"/>
          <ac:spMkLst>
            <pc:docMk/>
            <pc:sldMk cId="1235576570" sldId="358"/>
            <ac:spMk id="2" creationId="{4842A3D0-432F-0787-85D7-8F10CE6CDCDE}"/>
          </ac:spMkLst>
        </pc:spChg>
        <pc:spChg chg="del">
          <ac:chgData name="Steven Tramell" userId="ae175e2037d93611" providerId="LiveId" clId="{B6ABA281-C995-42E9-AC8A-B0E2A2FB5F9B}" dt="2025-06-14T16:34:48.122" v="483" actId="478"/>
          <ac:spMkLst>
            <pc:docMk/>
            <pc:sldMk cId="1235576570" sldId="358"/>
            <ac:spMk id="3" creationId="{8874CEE9-45D0-4F41-90B2-5D1779C7DA89}"/>
          </ac:spMkLst>
        </pc:spChg>
        <pc:spChg chg="add del">
          <ac:chgData name="Steven Tramell" userId="ae175e2037d93611" providerId="LiveId" clId="{B6ABA281-C995-42E9-AC8A-B0E2A2FB5F9B}" dt="2025-06-14T16:34:54.029" v="488" actId="26606"/>
          <ac:spMkLst>
            <pc:docMk/>
            <pc:sldMk cId="1235576570" sldId="358"/>
            <ac:spMk id="10" creationId="{42A4FC2C-047E-45A5-965D-8E1E3BF09BC6}"/>
          </ac:spMkLst>
        </pc:spChg>
        <pc:picChg chg="add mod">
          <ac:chgData name="Steven Tramell" userId="ae175e2037d93611" providerId="LiveId" clId="{B6ABA281-C995-42E9-AC8A-B0E2A2FB5F9B}" dt="2025-06-14T16:35:12.387" v="490" actId="14100"/>
          <ac:picMkLst>
            <pc:docMk/>
            <pc:sldMk cId="1235576570" sldId="358"/>
            <ac:picMk id="5" creationId="{FEAE5C49-FE67-B9AE-35C9-2F113F799D39}"/>
          </ac:picMkLst>
        </pc:picChg>
      </pc:sldChg>
      <pc:sldChg chg="addSp delSp modSp new mod ord setBg modAnim">
        <pc:chgData name="Steven Tramell" userId="ae175e2037d93611" providerId="LiveId" clId="{B6ABA281-C995-42E9-AC8A-B0E2A2FB5F9B}" dt="2025-06-14T17:54:48.686" v="1496" actId="207"/>
        <pc:sldMkLst>
          <pc:docMk/>
          <pc:sldMk cId="3078737387" sldId="359"/>
        </pc:sldMkLst>
        <pc:spChg chg="del">
          <ac:chgData name="Steven Tramell" userId="ae175e2037d93611" providerId="LiveId" clId="{B6ABA281-C995-42E9-AC8A-B0E2A2FB5F9B}" dt="2025-06-14T16:36:03.315" v="492" actId="478"/>
          <ac:spMkLst>
            <pc:docMk/>
            <pc:sldMk cId="3078737387" sldId="359"/>
            <ac:spMk id="2" creationId="{02664AE6-A750-602B-EA2B-E2D2AEDB79D4}"/>
          </ac:spMkLst>
        </pc:spChg>
        <pc:spChg chg="del">
          <ac:chgData name="Steven Tramell" userId="ae175e2037d93611" providerId="LiveId" clId="{B6ABA281-C995-42E9-AC8A-B0E2A2FB5F9B}" dt="2025-06-14T16:36:03.315" v="492" actId="478"/>
          <ac:spMkLst>
            <pc:docMk/>
            <pc:sldMk cId="3078737387" sldId="359"/>
            <ac:spMk id="3" creationId="{231342D8-BDB1-040B-41CE-36A568E84FBF}"/>
          </ac:spMkLst>
        </pc:spChg>
        <pc:spChg chg="add mod">
          <ac:chgData name="Steven Tramell" userId="ae175e2037d93611" providerId="LiveId" clId="{B6ABA281-C995-42E9-AC8A-B0E2A2FB5F9B}" dt="2025-06-14T17:54:48.686" v="1496" actId="207"/>
          <ac:spMkLst>
            <pc:docMk/>
            <pc:sldMk cId="3078737387" sldId="359"/>
            <ac:spMk id="6" creationId="{F385E9ED-50E5-BF2D-F2BA-D7524BDACAC0}"/>
          </ac:spMkLst>
        </pc:spChg>
        <pc:spChg chg="add">
          <ac:chgData name="Steven Tramell" userId="ae175e2037d93611" providerId="LiveId" clId="{B6ABA281-C995-42E9-AC8A-B0E2A2FB5F9B}" dt="2025-06-14T16:36:05.329" v="496" actId="26606"/>
          <ac:spMkLst>
            <pc:docMk/>
            <pc:sldMk cId="3078737387" sldId="359"/>
            <ac:spMk id="10" creationId="{42A4FC2C-047E-45A5-965D-8E1E3BF09BC6}"/>
          </ac:spMkLst>
        </pc:spChg>
        <pc:picChg chg="add mod">
          <ac:chgData name="Steven Tramell" userId="ae175e2037d93611" providerId="LiveId" clId="{B6ABA281-C995-42E9-AC8A-B0E2A2FB5F9B}" dt="2025-06-14T16:36:05.329" v="496" actId="26606"/>
          <ac:picMkLst>
            <pc:docMk/>
            <pc:sldMk cId="3078737387" sldId="359"/>
            <ac:picMk id="5" creationId="{120787A7-14E8-D5AB-9B0D-49F82EA90596}"/>
          </ac:picMkLst>
        </pc:picChg>
      </pc:sldChg>
      <pc:sldChg chg="addSp delSp modSp add mod setBg delAnim modAnim delDesignElem">
        <pc:chgData name="Steven Tramell" userId="ae175e2037d93611" providerId="LiveId" clId="{B6ABA281-C995-42E9-AC8A-B0E2A2FB5F9B}" dt="2025-06-14T17:04:46.879" v="774"/>
        <pc:sldMkLst>
          <pc:docMk/>
          <pc:sldMk cId="508356558" sldId="360"/>
        </pc:sldMkLst>
        <pc:spChg chg="add del">
          <ac:chgData name="Steven Tramell" userId="ae175e2037d93611" providerId="LiveId" clId="{B6ABA281-C995-42E9-AC8A-B0E2A2FB5F9B}" dt="2025-06-14T16:52:20.462" v="545" actId="22"/>
          <ac:spMkLst>
            <pc:docMk/>
            <pc:sldMk cId="508356558" sldId="360"/>
            <ac:spMk id="3" creationId="{CC89DA53-4662-5243-D035-6843162177E4}"/>
          </ac:spMkLst>
        </pc:spChg>
        <pc:spChg chg="del">
          <ac:chgData name="Steven Tramell" userId="ae175e2037d93611" providerId="LiveId" clId="{B6ABA281-C995-42E9-AC8A-B0E2A2FB5F9B}" dt="2025-06-14T16:51:58.303" v="540" actId="478"/>
          <ac:spMkLst>
            <pc:docMk/>
            <pc:sldMk cId="508356558" sldId="360"/>
            <ac:spMk id="6" creationId="{B479D110-3103-740D-3DA1-B0987A689318}"/>
          </ac:spMkLst>
        </pc:spChg>
        <pc:spChg chg="add mod">
          <ac:chgData name="Steven Tramell" userId="ae175e2037d93611" providerId="LiveId" clId="{B6ABA281-C995-42E9-AC8A-B0E2A2FB5F9B}" dt="2025-06-14T17:04:30.027" v="768" actId="207"/>
          <ac:spMkLst>
            <pc:docMk/>
            <pc:sldMk cId="508356558" sldId="360"/>
            <ac:spMk id="7" creationId="{306E77F7-B358-D1F0-32EC-C00CC8DFE0AB}"/>
          </ac:spMkLst>
        </pc:spChg>
        <pc:spChg chg="add mod">
          <ac:chgData name="Steven Tramell" userId="ae175e2037d93611" providerId="LiveId" clId="{B6ABA281-C995-42E9-AC8A-B0E2A2FB5F9B}" dt="2025-06-14T17:01:07.992" v="706" actId="552"/>
          <ac:spMkLst>
            <pc:docMk/>
            <pc:sldMk cId="508356558" sldId="360"/>
            <ac:spMk id="8" creationId="{2D0881FE-6675-7D6A-13ED-888657B7FB74}"/>
          </ac:spMkLst>
        </pc:spChg>
        <pc:spChg chg="del">
          <ac:chgData name="Steven Tramell" userId="ae175e2037d93611" providerId="LiveId" clId="{B6ABA281-C995-42E9-AC8A-B0E2A2FB5F9B}" dt="2025-06-14T16:51:54.082" v="539"/>
          <ac:spMkLst>
            <pc:docMk/>
            <pc:sldMk cId="508356558" sldId="360"/>
            <ac:spMk id="10" creationId="{AC8CCBF5-6153-9968-6D73-6F1CA8415E92}"/>
          </ac:spMkLst>
        </pc:spChg>
        <pc:spChg chg="add mod">
          <ac:chgData name="Steven Tramell" userId="ae175e2037d93611" providerId="LiveId" clId="{B6ABA281-C995-42E9-AC8A-B0E2A2FB5F9B}" dt="2025-06-14T17:00:52.545" v="703" actId="1076"/>
          <ac:spMkLst>
            <pc:docMk/>
            <pc:sldMk cId="508356558" sldId="360"/>
            <ac:spMk id="11" creationId="{950ED21D-022F-9645-8F98-73F4AD8E99CA}"/>
          </ac:spMkLst>
        </pc:spChg>
        <pc:spChg chg="add mod">
          <ac:chgData name="Steven Tramell" userId="ae175e2037d93611" providerId="LiveId" clId="{B6ABA281-C995-42E9-AC8A-B0E2A2FB5F9B}" dt="2025-06-14T17:01:07.992" v="706" actId="552"/>
          <ac:spMkLst>
            <pc:docMk/>
            <pc:sldMk cId="508356558" sldId="360"/>
            <ac:spMk id="12" creationId="{0CD3E025-F021-D1F8-2A73-88B360AEB67E}"/>
          </ac:spMkLst>
        </pc:spChg>
        <pc:spChg chg="add mod">
          <ac:chgData name="Steven Tramell" userId="ae175e2037d93611" providerId="LiveId" clId="{B6ABA281-C995-42E9-AC8A-B0E2A2FB5F9B}" dt="2025-06-14T17:00:52.545" v="703" actId="1076"/>
          <ac:spMkLst>
            <pc:docMk/>
            <pc:sldMk cId="508356558" sldId="360"/>
            <ac:spMk id="13" creationId="{8D180308-3AFC-6743-054C-47FB820C9517}"/>
          </ac:spMkLst>
        </pc:spChg>
        <pc:spChg chg="add mod">
          <ac:chgData name="Steven Tramell" userId="ae175e2037d93611" providerId="LiveId" clId="{B6ABA281-C995-42E9-AC8A-B0E2A2FB5F9B}" dt="2025-06-14T17:01:07.992" v="706" actId="552"/>
          <ac:spMkLst>
            <pc:docMk/>
            <pc:sldMk cId="508356558" sldId="360"/>
            <ac:spMk id="14" creationId="{F4E1FF31-308B-9ACB-B3DC-F6F5FE695748}"/>
          </ac:spMkLst>
        </pc:spChg>
        <pc:spChg chg="add mod">
          <ac:chgData name="Steven Tramell" userId="ae175e2037d93611" providerId="LiveId" clId="{B6ABA281-C995-42E9-AC8A-B0E2A2FB5F9B}" dt="2025-06-14T17:00:52.545" v="703" actId="1076"/>
          <ac:spMkLst>
            <pc:docMk/>
            <pc:sldMk cId="508356558" sldId="360"/>
            <ac:spMk id="15" creationId="{BD2674DD-6A56-8E9F-63DF-036AE9F45555}"/>
          </ac:spMkLst>
        </pc:spChg>
        <pc:spChg chg="add mod">
          <ac:chgData name="Steven Tramell" userId="ae175e2037d93611" providerId="LiveId" clId="{B6ABA281-C995-42E9-AC8A-B0E2A2FB5F9B}" dt="2025-06-14T17:03:09.585" v="736" actId="207"/>
          <ac:spMkLst>
            <pc:docMk/>
            <pc:sldMk cId="508356558" sldId="360"/>
            <ac:spMk id="17" creationId="{1AE46C3E-1A83-19AE-12C2-3CABAE377635}"/>
          </ac:spMkLst>
        </pc:spChg>
        <pc:spChg chg="add mod ord">
          <ac:chgData name="Steven Tramell" userId="ae175e2037d93611" providerId="LiveId" clId="{B6ABA281-C995-42E9-AC8A-B0E2A2FB5F9B}" dt="2025-06-14T17:03:15.072" v="738" actId="14861"/>
          <ac:spMkLst>
            <pc:docMk/>
            <pc:sldMk cId="508356558" sldId="360"/>
            <ac:spMk id="18" creationId="{C7DF506E-1060-0210-DE8D-FA046BE450A6}"/>
          </ac:spMkLst>
        </pc:spChg>
        <pc:spChg chg="add mod">
          <ac:chgData name="Steven Tramell" userId="ae175e2037d93611" providerId="LiveId" clId="{B6ABA281-C995-42E9-AC8A-B0E2A2FB5F9B}" dt="2025-06-14T17:03:41.445" v="758" actId="1076"/>
          <ac:spMkLst>
            <pc:docMk/>
            <pc:sldMk cId="508356558" sldId="360"/>
            <ac:spMk id="20" creationId="{585FF5BB-57E5-BA37-A26C-B044DC452C97}"/>
          </ac:spMkLst>
        </pc:spChg>
        <pc:picChg chg="mod modCrop">
          <ac:chgData name="Steven Tramell" userId="ae175e2037d93611" providerId="LiveId" clId="{B6ABA281-C995-42E9-AC8A-B0E2A2FB5F9B}" dt="2025-06-14T16:52:11.215" v="543" actId="1076"/>
          <ac:picMkLst>
            <pc:docMk/>
            <pc:sldMk cId="508356558" sldId="360"/>
            <ac:picMk id="5" creationId="{0DE75D81-1B7E-5761-912B-0326107E76E0}"/>
          </ac:picMkLst>
        </pc:picChg>
        <pc:cxnChg chg="add mod">
          <ac:chgData name="Steven Tramell" userId="ae175e2037d93611" providerId="LiveId" clId="{B6ABA281-C995-42E9-AC8A-B0E2A2FB5F9B}" dt="2025-06-14T17:03:57.891" v="760" actId="1582"/>
          <ac:cxnSpMkLst>
            <pc:docMk/>
            <pc:sldMk cId="508356558" sldId="360"/>
            <ac:cxnSpMk id="22" creationId="{4D69B29D-29FF-7E85-AA44-12081B3F3704}"/>
          </ac:cxnSpMkLst>
        </pc:cxnChg>
        <pc:cxnChg chg="add mod">
          <ac:chgData name="Steven Tramell" userId="ae175e2037d93611" providerId="LiveId" clId="{B6ABA281-C995-42E9-AC8A-B0E2A2FB5F9B}" dt="2025-06-14T17:04:09.079" v="764" actId="1076"/>
          <ac:cxnSpMkLst>
            <pc:docMk/>
            <pc:sldMk cId="508356558" sldId="360"/>
            <ac:cxnSpMk id="23" creationId="{4B632C23-577E-578E-8E00-14932738710F}"/>
          </ac:cxnSpMkLst>
        </pc:cxnChg>
        <pc:cxnChg chg="add mod">
          <ac:chgData name="Steven Tramell" userId="ae175e2037d93611" providerId="LiveId" clId="{B6ABA281-C995-42E9-AC8A-B0E2A2FB5F9B}" dt="2025-06-14T17:04:15.675" v="767" actId="14100"/>
          <ac:cxnSpMkLst>
            <pc:docMk/>
            <pc:sldMk cId="508356558" sldId="360"/>
            <ac:cxnSpMk id="25" creationId="{48C9ECAF-6D88-7416-BADD-C9989438A119}"/>
          </ac:cxnSpMkLst>
        </pc:cxnChg>
      </pc:sldChg>
      <pc:sldChg chg="addSp delSp modSp new mod setBg modAnim">
        <pc:chgData name="Steven Tramell" userId="ae175e2037d93611" providerId="LiveId" clId="{B6ABA281-C995-42E9-AC8A-B0E2A2FB5F9B}" dt="2025-06-14T17:10:24.077" v="811"/>
        <pc:sldMkLst>
          <pc:docMk/>
          <pc:sldMk cId="2809537177" sldId="361"/>
        </pc:sldMkLst>
        <pc:spChg chg="del">
          <ac:chgData name="Steven Tramell" userId="ae175e2037d93611" providerId="LiveId" clId="{B6ABA281-C995-42E9-AC8A-B0E2A2FB5F9B}" dt="2025-06-14T17:09:52.099" v="776" actId="478"/>
          <ac:spMkLst>
            <pc:docMk/>
            <pc:sldMk cId="2809537177" sldId="361"/>
            <ac:spMk id="2" creationId="{4B242BC8-77A6-06D7-BF2B-8D1219008C00}"/>
          </ac:spMkLst>
        </pc:spChg>
        <pc:spChg chg="del">
          <ac:chgData name="Steven Tramell" userId="ae175e2037d93611" providerId="LiveId" clId="{B6ABA281-C995-42E9-AC8A-B0E2A2FB5F9B}" dt="2025-06-14T17:09:52.099" v="776" actId="478"/>
          <ac:spMkLst>
            <pc:docMk/>
            <pc:sldMk cId="2809537177" sldId="361"/>
            <ac:spMk id="3" creationId="{20E38931-8EB5-3230-3B70-55F404EAF123}"/>
          </ac:spMkLst>
        </pc:spChg>
        <pc:spChg chg="add mod">
          <ac:chgData name="Steven Tramell" userId="ae175e2037d93611" providerId="LiveId" clId="{B6ABA281-C995-42E9-AC8A-B0E2A2FB5F9B}" dt="2025-06-14T17:10:13.978" v="809" actId="20577"/>
          <ac:spMkLst>
            <pc:docMk/>
            <pc:sldMk cId="2809537177" sldId="361"/>
            <ac:spMk id="6" creationId="{F729DF24-24BF-AA53-896E-0DE913AB5D54}"/>
          </ac:spMkLst>
        </pc:spChg>
        <pc:spChg chg="add">
          <ac:chgData name="Steven Tramell" userId="ae175e2037d93611" providerId="LiveId" clId="{B6ABA281-C995-42E9-AC8A-B0E2A2FB5F9B}" dt="2025-06-14T17:09:54.897" v="780" actId="26606"/>
          <ac:spMkLst>
            <pc:docMk/>
            <pc:sldMk cId="2809537177" sldId="361"/>
            <ac:spMk id="10" creationId="{42A4FC2C-047E-45A5-965D-8E1E3BF09BC6}"/>
          </ac:spMkLst>
        </pc:spChg>
        <pc:picChg chg="add mod">
          <ac:chgData name="Steven Tramell" userId="ae175e2037d93611" providerId="LiveId" clId="{B6ABA281-C995-42E9-AC8A-B0E2A2FB5F9B}" dt="2025-06-14T17:09:54.897" v="780" actId="26606"/>
          <ac:picMkLst>
            <pc:docMk/>
            <pc:sldMk cId="2809537177" sldId="361"/>
            <ac:picMk id="5" creationId="{AD1E45D1-C1B8-077A-37C5-429990BCD841}"/>
          </ac:picMkLst>
        </pc:picChg>
      </pc:sldChg>
      <pc:sldChg chg="addSp delSp modSp new mod setBg modAnim">
        <pc:chgData name="Steven Tramell" userId="ae175e2037d93611" providerId="LiveId" clId="{B6ABA281-C995-42E9-AC8A-B0E2A2FB5F9B}" dt="2025-06-14T17:19:57.014" v="823"/>
        <pc:sldMkLst>
          <pc:docMk/>
          <pc:sldMk cId="3475517845" sldId="362"/>
        </pc:sldMkLst>
        <pc:spChg chg="del">
          <ac:chgData name="Steven Tramell" userId="ae175e2037d93611" providerId="LiveId" clId="{B6ABA281-C995-42E9-AC8A-B0E2A2FB5F9B}" dt="2025-06-14T17:13:22.926" v="813" actId="478"/>
          <ac:spMkLst>
            <pc:docMk/>
            <pc:sldMk cId="3475517845" sldId="362"/>
            <ac:spMk id="2" creationId="{05CC24A3-B5FD-A33F-7C4E-289E21F098CE}"/>
          </ac:spMkLst>
        </pc:spChg>
        <pc:spChg chg="del">
          <ac:chgData name="Steven Tramell" userId="ae175e2037d93611" providerId="LiveId" clId="{B6ABA281-C995-42E9-AC8A-B0E2A2FB5F9B}" dt="2025-06-14T17:13:22.926" v="813" actId="478"/>
          <ac:spMkLst>
            <pc:docMk/>
            <pc:sldMk cId="3475517845" sldId="362"/>
            <ac:spMk id="3" creationId="{97A75C91-40C2-F732-B5AF-2264B59A7680}"/>
          </ac:spMkLst>
        </pc:spChg>
        <pc:spChg chg="add del">
          <ac:chgData name="Steven Tramell" userId="ae175e2037d93611" providerId="LiveId" clId="{B6ABA281-C995-42E9-AC8A-B0E2A2FB5F9B}" dt="2025-06-14T17:15:43.950" v="819" actId="26606"/>
          <ac:spMkLst>
            <pc:docMk/>
            <pc:sldMk cId="3475517845" sldId="362"/>
            <ac:spMk id="10" creationId="{42A4FC2C-047E-45A5-965D-8E1E3BF09BC6}"/>
          </ac:spMkLst>
        </pc:spChg>
        <pc:picChg chg="add mod">
          <ac:chgData name="Steven Tramell" userId="ae175e2037d93611" providerId="LiveId" clId="{B6ABA281-C995-42E9-AC8A-B0E2A2FB5F9B}" dt="2025-06-14T17:15:43.950" v="819" actId="26606"/>
          <ac:picMkLst>
            <pc:docMk/>
            <pc:sldMk cId="3475517845" sldId="362"/>
            <ac:picMk id="5" creationId="{3B36B4AB-86A8-3221-5CCC-88604B652E07}"/>
          </ac:picMkLst>
        </pc:picChg>
        <pc:picChg chg="add mod">
          <ac:chgData name="Steven Tramell" userId="ae175e2037d93611" providerId="LiveId" clId="{B6ABA281-C995-42E9-AC8A-B0E2A2FB5F9B}" dt="2025-06-14T17:19:45.074" v="821" actId="1076"/>
          <ac:picMkLst>
            <pc:docMk/>
            <pc:sldMk cId="3475517845" sldId="362"/>
            <ac:picMk id="7" creationId="{982FC94D-4C16-A1AC-6DF1-2BAC5CB361C9}"/>
          </ac:picMkLst>
        </pc:picChg>
      </pc:sldChg>
      <pc:sldChg chg="addSp delSp modSp add mod setBg delAnim modAnim delDesignElem">
        <pc:chgData name="Steven Tramell" userId="ae175e2037d93611" providerId="LiveId" clId="{B6ABA281-C995-42E9-AC8A-B0E2A2FB5F9B}" dt="2025-06-15T01:28:24.353" v="1939" actId="20577"/>
        <pc:sldMkLst>
          <pc:docMk/>
          <pc:sldMk cId="1288504384" sldId="363"/>
        </pc:sldMkLst>
        <pc:spChg chg="add mod">
          <ac:chgData name="Steven Tramell" userId="ae175e2037d93611" providerId="LiveId" clId="{B6ABA281-C995-42E9-AC8A-B0E2A2FB5F9B}" dt="2025-06-14T17:21:47.866" v="865" actId="1076"/>
          <ac:spMkLst>
            <pc:docMk/>
            <pc:sldMk cId="1288504384" sldId="363"/>
            <ac:spMk id="2" creationId="{2FD293A2-065A-2121-14D7-2AF8F662BD49}"/>
          </ac:spMkLst>
        </pc:spChg>
        <pc:spChg chg="add del">
          <ac:chgData name="Steven Tramell" userId="ae175e2037d93611" providerId="LiveId" clId="{B6ABA281-C995-42E9-AC8A-B0E2A2FB5F9B}" dt="2025-06-14T17:24:33.012" v="867" actId="22"/>
          <ac:spMkLst>
            <pc:docMk/>
            <pc:sldMk cId="1288504384" sldId="363"/>
            <ac:spMk id="4" creationId="{85C1727D-58DA-87F9-483A-B2B0FC9CDB09}"/>
          </ac:spMkLst>
        </pc:spChg>
        <pc:spChg chg="del">
          <ac:chgData name="Steven Tramell" userId="ae175e2037d93611" providerId="LiveId" clId="{B6ABA281-C995-42E9-AC8A-B0E2A2FB5F9B}" dt="2025-06-14T17:21:10.693" v="826" actId="478"/>
          <ac:spMkLst>
            <pc:docMk/>
            <pc:sldMk cId="1288504384" sldId="363"/>
            <ac:spMk id="6" creationId="{1BD50F12-F21B-BF09-47B0-836CF889638D}"/>
          </ac:spMkLst>
        </pc:spChg>
        <pc:spChg chg="add mod">
          <ac:chgData name="Steven Tramell" userId="ae175e2037d93611" providerId="LiveId" clId="{B6ABA281-C995-42E9-AC8A-B0E2A2FB5F9B}" dt="2025-06-14T17:24:42.306" v="874" actId="1076"/>
          <ac:spMkLst>
            <pc:docMk/>
            <pc:sldMk cId="1288504384" sldId="363"/>
            <ac:spMk id="8" creationId="{176F4319-5023-C860-EB5E-F91908B6DBD3}"/>
          </ac:spMkLst>
        </pc:spChg>
        <pc:spChg chg="del">
          <ac:chgData name="Steven Tramell" userId="ae175e2037d93611" providerId="LiveId" clId="{B6ABA281-C995-42E9-AC8A-B0E2A2FB5F9B}" dt="2025-06-14T17:21:04.871" v="825"/>
          <ac:spMkLst>
            <pc:docMk/>
            <pc:sldMk cId="1288504384" sldId="363"/>
            <ac:spMk id="10" creationId="{55EB0224-31D1-4960-6477-5404AA490580}"/>
          </ac:spMkLst>
        </pc:spChg>
        <pc:spChg chg="add del">
          <ac:chgData name="Steven Tramell" userId="ae175e2037d93611" providerId="LiveId" clId="{B6ABA281-C995-42E9-AC8A-B0E2A2FB5F9B}" dt="2025-06-14T17:24:46.267" v="876" actId="22"/>
          <ac:spMkLst>
            <pc:docMk/>
            <pc:sldMk cId="1288504384" sldId="363"/>
            <ac:spMk id="11" creationId="{72604DCA-3879-CC2D-E547-B4CCA6194F1E}"/>
          </ac:spMkLst>
        </pc:spChg>
        <pc:spChg chg="add mod">
          <ac:chgData name="Steven Tramell" userId="ae175e2037d93611" providerId="LiveId" clId="{B6ABA281-C995-42E9-AC8A-B0E2A2FB5F9B}" dt="2025-06-14T17:24:59.142" v="898" actId="1076"/>
          <ac:spMkLst>
            <pc:docMk/>
            <pc:sldMk cId="1288504384" sldId="363"/>
            <ac:spMk id="13" creationId="{DE81AB86-45F3-EF9B-E5F1-0909A824A4EE}"/>
          </ac:spMkLst>
        </pc:spChg>
        <pc:spChg chg="add mod">
          <ac:chgData name="Steven Tramell" userId="ae175e2037d93611" providerId="LiveId" clId="{B6ABA281-C995-42E9-AC8A-B0E2A2FB5F9B}" dt="2025-06-15T01:28:24.353" v="1939" actId="20577"/>
          <ac:spMkLst>
            <pc:docMk/>
            <pc:sldMk cId="1288504384" sldId="363"/>
            <ac:spMk id="14" creationId="{32AEDBBC-1A41-3A2B-3EFD-F7C5205FC55B}"/>
          </ac:spMkLst>
        </pc:spChg>
        <pc:picChg chg="mod modCrop">
          <ac:chgData name="Steven Tramell" userId="ae175e2037d93611" providerId="LiveId" clId="{B6ABA281-C995-42E9-AC8A-B0E2A2FB5F9B}" dt="2025-06-14T17:21:23.472" v="830" actId="1076"/>
          <ac:picMkLst>
            <pc:docMk/>
            <pc:sldMk cId="1288504384" sldId="363"/>
            <ac:picMk id="5" creationId="{B4FEB7B9-741E-C414-FC66-D944E1ED23F9}"/>
          </ac:picMkLst>
        </pc:picChg>
      </pc:sldChg>
      <pc:sldChg chg="addSp delSp modSp new mod modAnim">
        <pc:chgData name="Steven Tramell" userId="ae175e2037d93611" providerId="LiveId" clId="{B6ABA281-C995-42E9-AC8A-B0E2A2FB5F9B}" dt="2025-06-15T01:30:10.339" v="1971"/>
        <pc:sldMkLst>
          <pc:docMk/>
          <pc:sldMk cId="960852759" sldId="364"/>
        </pc:sldMkLst>
        <pc:spChg chg="del">
          <ac:chgData name="Steven Tramell" userId="ae175e2037d93611" providerId="LiveId" clId="{B6ABA281-C995-42E9-AC8A-B0E2A2FB5F9B}" dt="2025-06-14T17:28:58.789" v="1082" actId="478"/>
          <ac:spMkLst>
            <pc:docMk/>
            <pc:sldMk cId="960852759" sldId="364"/>
            <ac:spMk id="2" creationId="{D84540A7-407C-B1DE-7B42-A1991132D5D7}"/>
          </ac:spMkLst>
        </pc:spChg>
        <pc:spChg chg="del">
          <ac:chgData name="Steven Tramell" userId="ae175e2037d93611" providerId="LiveId" clId="{B6ABA281-C995-42E9-AC8A-B0E2A2FB5F9B}" dt="2025-06-14T17:28:58.789" v="1082" actId="478"/>
          <ac:spMkLst>
            <pc:docMk/>
            <pc:sldMk cId="960852759" sldId="364"/>
            <ac:spMk id="3" creationId="{08BB37B2-BAA4-9483-340B-F2B3CBE31A3E}"/>
          </ac:spMkLst>
        </pc:spChg>
        <pc:spChg chg="add mod">
          <ac:chgData name="Steven Tramell" userId="ae175e2037d93611" providerId="LiveId" clId="{B6ABA281-C995-42E9-AC8A-B0E2A2FB5F9B}" dt="2025-06-15T01:30:04.796" v="1969" actId="1076"/>
          <ac:spMkLst>
            <pc:docMk/>
            <pc:sldMk cId="960852759" sldId="364"/>
            <ac:spMk id="3" creationId="{ADEA0668-5209-E78B-8C4B-56698EBD54E2}"/>
          </ac:spMkLst>
        </pc:spChg>
        <pc:spChg chg="add mod ord">
          <ac:chgData name="Steven Tramell" userId="ae175e2037d93611" providerId="LiveId" clId="{B6ABA281-C995-42E9-AC8A-B0E2A2FB5F9B}" dt="2025-06-15T01:29:43.896" v="1954" actId="171"/>
          <ac:spMkLst>
            <pc:docMk/>
            <pc:sldMk cId="960852759" sldId="364"/>
            <ac:spMk id="4" creationId="{5A9833B4-3103-79B0-9545-FD4298F22F16}"/>
          </ac:spMkLst>
        </pc:spChg>
        <pc:picChg chg="add mod">
          <ac:chgData name="Steven Tramell" userId="ae175e2037d93611" providerId="LiveId" clId="{B6ABA281-C995-42E9-AC8A-B0E2A2FB5F9B}" dt="2025-06-15T01:29:12.562" v="1945" actId="1076"/>
          <ac:picMkLst>
            <pc:docMk/>
            <pc:sldMk cId="960852759" sldId="364"/>
            <ac:picMk id="5" creationId="{658767BB-B6E9-C627-4565-9A858FF627E1}"/>
          </ac:picMkLst>
        </pc:picChg>
      </pc:sldChg>
      <pc:sldChg chg="addSp delSp modSp new mod setBg modAnim">
        <pc:chgData name="Steven Tramell" userId="ae175e2037d93611" providerId="LiveId" clId="{B6ABA281-C995-42E9-AC8A-B0E2A2FB5F9B}" dt="2025-06-14T17:45:35.860" v="1192" actId="207"/>
        <pc:sldMkLst>
          <pc:docMk/>
          <pc:sldMk cId="1183397598" sldId="365"/>
        </pc:sldMkLst>
        <pc:spChg chg="del">
          <ac:chgData name="Steven Tramell" userId="ae175e2037d93611" providerId="LiveId" clId="{B6ABA281-C995-42E9-AC8A-B0E2A2FB5F9B}" dt="2025-06-14T17:43:22.041" v="1091" actId="478"/>
          <ac:spMkLst>
            <pc:docMk/>
            <pc:sldMk cId="1183397598" sldId="365"/>
            <ac:spMk id="2" creationId="{088E14F4-5D6E-DEC8-B09C-99E9301B4175}"/>
          </ac:spMkLst>
        </pc:spChg>
        <pc:spChg chg="del">
          <ac:chgData name="Steven Tramell" userId="ae175e2037d93611" providerId="LiveId" clId="{B6ABA281-C995-42E9-AC8A-B0E2A2FB5F9B}" dt="2025-06-14T17:43:22.041" v="1091" actId="478"/>
          <ac:spMkLst>
            <pc:docMk/>
            <pc:sldMk cId="1183397598" sldId="365"/>
            <ac:spMk id="3" creationId="{F88D5885-6AC1-47F3-C4A5-A48B3041C938}"/>
          </ac:spMkLst>
        </pc:spChg>
        <pc:spChg chg="add mod">
          <ac:chgData name="Steven Tramell" userId="ae175e2037d93611" providerId="LiveId" clId="{B6ABA281-C995-42E9-AC8A-B0E2A2FB5F9B}" dt="2025-06-14T17:45:35.860" v="1192" actId="207"/>
          <ac:spMkLst>
            <pc:docMk/>
            <pc:sldMk cId="1183397598" sldId="365"/>
            <ac:spMk id="6" creationId="{07AED95F-9ABC-D290-FF1F-EB610C2EFBA1}"/>
          </ac:spMkLst>
        </pc:spChg>
        <pc:spChg chg="add">
          <ac:chgData name="Steven Tramell" userId="ae175e2037d93611" providerId="LiveId" clId="{B6ABA281-C995-42E9-AC8A-B0E2A2FB5F9B}" dt="2025-06-14T17:43:25.210" v="1095" actId="26606"/>
          <ac:spMkLst>
            <pc:docMk/>
            <pc:sldMk cId="1183397598" sldId="365"/>
            <ac:spMk id="10" creationId="{42A4FC2C-047E-45A5-965D-8E1E3BF09BC6}"/>
          </ac:spMkLst>
        </pc:spChg>
        <pc:picChg chg="add mod">
          <ac:chgData name="Steven Tramell" userId="ae175e2037d93611" providerId="LiveId" clId="{B6ABA281-C995-42E9-AC8A-B0E2A2FB5F9B}" dt="2025-06-14T17:43:25.210" v="1095" actId="26606"/>
          <ac:picMkLst>
            <pc:docMk/>
            <pc:sldMk cId="1183397598" sldId="365"/>
            <ac:picMk id="5" creationId="{B8E31E16-698A-6517-450B-79154F0EF45A}"/>
          </ac:picMkLst>
        </pc:picChg>
      </pc:sldChg>
      <pc:sldChg chg="modSp add mod modAnim">
        <pc:chgData name="Steven Tramell" userId="ae175e2037d93611" providerId="LiveId" clId="{B6ABA281-C995-42E9-AC8A-B0E2A2FB5F9B}" dt="2025-06-14T17:45:26.645" v="1191" actId="1076"/>
        <pc:sldMkLst>
          <pc:docMk/>
          <pc:sldMk cId="1893450789" sldId="366"/>
        </pc:sldMkLst>
        <pc:spChg chg="mod">
          <ac:chgData name="Steven Tramell" userId="ae175e2037d93611" providerId="LiveId" clId="{B6ABA281-C995-42E9-AC8A-B0E2A2FB5F9B}" dt="2025-06-14T17:45:17.630" v="1189" actId="20577"/>
          <ac:spMkLst>
            <pc:docMk/>
            <pc:sldMk cId="1893450789" sldId="366"/>
            <ac:spMk id="2" creationId="{5925285F-983D-AF35-6F9E-B3401B867296}"/>
          </ac:spMkLst>
        </pc:spChg>
        <pc:spChg chg="mod">
          <ac:chgData name="Steven Tramell" userId="ae175e2037d93611" providerId="LiveId" clId="{B6ABA281-C995-42E9-AC8A-B0E2A2FB5F9B}" dt="2025-06-14T17:45:26.645" v="1191" actId="1076"/>
          <ac:spMkLst>
            <pc:docMk/>
            <pc:sldMk cId="1893450789" sldId="366"/>
            <ac:spMk id="11" creationId="{481EA9E0-670C-3550-8A11-028E3F76FA97}"/>
          </ac:spMkLst>
        </pc:spChg>
      </pc:sldChg>
      <pc:sldChg chg="modSp add mod modAnim">
        <pc:chgData name="Steven Tramell" userId="ae175e2037d93611" providerId="LiveId" clId="{B6ABA281-C995-42E9-AC8A-B0E2A2FB5F9B}" dt="2025-06-14T17:46:49.898" v="1227" actId="113"/>
        <pc:sldMkLst>
          <pc:docMk/>
          <pc:sldMk cId="4049163315" sldId="367"/>
        </pc:sldMkLst>
        <pc:spChg chg="mod">
          <ac:chgData name="Steven Tramell" userId="ae175e2037d93611" providerId="LiveId" clId="{B6ABA281-C995-42E9-AC8A-B0E2A2FB5F9B}" dt="2025-06-14T17:46:41.472" v="1226" actId="20577"/>
          <ac:spMkLst>
            <pc:docMk/>
            <pc:sldMk cId="4049163315" sldId="367"/>
            <ac:spMk id="2" creationId="{E5292AAF-8080-5208-05D5-75D21D772CCA}"/>
          </ac:spMkLst>
        </pc:spChg>
        <pc:spChg chg="mod">
          <ac:chgData name="Steven Tramell" userId="ae175e2037d93611" providerId="LiveId" clId="{B6ABA281-C995-42E9-AC8A-B0E2A2FB5F9B}" dt="2025-06-14T17:46:49.898" v="1227" actId="113"/>
          <ac:spMkLst>
            <pc:docMk/>
            <pc:sldMk cId="4049163315" sldId="367"/>
            <ac:spMk id="11" creationId="{4CF860AB-D9D7-03BF-DF93-7A4C4DCF439C}"/>
          </ac:spMkLst>
        </pc:spChg>
      </pc:sldChg>
      <pc:sldChg chg="modSp add mod modAnim">
        <pc:chgData name="Steven Tramell" userId="ae175e2037d93611" providerId="LiveId" clId="{B6ABA281-C995-42E9-AC8A-B0E2A2FB5F9B}" dt="2025-06-14T17:47:50.308" v="1253" actId="113"/>
        <pc:sldMkLst>
          <pc:docMk/>
          <pc:sldMk cId="3235115606" sldId="368"/>
        </pc:sldMkLst>
        <pc:spChg chg="mod">
          <ac:chgData name="Steven Tramell" userId="ae175e2037d93611" providerId="LiveId" clId="{B6ABA281-C995-42E9-AC8A-B0E2A2FB5F9B}" dt="2025-06-14T17:47:43.767" v="1252" actId="20577"/>
          <ac:spMkLst>
            <pc:docMk/>
            <pc:sldMk cId="3235115606" sldId="368"/>
            <ac:spMk id="2" creationId="{4111D753-9DEA-87F4-32CC-79F5B82CA711}"/>
          </ac:spMkLst>
        </pc:spChg>
        <pc:spChg chg="mod">
          <ac:chgData name="Steven Tramell" userId="ae175e2037d93611" providerId="LiveId" clId="{B6ABA281-C995-42E9-AC8A-B0E2A2FB5F9B}" dt="2025-06-14T17:47:50.308" v="1253" actId="113"/>
          <ac:spMkLst>
            <pc:docMk/>
            <pc:sldMk cId="3235115606" sldId="368"/>
            <ac:spMk id="11" creationId="{8C74F98C-A91F-1F80-EEBF-2947AD5CD54C}"/>
          </ac:spMkLst>
        </pc:spChg>
      </pc:sldChg>
      <pc:sldChg chg="modSp add mod ord modAnim">
        <pc:chgData name="Steven Tramell" userId="ae175e2037d93611" providerId="LiveId" clId="{B6ABA281-C995-42E9-AC8A-B0E2A2FB5F9B}" dt="2025-06-14T17:48:36.235" v="1282"/>
        <pc:sldMkLst>
          <pc:docMk/>
          <pc:sldMk cId="782042130" sldId="369"/>
        </pc:sldMkLst>
        <pc:spChg chg="mod">
          <ac:chgData name="Steven Tramell" userId="ae175e2037d93611" providerId="LiveId" clId="{B6ABA281-C995-42E9-AC8A-B0E2A2FB5F9B}" dt="2025-06-14T17:48:34.566" v="1280" actId="1076"/>
          <ac:spMkLst>
            <pc:docMk/>
            <pc:sldMk cId="782042130" sldId="369"/>
            <ac:spMk id="2" creationId="{1B6C4D0A-B094-8FEE-6117-064CAB70A65F}"/>
          </ac:spMkLst>
        </pc:spChg>
        <pc:spChg chg="mod">
          <ac:chgData name="Steven Tramell" userId="ae175e2037d93611" providerId="LiveId" clId="{B6ABA281-C995-42E9-AC8A-B0E2A2FB5F9B}" dt="2025-06-14T17:48:34.566" v="1280" actId="1076"/>
          <ac:spMkLst>
            <pc:docMk/>
            <pc:sldMk cId="782042130" sldId="369"/>
            <ac:spMk id="5" creationId="{686AFC8C-5B0B-0952-1943-3F49A970B7B2}"/>
          </ac:spMkLst>
        </pc:spChg>
        <pc:spChg chg="mod">
          <ac:chgData name="Steven Tramell" userId="ae175e2037d93611" providerId="LiveId" clId="{B6ABA281-C995-42E9-AC8A-B0E2A2FB5F9B}" dt="2025-06-14T17:48:34.566" v="1280" actId="1076"/>
          <ac:spMkLst>
            <pc:docMk/>
            <pc:sldMk cId="782042130" sldId="369"/>
            <ac:spMk id="11" creationId="{9BCCFCBC-120F-7447-D5B4-BC4A874FB0FE}"/>
          </ac:spMkLst>
        </pc:spChg>
      </pc:sldChg>
      <pc:sldChg chg="addSp delSp modSp add mod setBg delAnim modAnim delDesignElem">
        <pc:chgData name="Steven Tramell" userId="ae175e2037d93611" providerId="LiveId" clId="{B6ABA281-C995-42E9-AC8A-B0E2A2FB5F9B}" dt="2025-06-14T17:58:11.968" v="1599" actId="20577"/>
        <pc:sldMkLst>
          <pc:docMk/>
          <pc:sldMk cId="753519641" sldId="370"/>
        </pc:sldMkLst>
        <pc:spChg chg="add mod">
          <ac:chgData name="Steven Tramell" userId="ae175e2037d93611" providerId="LiveId" clId="{B6ABA281-C995-42E9-AC8A-B0E2A2FB5F9B}" dt="2025-06-14T17:50:51.748" v="1378" actId="207"/>
          <ac:spMkLst>
            <pc:docMk/>
            <pc:sldMk cId="753519641" sldId="370"/>
            <ac:spMk id="2" creationId="{A8B5A4CD-3A83-CB96-ECBD-6EC2F1722AEA}"/>
          </ac:spMkLst>
        </pc:spChg>
        <pc:spChg chg="add mod">
          <ac:chgData name="Steven Tramell" userId="ae175e2037d93611" providerId="LiveId" clId="{B6ABA281-C995-42E9-AC8A-B0E2A2FB5F9B}" dt="2025-06-14T17:51:15.097" v="1398" actId="207"/>
          <ac:spMkLst>
            <pc:docMk/>
            <pc:sldMk cId="753519641" sldId="370"/>
            <ac:spMk id="3" creationId="{CEA84301-0D12-2D50-7A37-AA61C6C385FD}"/>
          </ac:spMkLst>
        </pc:spChg>
        <pc:spChg chg="del">
          <ac:chgData name="Steven Tramell" userId="ae175e2037d93611" providerId="LiveId" clId="{B6ABA281-C995-42E9-AC8A-B0E2A2FB5F9B}" dt="2025-06-14T17:50:20.004" v="1350" actId="478"/>
          <ac:spMkLst>
            <pc:docMk/>
            <pc:sldMk cId="753519641" sldId="370"/>
            <ac:spMk id="6" creationId="{52EE4984-4C7E-11E6-7E47-82C979AF9567}"/>
          </ac:spMkLst>
        </pc:spChg>
        <pc:spChg chg="add mod">
          <ac:chgData name="Steven Tramell" userId="ae175e2037d93611" providerId="LiveId" clId="{B6ABA281-C995-42E9-AC8A-B0E2A2FB5F9B}" dt="2025-06-14T17:52:03.618" v="1406" actId="1076"/>
          <ac:spMkLst>
            <pc:docMk/>
            <pc:sldMk cId="753519641" sldId="370"/>
            <ac:spMk id="7" creationId="{12323B6C-F888-9E09-5211-BE5F0C5AA846}"/>
          </ac:spMkLst>
        </pc:spChg>
        <pc:spChg chg="add mod">
          <ac:chgData name="Steven Tramell" userId="ae175e2037d93611" providerId="LiveId" clId="{B6ABA281-C995-42E9-AC8A-B0E2A2FB5F9B}" dt="2025-06-14T17:52:55.046" v="1441" actId="1076"/>
          <ac:spMkLst>
            <pc:docMk/>
            <pc:sldMk cId="753519641" sldId="370"/>
            <ac:spMk id="8" creationId="{7694FCDD-5DF6-4439-7D73-25F4A1E6F804}"/>
          </ac:spMkLst>
        </pc:spChg>
        <pc:spChg chg="del">
          <ac:chgData name="Steven Tramell" userId="ae175e2037d93611" providerId="LiveId" clId="{B6ABA281-C995-42E9-AC8A-B0E2A2FB5F9B}" dt="2025-06-14T17:50:17.403" v="1349"/>
          <ac:spMkLst>
            <pc:docMk/>
            <pc:sldMk cId="753519641" sldId="370"/>
            <ac:spMk id="10" creationId="{F105FC4F-8BE7-96A6-B4A7-1D51DED538E7}"/>
          </ac:spMkLst>
        </pc:spChg>
        <pc:spChg chg="add mod">
          <ac:chgData name="Steven Tramell" userId="ae175e2037d93611" providerId="LiveId" clId="{B6ABA281-C995-42E9-AC8A-B0E2A2FB5F9B}" dt="2025-06-14T17:58:11.968" v="1599" actId="20577"/>
          <ac:spMkLst>
            <pc:docMk/>
            <pc:sldMk cId="753519641" sldId="370"/>
            <ac:spMk id="12" creationId="{58DD6338-FC31-1145-24E5-2047C18B6FF7}"/>
          </ac:spMkLst>
        </pc:spChg>
        <pc:spChg chg="add mod">
          <ac:chgData name="Steven Tramell" userId="ae175e2037d93611" providerId="LiveId" clId="{B6ABA281-C995-42E9-AC8A-B0E2A2FB5F9B}" dt="2025-06-14T17:57:47.455" v="1590" actId="1076"/>
          <ac:spMkLst>
            <pc:docMk/>
            <pc:sldMk cId="753519641" sldId="370"/>
            <ac:spMk id="13" creationId="{6938FA8C-E147-F2E6-49D9-C556A2865E10}"/>
          </ac:spMkLst>
        </pc:spChg>
        <pc:spChg chg="add mod">
          <ac:chgData name="Steven Tramell" userId="ae175e2037d93611" providerId="LiveId" clId="{B6ABA281-C995-42E9-AC8A-B0E2A2FB5F9B}" dt="2025-06-14T17:55:42.691" v="1561" actId="20577"/>
          <ac:spMkLst>
            <pc:docMk/>
            <pc:sldMk cId="753519641" sldId="370"/>
            <ac:spMk id="14" creationId="{C882F87A-7425-C4B5-221A-8D3172D433AB}"/>
          </ac:spMkLst>
        </pc:spChg>
        <pc:picChg chg="mod modCrop">
          <ac:chgData name="Steven Tramell" userId="ae175e2037d93611" providerId="LiveId" clId="{B6ABA281-C995-42E9-AC8A-B0E2A2FB5F9B}" dt="2025-06-14T17:50:31.738" v="1353" actId="1076"/>
          <ac:picMkLst>
            <pc:docMk/>
            <pc:sldMk cId="753519641" sldId="370"/>
            <ac:picMk id="5" creationId="{637A3872-FA38-CBD9-7244-1374F9BCA2BE}"/>
          </ac:picMkLst>
        </pc:picChg>
        <pc:picChg chg="add mod">
          <ac:chgData name="Steven Tramell" userId="ae175e2037d93611" providerId="LiveId" clId="{B6ABA281-C995-42E9-AC8A-B0E2A2FB5F9B}" dt="2025-06-14T17:54:02.723" v="1448" actId="1076"/>
          <ac:picMkLst>
            <pc:docMk/>
            <pc:sldMk cId="753519641" sldId="370"/>
            <ac:picMk id="11" creationId="{72AE10D0-893D-E62C-D354-0F55B3745CA5}"/>
          </ac:picMkLst>
        </pc:picChg>
      </pc:sldChg>
      <pc:sldChg chg="addSp delSp modSp add mod setBg delAnim modAnim delDesignElem">
        <pc:chgData name="Steven Tramell" userId="ae175e2037d93611" providerId="LiveId" clId="{B6ABA281-C995-42E9-AC8A-B0E2A2FB5F9B}" dt="2025-06-14T18:04:00.057" v="1747"/>
        <pc:sldMkLst>
          <pc:docMk/>
          <pc:sldMk cId="2933303153" sldId="371"/>
        </pc:sldMkLst>
        <pc:spChg chg="add mod">
          <ac:chgData name="Steven Tramell" userId="ae175e2037d93611" providerId="LiveId" clId="{B6ABA281-C995-42E9-AC8A-B0E2A2FB5F9B}" dt="2025-06-14T18:01:50.302" v="1668" actId="27636"/>
          <ac:spMkLst>
            <pc:docMk/>
            <pc:sldMk cId="2933303153" sldId="371"/>
            <ac:spMk id="2" creationId="{B1823CB8-9A94-F83C-E270-6DE2C7E96005}"/>
          </ac:spMkLst>
        </pc:spChg>
        <pc:spChg chg="add mod">
          <ac:chgData name="Steven Tramell" userId="ae175e2037d93611" providerId="LiveId" clId="{B6ABA281-C995-42E9-AC8A-B0E2A2FB5F9B}" dt="2025-06-14T18:03:47.770" v="1744" actId="114"/>
          <ac:spMkLst>
            <pc:docMk/>
            <pc:sldMk cId="2933303153" sldId="371"/>
            <ac:spMk id="3" creationId="{7FF08874-A04F-A1B1-8485-7D5AB0168D52}"/>
          </ac:spMkLst>
        </pc:spChg>
        <pc:spChg chg="del">
          <ac:chgData name="Steven Tramell" userId="ae175e2037d93611" providerId="LiveId" clId="{B6ABA281-C995-42E9-AC8A-B0E2A2FB5F9B}" dt="2025-06-14T18:00:16.368" v="1602" actId="478"/>
          <ac:spMkLst>
            <pc:docMk/>
            <pc:sldMk cId="2933303153" sldId="371"/>
            <ac:spMk id="6" creationId="{C1BCF5FC-0845-E6C2-7499-B92A35F65B46}"/>
          </ac:spMkLst>
        </pc:spChg>
        <pc:spChg chg="del">
          <ac:chgData name="Steven Tramell" userId="ae175e2037d93611" providerId="LiveId" clId="{B6ABA281-C995-42E9-AC8A-B0E2A2FB5F9B}" dt="2025-06-14T18:00:16.368" v="1602" actId="478"/>
          <ac:spMkLst>
            <pc:docMk/>
            <pc:sldMk cId="2933303153" sldId="371"/>
            <ac:spMk id="7" creationId="{1E06B06D-774D-2FAC-BC99-8F72AB3D4DB7}"/>
          </ac:spMkLst>
        </pc:spChg>
        <pc:spChg chg="del">
          <ac:chgData name="Steven Tramell" userId="ae175e2037d93611" providerId="LiveId" clId="{B6ABA281-C995-42E9-AC8A-B0E2A2FB5F9B}" dt="2025-06-14T18:00:16.368" v="1602" actId="478"/>
          <ac:spMkLst>
            <pc:docMk/>
            <pc:sldMk cId="2933303153" sldId="371"/>
            <ac:spMk id="8" creationId="{4FE808DE-9F5F-A33A-8E53-B29D3AB37B97}"/>
          </ac:spMkLst>
        </pc:spChg>
        <pc:spChg chg="del">
          <ac:chgData name="Steven Tramell" userId="ae175e2037d93611" providerId="LiveId" clId="{B6ABA281-C995-42E9-AC8A-B0E2A2FB5F9B}" dt="2025-06-14T18:00:10.053" v="1601"/>
          <ac:spMkLst>
            <pc:docMk/>
            <pc:sldMk cId="2933303153" sldId="371"/>
            <ac:spMk id="10" creationId="{9C7A1BB0-96BB-F1C3-CF66-418D17589356}"/>
          </ac:spMkLst>
        </pc:spChg>
        <pc:picChg chg="mod">
          <ac:chgData name="Steven Tramell" userId="ae175e2037d93611" providerId="LiveId" clId="{B6ABA281-C995-42E9-AC8A-B0E2A2FB5F9B}" dt="2025-06-14T18:00:36.077" v="1605" actId="1076"/>
          <ac:picMkLst>
            <pc:docMk/>
            <pc:sldMk cId="2933303153" sldId="371"/>
            <ac:picMk id="5" creationId="{E61D0E5C-EA8E-1259-95EB-59F393412444}"/>
          </ac:picMkLst>
        </pc:picChg>
        <pc:cxnChg chg="del">
          <ac:chgData name="Steven Tramell" userId="ae175e2037d93611" providerId="LiveId" clId="{B6ABA281-C995-42E9-AC8A-B0E2A2FB5F9B}" dt="2025-06-14T18:00:16.368" v="1602" actId="478"/>
          <ac:cxnSpMkLst>
            <pc:docMk/>
            <pc:sldMk cId="2933303153" sldId="371"/>
            <ac:cxnSpMk id="11" creationId="{964AA0F9-2FD5-C0F6-4E86-EC53D912120C}"/>
          </ac:cxnSpMkLst>
        </pc:cxnChg>
        <pc:cxnChg chg="del">
          <ac:chgData name="Steven Tramell" userId="ae175e2037d93611" providerId="LiveId" clId="{B6ABA281-C995-42E9-AC8A-B0E2A2FB5F9B}" dt="2025-06-14T18:00:16.368" v="1602" actId="478"/>
          <ac:cxnSpMkLst>
            <pc:docMk/>
            <pc:sldMk cId="2933303153" sldId="371"/>
            <ac:cxnSpMk id="12" creationId="{3BF98672-1441-ADD0-7186-2C6C3E11BC41}"/>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2C995-D38B-30CE-A962-F51F24B06A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E2B9A7-4A05-65D9-42AA-75BD7AF789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2A7F96-7DDC-1BF8-1E8F-DF8CCCACA229}"/>
              </a:ext>
            </a:extLst>
          </p:cNvPr>
          <p:cNvSpPr>
            <a:spLocks noGrp="1"/>
          </p:cNvSpPr>
          <p:nvPr>
            <p:ph type="dt" sz="half" idx="10"/>
          </p:nvPr>
        </p:nvSpPr>
        <p:spPr/>
        <p:txBody>
          <a:bodyPr/>
          <a:lstStyle/>
          <a:p>
            <a:fld id="{22B23753-AE56-4C1C-8DA4-645AFA83410B}" type="datetimeFigureOut">
              <a:rPr lang="en-US" smtClean="0"/>
              <a:t>6/14/2025</a:t>
            </a:fld>
            <a:endParaRPr lang="en-US"/>
          </a:p>
        </p:txBody>
      </p:sp>
      <p:sp>
        <p:nvSpPr>
          <p:cNvPr id="5" name="Footer Placeholder 4">
            <a:extLst>
              <a:ext uri="{FF2B5EF4-FFF2-40B4-BE49-F238E27FC236}">
                <a16:creationId xmlns:a16="http://schemas.microsoft.com/office/drawing/2014/main" id="{1D02078D-2A71-0FCC-C0E5-5EF09EF448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CDD610-B9D7-8A3F-DA79-F8BAEBEC2730}"/>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852795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218F4-F087-5F62-8C5A-FE28765F80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7449F8-1BC5-225A-D8D8-5BDF471655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2302B8-7BCA-291A-27F2-BF7D32DF66B3}"/>
              </a:ext>
            </a:extLst>
          </p:cNvPr>
          <p:cNvSpPr>
            <a:spLocks noGrp="1"/>
          </p:cNvSpPr>
          <p:nvPr>
            <p:ph type="dt" sz="half" idx="10"/>
          </p:nvPr>
        </p:nvSpPr>
        <p:spPr/>
        <p:txBody>
          <a:bodyPr/>
          <a:lstStyle/>
          <a:p>
            <a:fld id="{22B23753-AE56-4C1C-8DA4-645AFA83410B}" type="datetimeFigureOut">
              <a:rPr lang="en-US" smtClean="0"/>
              <a:t>6/14/2025</a:t>
            </a:fld>
            <a:endParaRPr lang="en-US"/>
          </a:p>
        </p:txBody>
      </p:sp>
      <p:sp>
        <p:nvSpPr>
          <p:cNvPr id="5" name="Footer Placeholder 4">
            <a:extLst>
              <a:ext uri="{FF2B5EF4-FFF2-40B4-BE49-F238E27FC236}">
                <a16:creationId xmlns:a16="http://schemas.microsoft.com/office/drawing/2014/main" id="{0F394D87-F26D-ECFB-0019-87CC1A5D2D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FB7572-FC26-AF05-76D2-9194AD805DE6}"/>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1742549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435E-A907-01F5-E98A-640A48E07D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32BBAA-CC61-5505-4EB4-DFA786795BF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F266FB-7E7B-1785-AA20-79937BCA09B6}"/>
              </a:ext>
            </a:extLst>
          </p:cNvPr>
          <p:cNvSpPr>
            <a:spLocks noGrp="1"/>
          </p:cNvSpPr>
          <p:nvPr>
            <p:ph type="dt" sz="half" idx="10"/>
          </p:nvPr>
        </p:nvSpPr>
        <p:spPr/>
        <p:txBody>
          <a:bodyPr/>
          <a:lstStyle/>
          <a:p>
            <a:fld id="{22B23753-AE56-4C1C-8DA4-645AFA83410B}" type="datetimeFigureOut">
              <a:rPr lang="en-US" smtClean="0"/>
              <a:t>6/14/2025</a:t>
            </a:fld>
            <a:endParaRPr lang="en-US"/>
          </a:p>
        </p:txBody>
      </p:sp>
      <p:sp>
        <p:nvSpPr>
          <p:cNvPr id="5" name="Footer Placeholder 4">
            <a:extLst>
              <a:ext uri="{FF2B5EF4-FFF2-40B4-BE49-F238E27FC236}">
                <a16:creationId xmlns:a16="http://schemas.microsoft.com/office/drawing/2014/main" id="{2288A0A3-DF73-8C64-FAA7-76E1F8B1E7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389768-0662-19CE-FBEA-FBAA08B08078}"/>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1177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0934A-C969-D65A-5D86-03FA858C16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C048B3-4640-0CC2-9737-222CFC560B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68BC81-FB9E-B02C-962A-C05820C9C4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E1E203-1DED-EE6A-DCD4-BFF93CD09FFE}"/>
              </a:ext>
            </a:extLst>
          </p:cNvPr>
          <p:cNvSpPr>
            <a:spLocks noGrp="1"/>
          </p:cNvSpPr>
          <p:nvPr>
            <p:ph type="dt" sz="half" idx="10"/>
          </p:nvPr>
        </p:nvSpPr>
        <p:spPr/>
        <p:txBody>
          <a:bodyPr/>
          <a:lstStyle/>
          <a:p>
            <a:fld id="{22B23753-AE56-4C1C-8DA4-645AFA83410B}" type="datetimeFigureOut">
              <a:rPr lang="en-US" smtClean="0"/>
              <a:t>6/14/2025</a:t>
            </a:fld>
            <a:endParaRPr lang="en-US"/>
          </a:p>
        </p:txBody>
      </p:sp>
      <p:sp>
        <p:nvSpPr>
          <p:cNvPr id="6" name="Footer Placeholder 5">
            <a:extLst>
              <a:ext uri="{FF2B5EF4-FFF2-40B4-BE49-F238E27FC236}">
                <a16:creationId xmlns:a16="http://schemas.microsoft.com/office/drawing/2014/main" id="{4BB74C54-5EB4-8BCC-0B15-E157BF529D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AABDFC-DA2F-E91D-04DD-D6A83D361E7A}"/>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2440066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ABCE9-C139-6F06-C72D-0DE5A63C147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264E31-4271-6143-2286-96B3F6D4AE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D3174B-0B41-43C4-DBD8-A332A6F428E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810CB2-0DB1-C8CD-6453-4D0F44F4B0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4B40ACA-9687-56A3-1C8D-8E3706D234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2FA777-D4C6-4415-3417-090CFD2E5988}"/>
              </a:ext>
            </a:extLst>
          </p:cNvPr>
          <p:cNvSpPr>
            <a:spLocks noGrp="1"/>
          </p:cNvSpPr>
          <p:nvPr>
            <p:ph type="dt" sz="half" idx="10"/>
          </p:nvPr>
        </p:nvSpPr>
        <p:spPr/>
        <p:txBody>
          <a:bodyPr/>
          <a:lstStyle/>
          <a:p>
            <a:fld id="{22B23753-AE56-4C1C-8DA4-645AFA83410B}" type="datetimeFigureOut">
              <a:rPr lang="en-US" smtClean="0"/>
              <a:t>6/14/2025</a:t>
            </a:fld>
            <a:endParaRPr lang="en-US"/>
          </a:p>
        </p:txBody>
      </p:sp>
      <p:sp>
        <p:nvSpPr>
          <p:cNvPr id="8" name="Footer Placeholder 7">
            <a:extLst>
              <a:ext uri="{FF2B5EF4-FFF2-40B4-BE49-F238E27FC236}">
                <a16:creationId xmlns:a16="http://schemas.microsoft.com/office/drawing/2014/main" id="{7AB86312-BB3F-F3FD-D2E2-435844E9C7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5791B9-AB18-1BA3-2407-98F223DD2FB3}"/>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172082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00373-A4C8-B506-D1AB-4DC0DB1D75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0AE85E-F21F-557C-AE84-D108F6B1C4AD}"/>
              </a:ext>
            </a:extLst>
          </p:cNvPr>
          <p:cNvSpPr>
            <a:spLocks noGrp="1"/>
          </p:cNvSpPr>
          <p:nvPr>
            <p:ph type="dt" sz="half" idx="10"/>
          </p:nvPr>
        </p:nvSpPr>
        <p:spPr/>
        <p:txBody>
          <a:bodyPr/>
          <a:lstStyle/>
          <a:p>
            <a:fld id="{22B23753-AE56-4C1C-8DA4-645AFA83410B}" type="datetimeFigureOut">
              <a:rPr lang="en-US" smtClean="0"/>
              <a:t>6/14/2025</a:t>
            </a:fld>
            <a:endParaRPr lang="en-US"/>
          </a:p>
        </p:txBody>
      </p:sp>
      <p:sp>
        <p:nvSpPr>
          <p:cNvPr id="4" name="Footer Placeholder 3">
            <a:extLst>
              <a:ext uri="{FF2B5EF4-FFF2-40B4-BE49-F238E27FC236}">
                <a16:creationId xmlns:a16="http://schemas.microsoft.com/office/drawing/2014/main" id="{B40F0CDE-9576-011B-3404-8BD6F1FBE0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40BDD9-AB91-7C81-664F-18CD664BDEE2}"/>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17518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CDAAE1-4FFC-B14F-4FD0-F7A4B5C2AACC}"/>
              </a:ext>
            </a:extLst>
          </p:cNvPr>
          <p:cNvSpPr>
            <a:spLocks noGrp="1"/>
          </p:cNvSpPr>
          <p:nvPr>
            <p:ph type="dt" sz="half" idx="10"/>
          </p:nvPr>
        </p:nvSpPr>
        <p:spPr/>
        <p:txBody>
          <a:bodyPr/>
          <a:lstStyle/>
          <a:p>
            <a:fld id="{22B23753-AE56-4C1C-8DA4-645AFA83410B}" type="datetimeFigureOut">
              <a:rPr lang="en-US" smtClean="0"/>
              <a:t>6/14/2025</a:t>
            </a:fld>
            <a:endParaRPr lang="en-US"/>
          </a:p>
        </p:txBody>
      </p:sp>
      <p:sp>
        <p:nvSpPr>
          <p:cNvPr id="3" name="Footer Placeholder 2">
            <a:extLst>
              <a:ext uri="{FF2B5EF4-FFF2-40B4-BE49-F238E27FC236}">
                <a16:creationId xmlns:a16="http://schemas.microsoft.com/office/drawing/2014/main" id="{4BAEB7C0-C29E-C95F-EE8A-584E054845D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5B9E18D-0450-7232-DFCA-4F6D01E2402A}"/>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243537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87FC8-43EF-7029-A6D5-E34A9F9A46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5143968-43FA-2CA2-6FE7-576821CC49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F67672-1222-2FEE-D0AF-1F29DFB223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47B656-C740-11FD-99BA-CFF19720CD55}"/>
              </a:ext>
            </a:extLst>
          </p:cNvPr>
          <p:cNvSpPr>
            <a:spLocks noGrp="1"/>
          </p:cNvSpPr>
          <p:nvPr>
            <p:ph type="dt" sz="half" idx="10"/>
          </p:nvPr>
        </p:nvSpPr>
        <p:spPr/>
        <p:txBody>
          <a:bodyPr/>
          <a:lstStyle/>
          <a:p>
            <a:fld id="{22B23753-AE56-4C1C-8DA4-645AFA83410B}" type="datetimeFigureOut">
              <a:rPr lang="en-US" smtClean="0"/>
              <a:t>6/14/2025</a:t>
            </a:fld>
            <a:endParaRPr lang="en-US"/>
          </a:p>
        </p:txBody>
      </p:sp>
      <p:sp>
        <p:nvSpPr>
          <p:cNvPr id="6" name="Footer Placeholder 5">
            <a:extLst>
              <a:ext uri="{FF2B5EF4-FFF2-40B4-BE49-F238E27FC236}">
                <a16:creationId xmlns:a16="http://schemas.microsoft.com/office/drawing/2014/main" id="{03283922-5D91-CF9E-DF53-F5CE02065E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54EBCE-5AC8-8F9E-01D9-CFF14764D533}"/>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794874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DB176-D6AB-936F-A9CB-F0BEAD7375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C73BDF-7262-E6EE-4AAC-A98EF4F350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1B8D173-FFD1-57DD-3E01-CC9D1A005D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88F867-1B00-CAAA-A90D-412F5BA7B16E}"/>
              </a:ext>
            </a:extLst>
          </p:cNvPr>
          <p:cNvSpPr>
            <a:spLocks noGrp="1"/>
          </p:cNvSpPr>
          <p:nvPr>
            <p:ph type="dt" sz="half" idx="10"/>
          </p:nvPr>
        </p:nvSpPr>
        <p:spPr/>
        <p:txBody>
          <a:bodyPr/>
          <a:lstStyle/>
          <a:p>
            <a:fld id="{22B23753-AE56-4C1C-8DA4-645AFA83410B}" type="datetimeFigureOut">
              <a:rPr lang="en-US" smtClean="0"/>
              <a:t>6/14/2025</a:t>
            </a:fld>
            <a:endParaRPr lang="en-US"/>
          </a:p>
        </p:txBody>
      </p:sp>
      <p:sp>
        <p:nvSpPr>
          <p:cNvPr id="6" name="Footer Placeholder 5">
            <a:extLst>
              <a:ext uri="{FF2B5EF4-FFF2-40B4-BE49-F238E27FC236}">
                <a16:creationId xmlns:a16="http://schemas.microsoft.com/office/drawing/2014/main" id="{D01F322A-3CAB-E02A-4799-4E19450CDB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0E3836-9B58-070F-8F6F-582F9EA56D82}"/>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1908864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E7E11-98E5-42B6-FA93-02A3B6CC84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03CD87-704A-C756-D9D1-89A15A5135E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70CEC3-E424-EEDE-B559-CAB720153745}"/>
              </a:ext>
            </a:extLst>
          </p:cNvPr>
          <p:cNvSpPr>
            <a:spLocks noGrp="1"/>
          </p:cNvSpPr>
          <p:nvPr>
            <p:ph type="dt" sz="half" idx="10"/>
          </p:nvPr>
        </p:nvSpPr>
        <p:spPr/>
        <p:txBody>
          <a:bodyPr/>
          <a:lstStyle/>
          <a:p>
            <a:fld id="{22B23753-AE56-4C1C-8DA4-645AFA83410B}" type="datetimeFigureOut">
              <a:rPr lang="en-US" smtClean="0"/>
              <a:t>6/14/2025</a:t>
            </a:fld>
            <a:endParaRPr lang="en-US"/>
          </a:p>
        </p:txBody>
      </p:sp>
      <p:sp>
        <p:nvSpPr>
          <p:cNvPr id="5" name="Footer Placeholder 4">
            <a:extLst>
              <a:ext uri="{FF2B5EF4-FFF2-40B4-BE49-F238E27FC236}">
                <a16:creationId xmlns:a16="http://schemas.microsoft.com/office/drawing/2014/main" id="{389A49F7-B716-0A90-F741-106E1FA953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03EC16-E02B-9D50-8DDA-6E739B6A3142}"/>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2571964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3F6A98-1007-B8F4-53F4-4F0C2D48DC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0B3BC5-35E5-1308-394F-6CA247805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2473DE-FB58-F426-84B5-D22074CC8BAC}"/>
              </a:ext>
            </a:extLst>
          </p:cNvPr>
          <p:cNvSpPr>
            <a:spLocks noGrp="1"/>
          </p:cNvSpPr>
          <p:nvPr>
            <p:ph type="dt" sz="half" idx="10"/>
          </p:nvPr>
        </p:nvSpPr>
        <p:spPr/>
        <p:txBody>
          <a:bodyPr/>
          <a:lstStyle/>
          <a:p>
            <a:fld id="{22B23753-AE56-4C1C-8DA4-645AFA83410B}" type="datetimeFigureOut">
              <a:rPr lang="en-US" smtClean="0"/>
              <a:t>6/14/2025</a:t>
            </a:fld>
            <a:endParaRPr lang="en-US"/>
          </a:p>
        </p:txBody>
      </p:sp>
      <p:sp>
        <p:nvSpPr>
          <p:cNvPr id="5" name="Footer Placeholder 4">
            <a:extLst>
              <a:ext uri="{FF2B5EF4-FFF2-40B4-BE49-F238E27FC236}">
                <a16:creationId xmlns:a16="http://schemas.microsoft.com/office/drawing/2014/main" id="{DABAA170-CBEA-1BC7-9DE0-E4C82BBBCF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40EECC-F8C4-A175-65FA-5DAF6023F00A}"/>
              </a:ext>
            </a:extLst>
          </p:cNvPr>
          <p:cNvSpPr>
            <a:spLocks noGrp="1"/>
          </p:cNvSpPr>
          <p:nvPr>
            <p:ph type="sldNum" sz="quarter" idx="12"/>
          </p:nvPr>
        </p:nvSpPr>
        <p:spPr/>
        <p:txBody>
          <a:bodyPr/>
          <a:lstStyle/>
          <a:p>
            <a:fld id="{341BC980-ADC0-4EBC-98CB-FB7794438242}" type="slidenum">
              <a:rPr lang="en-US" smtClean="0"/>
              <a:t>‹#›</a:t>
            </a:fld>
            <a:endParaRPr lang="en-US"/>
          </a:p>
        </p:txBody>
      </p:sp>
    </p:spTree>
    <p:extLst>
      <p:ext uri="{BB962C8B-B14F-4D97-AF65-F5344CB8AC3E}">
        <p14:creationId xmlns:p14="http://schemas.microsoft.com/office/powerpoint/2010/main" val="3473912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68B81-6C5C-DEA4-7ED9-C928163778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A73C87-CAA9-47B9-2AFD-DD4EB5E7BE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5CC94B-C0A4-5FB6-617F-9E5AF01D57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2B23753-AE56-4C1C-8DA4-645AFA83410B}" type="datetimeFigureOut">
              <a:rPr lang="en-US" smtClean="0"/>
              <a:t>6/14/2025</a:t>
            </a:fld>
            <a:endParaRPr lang="en-US"/>
          </a:p>
        </p:txBody>
      </p:sp>
      <p:sp>
        <p:nvSpPr>
          <p:cNvPr id="5" name="Footer Placeholder 4">
            <a:extLst>
              <a:ext uri="{FF2B5EF4-FFF2-40B4-BE49-F238E27FC236}">
                <a16:creationId xmlns:a16="http://schemas.microsoft.com/office/drawing/2014/main" id="{AF1DB067-52E1-3B23-34A3-28E50C8C01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CAF0695-384F-2C96-9535-D88C12AA57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41BC980-ADC0-4EBC-98CB-FB7794438242}" type="slidenum">
              <a:rPr lang="en-US" smtClean="0"/>
              <a:t>‹#›</a:t>
            </a:fld>
            <a:endParaRPr lang="en-US"/>
          </a:p>
        </p:txBody>
      </p:sp>
    </p:spTree>
    <p:extLst>
      <p:ext uri="{BB962C8B-B14F-4D97-AF65-F5344CB8AC3E}">
        <p14:creationId xmlns:p14="http://schemas.microsoft.com/office/powerpoint/2010/main" val="31406442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white church on a green hill&#10;&#10;AI-generated content may be incorrect.">
            <a:extLst>
              <a:ext uri="{FF2B5EF4-FFF2-40B4-BE49-F238E27FC236}">
                <a16:creationId xmlns:a16="http://schemas.microsoft.com/office/drawing/2014/main" id="{8C41419B-F3F4-2921-74E4-FCCF76BB96EF}"/>
              </a:ext>
            </a:extLst>
          </p:cNvPr>
          <p:cNvPicPr>
            <a:picLocks noChangeAspect="1"/>
          </p:cNvPicPr>
          <p:nvPr/>
        </p:nvPicPr>
        <p:blipFill>
          <a:blip r:embed="rId2"/>
          <a:srcRect l="426" r="-1" b="-1"/>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0B645EC9-7FCF-7D2D-5968-4C5E58248F29}"/>
              </a:ext>
            </a:extLst>
          </p:cNvPr>
          <p:cNvSpPr txBox="1"/>
          <p:nvPr/>
        </p:nvSpPr>
        <p:spPr>
          <a:xfrm>
            <a:off x="0" y="2022580"/>
            <a:ext cx="7609669" cy="2646878"/>
          </a:xfrm>
          <a:prstGeom prst="rect">
            <a:avLst/>
          </a:prstGeom>
          <a:noFill/>
        </p:spPr>
        <p:txBody>
          <a:bodyPr wrap="square" rtlCol="0">
            <a:spAutoFit/>
          </a:bodyPr>
          <a:lstStyle/>
          <a:p>
            <a:pPr algn="ctr"/>
            <a:r>
              <a:rPr lang="en-US" sz="16600" dirty="0">
                <a:gradFill>
                  <a:gsLst>
                    <a:gs pos="0">
                      <a:srgbClr val="00B0F0"/>
                    </a:gs>
                    <a:gs pos="80000">
                      <a:schemeClr val="accent4">
                        <a:lumMod val="50000"/>
                      </a:schemeClr>
                    </a:gs>
                  </a:gsLst>
                  <a:lin ang="5400000" scaled="1"/>
                </a:gradFill>
                <a:effectLst>
                  <a:outerShdw blurRad="38100" dist="38100" dir="2700000" algn="tl">
                    <a:srgbClr val="000000">
                      <a:alpha val="43137"/>
                    </a:srgbClr>
                  </a:outerShdw>
                </a:effectLst>
                <a:latin typeface="Boucherie Block" panose="02000506000000020004" pitchFamily="2" charset="0"/>
                <a:ea typeface="STHupo" panose="020B0503020204020204" pitchFamily="2" charset="-122"/>
              </a:rPr>
              <a:t>CHURCH</a:t>
            </a:r>
            <a:endParaRPr lang="en-US" sz="13800" dirty="0">
              <a:gradFill>
                <a:gsLst>
                  <a:gs pos="0">
                    <a:srgbClr val="00B0F0"/>
                  </a:gs>
                  <a:gs pos="80000">
                    <a:schemeClr val="accent4">
                      <a:lumMod val="50000"/>
                    </a:schemeClr>
                  </a:gs>
                </a:gsLst>
                <a:lin ang="5400000" scaled="1"/>
              </a:gradFill>
              <a:effectLst>
                <a:outerShdw blurRad="38100" dist="38100" dir="2700000" algn="tl">
                  <a:srgbClr val="000000">
                    <a:alpha val="43137"/>
                  </a:srgbClr>
                </a:outerShdw>
              </a:effectLst>
              <a:latin typeface="Boucherie Block" panose="02000506000000020004" pitchFamily="2" charset="0"/>
              <a:ea typeface="STHupo" panose="020B0503020204020204" pitchFamily="2" charset="-122"/>
            </a:endParaRPr>
          </a:p>
        </p:txBody>
      </p:sp>
      <p:sp>
        <p:nvSpPr>
          <p:cNvPr id="7" name="TextBox 6">
            <a:extLst>
              <a:ext uri="{FF2B5EF4-FFF2-40B4-BE49-F238E27FC236}">
                <a16:creationId xmlns:a16="http://schemas.microsoft.com/office/drawing/2014/main" id="{3633A4C5-C9ED-18F7-416B-07DBE670293E}"/>
              </a:ext>
            </a:extLst>
          </p:cNvPr>
          <p:cNvSpPr txBox="1"/>
          <p:nvPr/>
        </p:nvSpPr>
        <p:spPr>
          <a:xfrm>
            <a:off x="270503" y="1607081"/>
            <a:ext cx="7068662" cy="830997"/>
          </a:xfrm>
          <a:prstGeom prst="rect">
            <a:avLst/>
          </a:prstGeom>
          <a:noFill/>
        </p:spPr>
        <p:txBody>
          <a:bodyPr wrap="square" rtlCol="0">
            <a:spAutoFit/>
          </a:bodyPr>
          <a:lstStyle/>
          <a:p>
            <a:pPr algn="ctr"/>
            <a:r>
              <a:rPr lang="en-US" sz="4800" spc="300" dirty="0">
                <a:latin typeface="Perpetua Titling MT" panose="02020502060505020804" pitchFamily="18" charset="0"/>
              </a:rPr>
              <a:t>Choosing Your</a:t>
            </a:r>
          </a:p>
        </p:txBody>
      </p:sp>
      <p:sp>
        <p:nvSpPr>
          <p:cNvPr id="8" name="TextBox 7">
            <a:extLst>
              <a:ext uri="{FF2B5EF4-FFF2-40B4-BE49-F238E27FC236}">
                <a16:creationId xmlns:a16="http://schemas.microsoft.com/office/drawing/2014/main" id="{CA2C19EA-3EDB-13F2-A45C-A71E17A94BA9}"/>
              </a:ext>
            </a:extLst>
          </p:cNvPr>
          <p:cNvSpPr txBox="1"/>
          <p:nvPr/>
        </p:nvSpPr>
        <p:spPr>
          <a:xfrm>
            <a:off x="828877" y="4419923"/>
            <a:ext cx="5951913" cy="1107996"/>
          </a:xfrm>
          <a:prstGeom prst="rect">
            <a:avLst/>
          </a:prstGeom>
          <a:noFill/>
        </p:spPr>
        <p:txBody>
          <a:bodyPr wrap="square" rtlCol="0">
            <a:spAutoFit/>
          </a:bodyPr>
          <a:lstStyle/>
          <a:p>
            <a:pPr algn="ctr"/>
            <a:r>
              <a:rPr lang="en-US" sz="6600" dirty="0">
                <a:latin typeface="Fave Script Bold Pro" pitchFamily="2" charset="0"/>
              </a:rPr>
              <a:t>Why I Am Here</a:t>
            </a:r>
          </a:p>
        </p:txBody>
      </p:sp>
      <p:cxnSp>
        <p:nvCxnSpPr>
          <p:cNvPr id="11" name="Straight Connector 10">
            <a:extLst>
              <a:ext uri="{FF2B5EF4-FFF2-40B4-BE49-F238E27FC236}">
                <a16:creationId xmlns:a16="http://schemas.microsoft.com/office/drawing/2014/main" id="{63E70650-5DA5-D74B-D9E6-7159654191EF}"/>
              </a:ext>
            </a:extLst>
          </p:cNvPr>
          <p:cNvCxnSpPr/>
          <p:nvPr/>
        </p:nvCxnSpPr>
        <p:spPr>
          <a:xfrm>
            <a:off x="1246909" y="1487978"/>
            <a:ext cx="5029200" cy="0"/>
          </a:xfrm>
          <a:prstGeom prst="line">
            <a:avLst/>
          </a:prstGeom>
          <a:ln>
            <a:solidFill>
              <a:schemeClr val="tx1"/>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6101038-061B-4843-BBBF-5D114FABE802}"/>
              </a:ext>
            </a:extLst>
          </p:cNvPr>
          <p:cNvCxnSpPr/>
          <p:nvPr/>
        </p:nvCxnSpPr>
        <p:spPr>
          <a:xfrm>
            <a:off x="1246909" y="4333701"/>
            <a:ext cx="5029200" cy="0"/>
          </a:xfrm>
          <a:prstGeom prst="line">
            <a:avLst/>
          </a:prstGeom>
          <a:ln>
            <a:solidFill>
              <a:schemeClr val="tx1"/>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3503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C16D6-2C00-4C9D-D18F-502C928343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4B48B8-D69D-6031-1DD1-B87BA4F57480}"/>
              </a:ext>
            </a:extLst>
          </p:cNvPr>
          <p:cNvSpPr>
            <a:spLocks noGrp="1"/>
          </p:cNvSpPr>
          <p:nvPr>
            <p:ph type="title"/>
          </p:nvPr>
        </p:nvSpPr>
        <p:spPr>
          <a:xfrm>
            <a:off x="646982" y="132342"/>
            <a:ext cx="9642006" cy="1325563"/>
          </a:xfrm>
        </p:spPr>
        <p:txBody>
          <a:bodyPr>
            <a:normAutofit fontScale="90000"/>
          </a:bodyPr>
          <a:lstStyle/>
          <a:p>
            <a:r>
              <a:rPr lang="en-US" sz="6000" dirty="0">
                <a:latin typeface="Nexa Rust Sans-Trial Black 2" pitchFamily="2" charset="0"/>
              </a:rPr>
              <a:t>2</a:t>
            </a:r>
            <a:r>
              <a:rPr lang="en-US" sz="6000" baseline="30000" dirty="0">
                <a:latin typeface="Nexa Rust Sans-Trial Black 2" pitchFamily="2" charset="0"/>
              </a:rPr>
              <a:t>nd</a:t>
            </a:r>
            <a:r>
              <a:rPr lang="en-US" sz="6000" dirty="0">
                <a:latin typeface="Nexa Rust Sans-Trial Black 2" pitchFamily="2" charset="0"/>
              </a:rPr>
              <a:t> Corinthians 11:3-4</a:t>
            </a:r>
          </a:p>
        </p:txBody>
      </p:sp>
      <p:sp>
        <p:nvSpPr>
          <p:cNvPr id="5" name="Rectangle 4">
            <a:extLst>
              <a:ext uri="{FF2B5EF4-FFF2-40B4-BE49-F238E27FC236}">
                <a16:creationId xmlns:a16="http://schemas.microsoft.com/office/drawing/2014/main" id="{E8B62327-4A37-E2E8-53DE-A4A9B1561ACF}"/>
              </a:ext>
            </a:extLst>
          </p:cNvPr>
          <p:cNvSpPr/>
          <p:nvPr/>
        </p:nvSpPr>
        <p:spPr>
          <a:xfrm>
            <a:off x="0" y="1134740"/>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4C55F08-993E-BBAE-BAB6-838DE7FB22B9}"/>
              </a:ext>
            </a:extLst>
          </p:cNvPr>
          <p:cNvSpPr txBox="1"/>
          <p:nvPr/>
        </p:nvSpPr>
        <p:spPr>
          <a:xfrm>
            <a:off x="646982" y="1708900"/>
            <a:ext cx="11060257" cy="4524315"/>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But I am afraid that, as the serpent deceived Eve by his craftiness, your minds will be led astray from the simplicity and purity of devotion to Christ. For if someone comes and proclaims another Jesus than the one we proclaimed, or if you receive a different spirit from the one you received, or if you accept a different gospel from the one you accepted, you put up with it readily enough. </a:t>
            </a:r>
          </a:p>
        </p:txBody>
      </p:sp>
      <p:pic>
        <p:nvPicPr>
          <p:cNvPr id="13" name="Picture 12">
            <a:extLst>
              <a:ext uri="{FF2B5EF4-FFF2-40B4-BE49-F238E27FC236}">
                <a16:creationId xmlns:a16="http://schemas.microsoft.com/office/drawing/2014/main" id="{0857BC0A-0DF3-7028-493B-1D96E1920B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96409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A black background with a black square&#10;&#10;AI-generated content may be incorrect.">
            <a:extLst>
              <a:ext uri="{FF2B5EF4-FFF2-40B4-BE49-F238E27FC236}">
                <a16:creationId xmlns:a16="http://schemas.microsoft.com/office/drawing/2014/main" id="{33EFAAF0-ABC3-AFEF-F7F3-15B4628C5D80}"/>
              </a:ext>
            </a:extLst>
          </p:cNvPr>
          <p:cNvPicPr>
            <a:picLocks noChangeAspect="1"/>
          </p:cNvPicPr>
          <p:nvPr/>
        </p:nvPicPr>
        <p:blipFill>
          <a:blip r:embed="rId2"/>
          <a:stretch>
            <a:fillRect/>
          </a:stretch>
        </p:blipFill>
        <p:spPr>
          <a:xfrm>
            <a:off x="643467" y="2065867"/>
            <a:ext cx="10905066" cy="2726266"/>
          </a:xfrm>
          <a:prstGeom prst="rect">
            <a:avLst/>
          </a:prstGeom>
        </p:spPr>
      </p:pic>
      <p:sp>
        <p:nvSpPr>
          <p:cNvPr id="6" name="Oval 5">
            <a:extLst>
              <a:ext uri="{FF2B5EF4-FFF2-40B4-BE49-F238E27FC236}">
                <a16:creationId xmlns:a16="http://schemas.microsoft.com/office/drawing/2014/main" id="{E9CFF7D3-9877-778B-0D5C-67F447C633A1}"/>
              </a:ext>
            </a:extLst>
          </p:cNvPr>
          <p:cNvSpPr/>
          <p:nvPr/>
        </p:nvSpPr>
        <p:spPr>
          <a:xfrm>
            <a:off x="925872" y="2316996"/>
            <a:ext cx="1143152" cy="1177871"/>
          </a:xfrm>
          <a:prstGeom prst="ellipse">
            <a:avLst/>
          </a:prstGeom>
          <a:noFill/>
          <a:ln w="76200" cmpd="dbl">
            <a:solidFill>
              <a:srgbClr val="C00000"/>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Oval 6">
            <a:extLst>
              <a:ext uri="{FF2B5EF4-FFF2-40B4-BE49-F238E27FC236}">
                <a16:creationId xmlns:a16="http://schemas.microsoft.com/office/drawing/2014/main" id="{A3AE00C4-1AED-8F42-CE30-6F8730CD8C06}"/>
              </a:ext>
            </a:extLst>
          </p:cNvPr>
          <p:cNvSpPr/>
          <p:nvPr/>
        </p:nvSpPr>
        <p:spPr>
          <a:xfrm>
            <a:off x="4336861" y="3483033"/>
            <a:ext cx="1143152" cy="1177871"/>
          </a:xfrm>
          <a:prstGeom prst="ellipse">
            <a:avLst/>
          </a:prstGeom>
          <a:noFill/>
          <a:ln w="76200" cmpd="dbl">
            <a:solidFill>
              <a:schemeClr val="accent6"/>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Oval 7">
            <a:extLst>
              <a:ext uri="{FF2B5EF4-FFF2-40B4-BE49-F238E27FC236}">
                <a16:creationId xmlns:a16="http://schemas.microsoft.com/office/drawing/2014/main" id="{F9A076DF-9BFF-EF6E-7CE0-61E82C22B672}"/>
              </a:ext>
            </a:extLst>
          </p:cNvPr>
          <p:cNvSpPr/>
          <p:nvPr/>
        </p:nvSpPr>
        <p:spPr>
          <a:xfrm>
            <a:off x="8911632" y="2305162"/>
            <a:ext cx="1143152" cy="1177871"/>
          </a:xfrm>
          <a:prstGeom prst="ellipse">
            <a:avLst/>
          </a:prstGeom>
          <a:noFill/>
          <a:ln w="76200" cmpd="dbl">
            <a:solidFill>
              <a:srgbClr val="FFC000"/>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EE1DFCBB-E033-6F36-B6C4-808C80DA1726}"/>
              </a:ext>
            </a:extLst>
          </p:cNvPr>
          <p:cNvSpPr txBox="1"/>
          <p:nvPr/>
        </p:nvSpPr>
        <p:spPr>
          <a:xfrm>
            <a:off x="782553" y="1505907"/>
            <a:ext cx="142978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My Favorite!</a:t>
            </a:r>
          </a:p>
        </p:txBody>
      </p:sp>
      <p:sp>
        <p:nvSpPr>
          <p:cNvPr id="11" name="TextBox 10">
            <a:extLst>
              <a:ext uri="{FF2B5EF4-FFF2-40B4-BE49-F238E27FC236}">
                <a16:creationId xmlns:a16="http://schemas.microsoft.com/office/drawing/2014/main" id="{EC81C163-1FD0-2632-DBB4-9FF2AB465FEF}"/>
              </a:ext>
            </a:extLst>
          </p:cNvPr>
          <p:cNvSpPr txBox="1"/>
          <p:nvPr/>
        </p:nvSpPr>
        <p:spPr>
          <a:xfrm>
            <a:off x="4193542" y="4792133"/>
            <a:ext cx="142978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This is it!</a:t>
            </a:r>
          </a:p>
        </p:txBody>
      </p:sp>
      <p:sp>
        <p:nvSpPr>
          <p:cNvPr id="13" name="TextBox 12">
            <a:extLst>
              <a:ext uri="{FF2B5EF4-FFF2-40B4-BE49-F238E27FC236}">
                <a16:creationId xmlns:a16="http://schemas.microsoft.com/office/drawing/2014/main" id="{C097FE41-6958-39A1-639C-FAAA95FBAAB7}"/>
              </a:ext>
            </a:extLst>
          </p:cNvPr>
          <p:cNvSpPr txBox="1"/>
          <p:nvPr/>
        </p:nvSpPr>
        <p:spPr>
          <a:xfrm>
            <a:off x="8768313" y="1505907"/>
            <a:ext cx="142978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God is HERE!</a:t>
            </a:r>
          </a:p>
        </p:txBody>
      </p:sp>
      <p:sp>
        <p:nvSpPr>
          <p:cNvPr id="14" name="TextBox 13">
            <a:extLst>
              <a:ext uri="{FF2B5EF4-FFF2-40B4-BE49-F238E27FC236}">
                <a16:creationId xmlns:a16="http://schemas.microsoft.com/office/drawing/2014/main" id="{02125301-92EC-1E75-A69F-5A7E9FCFAD4C}"/>
              </a:ext>
            </a:extLst>
          </p:cNvPr>
          <p:cNvSpPr txBox="1"/>
          <p:nvPr/>
        </p:nvSpPr>
        <p:spPr>
          <a:xfrm>
            <a:off x="2815898" y="712958"/>
            <a:ext cx="6560204"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Nexa Rust Sans-Trial Black 2" pitchFamily="2" charset="0"/>
                <a:ea typeface="+mn-ea"/>
                <a:cs typeface="+mn-cs"/>
              </a:rPr>
              <a:t>A Different Church for Everyone</a:t>
            </a:r>
          </a:p>
        </p:txBody>
      </p:sp>
      <p:sp>
        <p:nvSpPr>
          <p:cNvPr id="2" name="TextBox 1">
            <a:extLst>
              <a:ext uri="{FF2B5EF4-FFF2-40B4-BE49-F238E27FC236}">
                <a16:creationId xmlns:a16="http://schemas.microsoft.com/office/drawing/2014/main" id="{92CE1632-F6C7-B467-3199-E502D5C76CB5}"/>
              </a:ext>
            </a:extLst>
          </p:cNvPr>
          <p:cNvSpPr txBox="1"/>
          <p:nvPr/>
        </p:nvSpPr>
        <p:spPr>
          <a:xfrm>
            <a:off x="1432560" y="5501413"/>
            <a:ext cx="919734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Nexa Rust Sans-Trial Black 2" pitchFamily="2" charset="0"/>
                <a:ea typeface="+mn-ea"/>
                <a:cs typeface="+mn-cs"/>
              </a:rPr>
              <a:t>Where is the </a:t>
            </a:r>
            <a:r>
              <a:rPr kumimoji="0" lang="en-US" sz="4000" b="0" i="0" u="none" strike="noStrike" kern="1200" cap="none" spc="0" normalizeH="0" baseline="0" noProof="0" dirty="0">
                <a:ln>
                  <a:noFill/>
                </a:ln>
                <a:solidFill>
                  <a:srgbClr val="00B0F0"/>
                </a:solidFill>
                <a:effectLst/>
                <a:uLnTx/>
                <a:uFillTx/>
                <a:latin typeface="Nexa Rust Sans-Trial Black 2" pitchFamily="2" charset="0"/>
                <a:ea typeface="+mn-ea"/>
                <a:cs typeface="+mn-cs"/>
              </a:rPr>
              <a:t>real</a:t>
            </a:r>
            <a:r>
              <a:rPr kumimoji="0" lang="en-US" sz="4000" b="0" i="0" u="none" strike="noStrike" kern="1200" cap="none" spc="0" normalizeH="0" baseline="0" noProof="0" dirty="0">
                <a:ln>
                  <a:noFill/>
                </a:ln>
                <a:solidFill>
                  <a:prstClr val="black"/>
                </a:solidFill>
                <a:effectLst/>
                <a:uLnTx/>
                <a:uFillTx/>
                <a:latin typeface="Nexa Rust Sans-Trial Black 2" pitchFamily="2" charset="0"/>
                <a:ea typeface="+mn-ea"/>
                <a:cs typeface="+mn-cs"/>
              </a:rPr>
              <a:t> Jesus?</a:t>
            </a:r>
          </a:p>
        </p:txBody>
      </p:sp>
    </p:spTree>
    <p:extLst>
      <p:ext uri="{BB962C8B-B14F-4D97-AF65-F5344CB8AC3E}">
        <p14:creationId xmlns:p14="http://schemas.microsoft.com/office/powerpoint/2010/main" val="129019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1" grpId="0"/>
      <p:bldP spid="13" grpId="0"/>
      <p:bldP spid="14"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08DD1-4D5A-7C7D-8218-0887F73AE9BE}"/>
            </a:ext>
          </a:extLst>
        </p:cNvPr>
        <p:cNvGrpSpPr/>
        <p:nvPr/>
      </p:nvGrpSpPr>
      <p:grpSpPr>
        <a:xfrm>
          <a:off x="0" y="0"/>
          <a:ext cx="0" cy="0"/>
          <a:chOff x="0" y="0"/>
          <a:chExt cx="0" cy="0"/>
        </a:xfrm>
      </p:grpSpPr>
      <p:pic>
        <p:nvPicPr>
          <p:cNvPr id="5" name="Picture 4" descr="A drawing of a person in a robe&#10;&#10;AI-generated content may be incorrect.">
            <a:extLst>
              <a:ext uri="{FF2B5EF4-FFF2-40B4-BE49-F238E27FC236}">
                <a16:creationId xmlns:a16="http://schemas.microsoft.com/office/drawing/2014/main" id="{1509D874-5998-6F34-CEC8-6BCD16BB6EF9}"/>
              </a:ext>
            </a:extLst>
          </p:cNvPr>
          <p:cNvPicPr>
            <a:picLocks noChangeAspect="1"/>
          </p:cNvPicPr>
          <p:nvPr/>
        </p:nvPicPr>
        <p:blipFill>
          <a:blip r:embed="rId2"/>
          <a:stretch>
            <a:fillRect/>
          </a:stretch>
        </p:blipFill>
        <p:spPr>
          <a:xfrm>
            <a:off x="0" y="0"/>
            <a:ext cx="12192000" cy="6857999"/>
          </a:xfrm>
          <a:prstGeom prst="rect">
            <a:avLst/>
          </a:prstGeom>
        </p:spPr>
      </p:pic>
      <p:sp>
        <p:nvSpPr>
          <p:cNvPr id="6" name="Rectangle: Top Corners Rounded 5">
            <a:extLst>
              <a:ext uri="{FF2B5EF4-FFF2-40B4-BE49-F238E27FC236}">
                <a16:creationId xmlns:a16="http://schemas.microsoft.com/office/drawing/2014/main" id="{CFE3172C-951E-8E23-CBDF-6C4BA238C967}"/>
              </a:ext>
            </a:extLst>
          </p:cNvPr>
          <p:cNvSpPr/>
          <p:nvPr/>
        </p:nvSpPr>
        <p:spPr>
          <a:xfrm rot="5400000">
            <a:off x="148590" y="201931"/>
            <a:ext cx="5974080" cy="6271260"/>
          </a:xfrm>
          <a:prstGeom prst="round2SameRect">
            <a:avLst>
              <a:gd name="adj1" fmla="val 11820"/>
              <a:gd name="adj2" fmla="val 0"/>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9110F61-9F12-F46F-0502-96795F8D3B86}"/>
              </a:ext>
            </a:extLst>
          </p:cNvPr>
          <p:cNvSpPr txBox="1"/>
          <p:nvPr/>
        </p:nvSpPr>
        <p:spPr>
          <a:xfrm>
            <a:off x="501015" y="1118174"/>
            <a:ext cx="5427345" cy="4524315"/>
          </a:xfrm>
          <a:prstGeom prst="rect">
            <a:avLst/>
          </a:prstGeom>
          <a:noFill/>
        </p:spPr>
        <p:txBody>
          <a:bodyPr wrap="square">
            <a:spAutoFit/>
          </a:bodyPr>
          <a:lstStyle/>
          <a:p>
            <a:r>
              <a:rPr lang="en-US" sz="3200" b="0" i="0" u="none" strike="noStrike" baseline="0" dirty="0">
                <a:solidFill>
                  <a:srgbClr val="292F33"/>
                </a:solidFill>
                <a:latin typeface="Source Sans Pro" panose="020B0503030403020204" pitchFamily="34" charset="0"/>
                <a:ea typeface="Source Sans Pro" panose="020B0503030403020204" pitchFamily="34" charset="0"/>
              </a:rPr>
              <a:t>And Hilkiah the high priest said to Shaphan the secretary, “I have found the Book of the Law in the house of the LORD.” And Hilkiah gave the book to Shaphan, and he read it</a:t>
            </a:r>
            <a:r>
              <a:rPr lang="en-US" sz="3200" dirty="0">
                <a:solidFill>
                  <a:srgbClr val="292F33"/>
                </a:solidFill>
                <a:latin typeface="Source Sans Pro" panose="020B0503030403020204" pitchFamily="34" charset="0"/>
                <a:ea typeface="Source Sans Pro" panose="020B0503030403020204" pitchFamily="34" charset="0"/>
              </a:rPr>
              <a:t>… When the king heard the words of the Book of the Law, he tore his clothes.</a:t>
            </a:r>
            <a:r>
              <a:rPr lang="en-US" sz="3200" b="0" i="0" u="none" strike="noStrike" baseline="0" dirty="0">
                <a:solidFill>
                  <a:srgbClr val="292F33"/>
                </a:solidFill>
                <a:latin typeface="Source Sans Pro" panose="020B0503030403020204" pitchFamily="34" charset="0"/>
                <a:ea typeface="Source Sans Pro" panose="020B0503030403020204" pitchFamily="34" charset="0"/>
              </a:rPr>
              <a:t> </a:t>
            </a:r>
            <a:endParaRPr lang="en-US" sz="3200" dirty="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9B44F58B-F707-BE06-F5DD-A4FA56F3E8CF}"/>
              </a:ext>
            </a:extLst>
          </p:cNvPr>
          <p:cNvSpPr txBox="1"/>
          <p:nvPr/>
        </p:nvSpPr>
        <p:spPr>
          <a:xfrm>
            <a:off x="501015" y="533399"/>
            <a:ext cx="4576344" cy="584775"/>
          </a:xfrm>
          <a:prstGeom prst="rect">
            <a:avLst/>
          </a:prstGeom>
          <a:noFill/>
        </p:spPr>
        <p:txBody>
          <a:bodyPr wrap="square">
            <a:spAutoFit/>
          </a:bodyPr>
          <a:lstStyle/>
          <a:p>
            <a:r>
              <a:rPr kumimoji="0" lang="en-US" sz="3200" b="1" i="0" u="none" strike="noStrike" kern="1200" cap="none" spc="0" normalizeH="0" baseline="0" noProof="0" dirty="0">
                <a:ln>
                  <a:noFill/>
                </a:ln>
                <a:solidFill>
                  <a:srgbClr val="C00000"/>
                </a:solidFill>
                <a:effectLst/>
                <a:uLnTx/>
                <a:uFillTx/>
                <a:latin typeface="Source Sans Pro" panose="020B0503030403020204" pitchFamily="34" charset="0"/>
                <a:ea typeface="Source Sans Pro" panose="020B0503030403020204" pitchFamily="34" charset="0"/>
                <a:cs typeface="+mn-cs"/>
              </a:rPr>
              <a:t>2</a:t>
            </a:r>
            <a:r>
              <a:rPr kumimoji="0" lang="en-US" sz="3200" b="1" i="0" u="none" strike="noStrike" kern="1200" cap="none" spc="0" normalizeH="0" baseline="30000" noProof="0" dirty="0">
                <a:ln>
                  <a:noFill/>
                </a:ln>
                <a:solidFill>
                  <a:srgbClr val="C00000"/>
                </a:solidFill>
                <a:effectLst/>
                <a:uLnTx/>
                <a:uFillTx/>
                <a:latin typeface="Source Sans Pro" panose="020B0503030403020204" pitchFamily="34" charset="0"/>
                <a:ea typeface="Source Sans Pro" panose="020B0503030403020204" pitchFamily="34" charset="0"/>
                <a:cs typeface="+mn-cs"/>
              </a:rPr>
              <a:t>nd</a:t>
            </a:r>
            <a:r>
              <a:rPr kumimoji="0" lang="en-US" sz="3200" b="1" i="0" u="none" strike="noStrike" kern="1200" cap="none" spc="0" normalizeH="0" baseline="0" noProof="0" dirty="0">
                <a:ln>
                  <a:noFill/>
                </a:ln>
                <a:solidFill>
                  <a:srgbClr val="C00000"/>
                </a:solidFill>
                <a:effectLst/>
                <a:uLnTx/>
                <a:uFillTx/>
                <a:latin typeface="Source Sans Pro" panose="020B0503030403020204" pitchFamily="34" charset="0"/>
                <a:ea typeface="Source Sans Pro" panose="020B0503030403020204" pitchFamily="34" charset="0"/>
                <a:cs typeface="+mn-cs"/>
              </a:rPr>
              <a:t> Kings 22:8, 11</a:t>
            </a:r>
            <a:endParaRPr lang="en-US" b="1" dirty="0">
              <a:solidFill>
                <a:srgbClr val="C00000"/>
              </a:solidFill>
            </a:endParaRPr>
          </a:p>
        </p:txBody>
      </p:sp>
    </p:spTree>
    <p:extLst>
      <p:ext uri="{BB962C8B-B14F-4D97-AF65-F5344CB8AC3E}">
        <p14:creationId xmlns:p14="http://schemas.microsoft.com/office/powerpoint/2010/main" val="986835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rawing of a person in a robe&#10;&#10;AI-generated content may be incorrect.">
            <a:extLst>
              <a:ext uri="{FF2B5EF4-FFF2-40B4-BE49-F238E27FC236}">
                <a16:creationId xmlns:a16="http://schemas.microsoft.com/office/drawing/2014/main" id="{ED29B697-5BD4-4977-0C66-A902CE2A3B8C}"/>
              </a:ext>
            </a:extLst>
          </p:cNvPr>
          <p:cNvPicPr>
            <a:picLocks noChangeAspect="1"/>
          </p:cNvPicPr>
          <p:nvPr/>
        </p:nvPicPr>
        <p:blipFill>
          <a:blip r:embed="rId2"/>
          <a:stretch>
            <a:fillRect/>
          </a:stretch>
        </p:blipFill>
        <p:spPr>
          <a:xfrm>
            <a:off x="0" y="0"/>
            <a:ext cx="12192000" cy="6857999"/>
          </a:xfrm>
          <a:prstGeom prst="rect">
            <a:avLst/>
          </a:prstGeom>
        </p:spPr>
      </p:pic>
      <p:sp>
        <p:nvSpPr>
          <p:cNvPr id="6" name="Rectangle: Top Corners Rounded 5">
            <a:extLst>
              <a:ext uri="{FF2B5EF4-FFF2-40B4-BE49-F238E27FC236}">
                <a16:creationId xmlns:a16="http://schemas.microsoft.com/office/drawing/2014/main" id="{17EEF1F7-7F8A-233F-F2AF-4F6C6D0C6FC6}"/>
              </a:ext>
            </a:extLst>
          </p:cNvPr>
          <p:cNvSpPr/>
          <p:nvPr/>
        </p:nvSpPr>
        <p:spPr>
          <a:xfrm rot="5400000">
            <a:off x="148590" y="201931"/>
            <a:ext cx="5974080" cy="6271260"/>
          </a:xfrm>
          <a:prstGeom prst="round2SameRect">
            <a:avLst>
              <a:gd name="adj1" fmla="val 11820"/>
              <a:gd name="adj2" fmla="val 0"/>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7322239-68A9-2BE5-E2C2-599C6127B132}"/>
              </a:ext>
            </a:extLst>
          </p:cNvPr>
          <p:cNvSpPr txBox="1"/>
          <p:nvPr/>
        </p:nvSpPr>
        <p:spPr>
          <a:xfrm>
            <a:off x="287655" y="1034446"/>
            <a:ext cx="5808345" cy="5016758"/>
          </a:xfrm>
          <a:prstGeom prst="rect">
            <a:avLst/>
          </a:prstGeom>
          <a:noFill/>
        </p:spPr>
        <p:txBody>
          <a:bodyPr wrap="square">
            <a:spAutoFit/>
          </a:bodyPr>
          <a:lstStyle/>
          <a:p>
            <a:r>
              <a:rPr lang="en-US" sz="3200" dirty="0">
                <a:solidFill>
                  <a:srgbClr val="292F33"/>
                </a:solidFill>
                <a:latin typeface="Source Sans Pro" panose="020B0503030403020204" pitchFamily="34" charset="0"/>
                <a:ea typeface="Source Sans Pro" panose="020B0503030403020204" pitchFamily="34" charset="0"/>
              </a:rPr>
              <a:t>And the king went up to the house of the LORD, and with him all the men of Judah and all the inhabitants of Jerusalem and the priests and the prophets, all the people, both small and great. And he read in their hearing all the words of the Book of the Covenant that had been found in the house of the LORD. </a:t>
            </a:r>
            <a:endParaRPr lang="en-US" sz="3200" dirty="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33D14C73-C878-72A1-0085-40FB1AC39649}"/>
              </a:ext>
            </a:extLst>
          </p:cNvPr>
          <p:cNvSpPr txBox="1"/>
          <p:nvPr/>
        </p:nvSpPr>
        <p:spPr>
          <a:xfrm>
            <a:off x="287655" y="566798"/>
            <a:ext cx="3133725" cy="584775"/>
          </a:xfrm>
          <a:prstGeom prst="rect">
            <a:avLst/>
          </a:prstGeom>
          <a:noFill/>
        </p:spPr>
        <p:txBody>
          <a:bodyPr wrap="square">
            <a:spAutoFit/>
          </a:bodyPr>
          <a:lstStyle/>
          <a:p>
            <a:r>
              <a:rPr kumimoji="0" lang="en-US" sz="3200" b="1" i="0" u="none" strike="noStrike" kern="1200" cap="none" spc="0" normalizeH="0" baseline="0" noProof="0" dirty="0">
                <a:ln>
                  <a:noFill/>
                </a:ln>
                <a:solidFill>
                  <a:srgbClr val="C00000"/>
                </a:solidFill>
                <a:effectLst/>
                <a:uLnTx/>
                <a:uFillTx/>
                <a:latin typeface="Source Sans Pro" panose="020B0503030403020204" pitchFamily="34" charset="0"/>
                <a:ea typeface="Source Sans Pro" panose="020B0503030403020204" pitchFamily="34" charset="0"/>
                <a:cs typeface="+mn-cs"/>
              </a:rPr>
              <a:t>2</a:t>
            </a:r>
            <a:r>
              <a:rPr kumimoji="0" lang="en-US" sz="3200" b="1" i="0" u="none" strike="noStrike" kern="1200" cap="none" spc="0" normalizeH="0" baseline="30000" noProof="0" dirty="0">
                <a:ln>
                  <a:noFill/>
                </a:ln>
                <a:solidFill>
                  <a:srgbClr val="C00000"/>
                </a:solidFill>
                <a:effectLst/>
                <a:uLnTx/>
                <a:uFillTx/>
                <a:latin typeface="Source Sans Pro" panose="020B0503030403020204" pitchFamily="34" charset="0"/>
                <a:ea typeface="Source Sans Pro" panose="020B0503030403020204" pitchFamily="34" charset="0"/>
                <a:cs typeface="+mn-cs"/>
              </a:rPr>
              <a:t>nd</a:t>
            </a:r>
            <a:r>
              <a:rPr kumimoji="0" lang="en-US" sz="3200" b="1" i="0" u="none" strike="noStrike" kern="1200" cap="none" spc="0" normalizeH="0" baseline="0" noProof="0" dirty="0">
                <a:ln>
                  <a:noFill/>
                </a:ln>
                <a:solidFill>
                  <a:srgbClr val="C00000"/>
                </a:solidFill>
                <a:effectLst/>
                <a:uLnTx/>
                <a:uFillTx/>
                <a:latin typeface="Source Sans Pro" panose="020B0503030403020204" pitchFamily="34" charset="0"/>
                <a:ea typeface="Source Sans Pro" panose="020B0503030403020204" pitchFamily="34" charset="0"/>
                <a:cs typeface="+mn-cs"/>
              </a:rPr>
              <a:t> Kings 23:2</a:t>
            </a:r>
            <a:endParaRPr lang="en-US" b="1" dirty="0">
              <a:solidFill>
                <a:srgbClr val="C00000"/>
              </a:solidFill>
            </a:endParaRPr>
          </a:p>
        </p:txBody>
      </p:sp>
    </p:spTree>
    <p:extLst>
      <p:ext uri="{BB962C8B-B14F-4D97-AF65-F5344CB8AC3E}">
        <p14:creationId xmlns:p14="http://schemas.microsoft.com/office/powerpoint/2010/main" val="1404064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D43A2-DA5B-B00D-5E79-E8333E5AFCEF}"/>
            </a:ext>
          </a:extLst>
        </p:cNvPr>
        <p:cNvGrpSpPr/>
        <p:nvPr/>
      </p:nvGrpSpPr>
      <p:grpSpPr>
        <a:xfrm>
          <a:off x="0" y="0"/>
          <a:ext cx="0" cy="0"/>
          <a:chOff x="0" y="0"/>
          <a:chExt cx="0" cy="0"/>
        </a:xfrm>
      </p:grpSpPr>
      <p:pic>
        <p:nvPicPr>
          <p:cNvPr id="5" name="Picture 4" descr="A drawing of a person in a robe&#10;&#10;AI-generated content may be incorrect.">
            <a:extLst>
              <a:ext uri="{FF2B5EF4-FFF2-40B4-BE49-F238E27FC236}">
                <a16:creationId xmlns:a16="http://schemas.microsoft.com/office/drawing/2014/main" id="{C2A96CDF-F9FF-63C0-DEA6-61B64AD449A8}"/>
              </a:ext>
            </a:extLst>
          </p:cNvPr>
          <p:cNvPicPr>
            <a:picLocks noChangeAspect="1"/>
          </p:cNvPicPr>
          <p:nvPr/>
        </p:nvPicPr>
        <p:blipFill>
          <a:blip r:embed="rId2"/>
          <a:stretch>
            <a:fillRect/>
          </a:stretch>
        </p:blipFill>
        <p:spPr>
          <a:xfrm>
            <a:off x="0" y="0"/>
            <a:ext cx="12192000" cy="6857999"/>
          </a:xfrm>
          <a:prstGeom prst="rect">
            <a:avLst/>
          </a:prstGeom>
        </p:spPr>
      </p:pic>
      <p:sp>
        <p:nvSpPr>
          <p:cNvPr id="6" name="Rectangle: Top Corners Rounded 5">
            <a:extLst>
              <a:ext uri="{FF2B5EF4-FFF2-40B4-BE49-F238E27FC236}">
                <a16:creationId xmlns:a16="http://schemas.microsoft.com/office/drawing/2014/main" id="{8F169AD7-D716-8E19-AF16-94BBBDCBB113}"/>
              </a:ext>
            </a:extLst>
          </p:cNvPr>
          <p:cNvSpPr/>
          <p:nvPr/>
        </p:nvSpPr>
        <p:spPr>
          <a:xfrm rot="5400000">
            <a:off x="148590" y="201931"/>
            <a:ext cx="5974080" cy="6271260"/>
          </a:xfrm>
          <a:prstGeom prst="round2SameRect">
            <a:avLst>
              <a:gd name="adj1" fmla="val 11820"/>
              <a:gd name="adj2" fmla="val 0"/>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D0D6DE8-70A9-D50B-2B0A-C4CF92762A84}"/>
              </a:ext>
            </a:extLst>
          </p:cNvPr>
          <p:cNvSpPr txBox="1"/>
          <p:nvPr/>
        </p:nvSpPr>
        <p:spPr>
          <a:xfrm>
            <a:off x="287655" y="1034446"/>
            <a:ext cx="5808345" cy="4524315"/>
          </a:xfrm>
          <a:prstGeom prst="rect">
            <a:avLst/>
          </a:prstGeom>
          <a:noFill/>
        </p:spPr>
        <p:txBody>
          <a:bodyPr wrap="square">
            <a:spAutoFit/>
          </a:bodyPr>
          <a:lstStyle/>
          <a:p>
            <a:r>
              <a:rPr lang="en-US" sz="3200" dirty="0">
                <a:solidFill>
                  <a:srgbClr val="292F33"/>
                </a:solidFill>
                <a:latin typeface="Source Sans Pro" panose="020B0503030403020204" pitchFamily="34" charset="0"/>
                <a:ea typeface="Source Sans Pro" panose="020B0503030403020204" pitchFamily="34" charset="0"/>
              </a:rPr>
              <a:t> And the king commanded all the people, “Keep the Passover to the LORD your God, as it is written in this Book of the Covenant.” For no such Passover had been kept since the days of the judges who judged Israel, or during all the days of the kings of Israel or of the kings of Judah. </a:t>
            </a:r>
            <a:endParaRPr lang="en-US" sz="3200" dirty="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45AD94F2-11B5-5036-173C-4E61C6F00357}"/>
              </a:ext>
            </a:extLst>
          </p:cNvPr>
          <p:cNvSpPr txBox="1"/>
          <p:nvPr/>
        </p:nvSpPr>
        <p:spPr>
          <a:xfrm>
            <a:off x="287655" y="566798"/>
            <a:ext cx="3910965" cy="584775"/>
          </a:xfrm>
          <a:prstGeom prst="rect">
            <a:avLst/>
          </a:prstGeom>
          <a:noFill/>
        </p:spPr>
        <p:txBody>
          <a:bodyPr wrap="square">
            <a:spAutoFit/>
          </a:bodyPr>
          <a:lstStyle/>
          <a:p>
            <a:r>
              <a:rPr kumimoji="0" lang="en-US" sz="3200" b="1" i="0" u="none" strike="noStrike" kern="1200" cap="none" spc="0" normalizeH="0" baseline="0" noProof="0" dirty="0">
                <a:ln>
                  <a:noFill/>
                </a:ln>
                <a:solidFill>
                  <a:srgbClr val="C00000"/>
                </a:solidFill>
                <a:effectLst/>
                <a:uLnTx/>
                <a:uFillTx/>
                <a:latin typeface="Source Sans Pro" panose="020B0503030403020204" pitchFamily="34" charset="0"/>
                <a:ea typeface="Source Sans Pro" panose="020B0503030403020204" pitchFamily="34" charset="0"/>
                <a:cs typeface="+mn-cs"/>
              </a:rPr>
              <a:t>2</a:t>
            </a:r>
            <a:r>
              <a:rPr kumimoji="0" lang="en-US" sz="3200" b="1" i="0" u="none" strike="noStrike" kern="1200" cap="none" spc="0" normalizeH="0" baseline="30000" noProof="0" dirty="0">
                <a:ln>
                  <a:noFill/>
                </a:ln>
                <a:solidFill>
                  <a:srgbClr val="C00000"/>
                </a:solidFill>
                <a:effectLst/>
                <a:uLnTx/>
                <a:uFillTx/>
                <a:latin typeface="Source Sans Pro" panose="020B0503030403020204" pitchFamily="34" charset="0"/>
                <a:ea typeface="Source Sans Pro" panose="020B0503030403020204" pitchFamily="34" charset="0"/>
                <a:cs typeface="+mn-cs"/>
              </a:rPr>
              <a:t>nd</a:t>
            </a:r>
            <a:r>
              <a:rPr kumimoji="0" lang="en-US" sz="3200" b="1" i="0" u="none" strike="noStrike" kern="1200" cap="none" spc="0" normalizeH="0" baseline="0" noProof="0" dirty="0">
                <a:ln>
                  <a:noFill/>
                </a:ln>
                <a:solidFill>
                  <a:srgbClr val="C00000"/>
                </a:solidFill>
                <a:effectLst/>
                <a:uLnTx/>
                <a:uFillTx/>
                <a:latin typeface="Source Sans Pro" panose="020B0503030403020204" pitchFamily="34" charset="0"/>
                <a:ea typeface="Source Sans Pro" panose="020B0503030403020204" pitchFamily="34" charset="0"/>
                <a:cs typeface="+mn-cs"/>
              </a:rPr>
              <a:t> Kings 23:21-22</a:t>
            </a:r>
            <a:endParaRPr lang="en-US" b="1" dirty="0">
              <a:solidFill>
                <a:srgbClr val="C00000"/>
              </a:solidFill>
            </a:endParaRPr>
          </a:p>
        </p:txBody>
      </p:sp>
    </p:spTree>
    <p:extLst>
      <p:ext uri="{BB962C8B-B14F-4D97-AF65-F5344CB8AC3E}">
        <p14:creationId xmlns:p14="http://schemas.microsoft.com/office/powerpoint/2010/main" val="3292348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pic>
        <p:nvPicPr>
          <p:cNvPr id="5" name="Picture 4" descr="A house with a tree in the background&#10;&#10;AI-generated content may be incorrect.">
            <a:extLst>
              <a:ext uri="{FF2B5EF4-FFF2-40B4-BE49-F238E27FC236}">
                <a16:creationId xmlns:a16="http://schemas.microsoft.com/office/drawing/2014/main" id="{9F45A010-D9E0-3572-E5A2-4B3D76511B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371803">
            <a:off x="284576" y="688773"/>
            <a:ext cx="4604643" cy="277746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DEDB6655-64A0-C44B-E000-EC60E4D3497A}"/>
              </a:ext>
            </a:extLst>
          </p:cNvPr>
          <p:cNvSpPr txBox="1"/>
          <p:nvPr/>
        </p:nvSpPr>
        <p:spPr>
          <a:xfrm>
            <a:off x="5303520" y="224224"/>
            <a:ext cx="6812658" cy="6555641"/>
          </a:xfrm>
          <a:prstGeom prst="rect">
            <a:avLst/>
          </a:prstGeom>
          <a:noFill/>
        </p:spPr>
        <p:txBody>
          <a:bodyPr wrap="square">
            <a:spAutoFit/>
          </a:bodyPr>
          <a:lstStyle/>
          <a:p>
            <a:r>
              <a:rPr lang="en-US" sz="2800" dirty="0">
                <a:latin typeface="Source Sans Pro" panose="020B0503030403020204" pitchFamily="34" charset="0"/>
                <a:ea typeface="Source Sans Pro" panose="020B0503030403020204" pitchFamily="34" charset="0"/>
              </a:rPr>
              <a:t>“We have no system of our own, nor of others to substitute in lieu of the reigning systems. We only aim at substituting the New Testament in lieu of every creed in existence; whether Mohammedan, Pagan, Jewish or Presbyterian. We wish to call Christians to consider that Jesus Christ has made them kings and priests to God. We neither advocate Calvinism, Arminianism, Arianism, Trinitarianism, Unitarianism, Deism or Sectarianism, but New </a:t>
            </a:r>
            <a:r>
              <a:rPr lang="en-US" sz="2800" dirty="0" err="1">
                <a:latin typeface="Source Sans Pro" panose="020B0503030403020204" pitchFamily="34" charset="0"/>
                <a:ea typeface="Source Sans Pro" panose="020B0503030403020204" pitchFamily="34" charset="0"/>
              </a:rPr>
              <a:t>Testamentism</a:t>
            </a:r>
            <a:r>
              <a:rPr lang="en-US" sz="2800" dirty="0">
                <a:latin typeface="Source Sans Pro" panose="020B0503030403020204" pitchFamily="34" charset="0"/>
                <a:ea typeface="Source Sans Pro" panose="020B0503030403020204" pitchFamily="34" charset="0"/>
              </a:rPr>
              <a:t>. </a:t>
            </a:r>
            <a:r>
              <a:rPr lang="en-US" sz="2800" b="1" dirty="0">
                <a:latin typeface="Source Sans Pro" panose="020B0503030403020204" pitchFamily="34" charset="0"/>
                <a:ea typeface="Source Sans Pro" panose="020B0503030403020204" pitchFamily="34" charset="0"/>
              </a:rPr>
              <a:t>We wish, we cordially wish, to take the New Testament out of the abuses of the clergy and put it into the hands of the people.”</a:t>
            </a:r>
          </a:p>
        </p:txBody>
      </p:sp>
      <p:sp>
        <p:nvSpPr>
          <p:cNvPr id="8" name="TextBox 7">
            <a:extLst>
              <a:ext uri="{FF2B5EF4-FFF2-40B4-BE49-F238E27FC236}">
                <a16:creationId xmlns:a16="http://schemas.microsoft.com/office/drawing/2014/main" id="{DC72335A-6873-2244-45C0-7A0D620BAC09}"/>
              </a:ext>
            </a:extLst>
          </p:cNvPr>
          <p:cNvSpPr txBox="1"/>
          <p:nvPr/>
        </p:nvSpPr>
        <p:spPr>
          <a:xfrm>
            <a:off x="298725" y="3748238"/>
            <a:ext cx="4576344" cy="2554545"/>
          </a:xfrm>
          <a:prstGeom prst="rect">
            <a:avLst/>
          </a:prstGeom>
          <a:noFill/>
        </p:spPr>
        <p:txBody>
          <a:bodyPr wrap="square">
            <a:spAutoFit/>
          </a:bodyPr>
          <a:lstStyle/>
          <a:p>
            <a:pPr algn="ctr"/>
            <a:r>
              <a:rPr kumimoji="0" lang="en-US" sz="3200" b="1" i="0" u="none" strike="noStrike" kern="1200" cap="none" spc="0" normalizeH="0" baseline="0" noProof="0" dirty="0">
                <a:ln>
                  <a:noFill/>
                </a:ln>
                <a:solidFill>
                  <a:srgbClr val="C00000"/>
                </a:solidFill>
                <a:effectLst/>
                <a:uLnTx/>
                <a:uFillTx/>
                <a:latin typeface="Source Sans Pro" panose="020B0503030403020204" pitchFamily="34" charset="0"/>
                <a:ea typeface="Source Sans Pro" panose="020B0503030403020204" pitchFamily="34" charset="0"/>
                <a:cs typeface="+mn-cs"/>
              </a:rPr>
              <a:t>The church that God would</a:t>
            </a:r>
            <a:r>
              <a:rPr kumimoji="0" lang="en-US" sz="3200" b="1" i="0" u="none" strike="noStrike" kern="1200" cap="none" spc="0" normalizeH="0" noProof="0" dirty="0">
                <a:ln>
                  <a:noFill/>
                </a:ln>
                <a:solidFill>
                  <a:srgbClr val="C00000"/>
                </a:solidFill>
                <a:effectLst/>
                <a:uLnTx/>
                <a:uFillTx/>
                <a:latin typeface="Source Sans Pro" panose="020B0503030403020204" pitchFamily="34" charset="0"/>
                <a:ea typeface="Source Sans Pro" panose="020B0503030403020204" pitchFamily="34" charset="0"/>
                <a:cs typeface="+mn-cs"/>
              </a:rPr>
              <a:t> want us to choose is one that </a:t>
            </a:r>
            <a:r>
              <a:rPr kumimoji="0" lang="en-US" sz="3200" b="1" i="0" u="none" strike="noStrike" kern="1200" cap="none" spc="0" normalizeH="0" baseline="0" noProof="0" dirty="0">
                <a:ln>
                  <a:noFill/>
                </a:ln>
                <a:solidFill>
                  <a:srgbClr val="C00000"/>
                </a:solidFill>
                <a:effectLst/>
                <a:uLnTx/>
                <a:uFillTx/>
                <a:latin typeface="Source Sans Pro" panose="020B0503030403020204" pitchFamily="34" charset="0"/>
                <a:ea typeface="Source Sans Pro" panose="020B0503030403020204" pitchFamily="34" charset="0"/>
                <a:cs typeface="+mn-cs"/>
              </a:rPr>
              <a:t>aligns with the teachings of the Bible</a:t>
            </a:r>
            <a:endParaRPr lang="en-US" b="1" dirty="0">
              <a:solidFill>
                <a:srgbClr val="C00000"/>
              </a:solidFill>
            </a:endParaRPr>
          </a:p>
        </p:txBody>
      </p:sp>
    </p:spTree>
    <p:extLst>
      <p:ext uri="{BB962C8B-B14F-4D97-AF65-F5344CB8AC3E}">
        <p14:creationId xmlns:p14="http://schemas.microsoft.com/office/powerpoint/2010/main" val="109077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hand in water with a body of water&#10;&#10;AI-generated content may be incorrect.">
            <a:extLst>
              <a:ext uri="{FF2B5EF4-FFF2-40B4-BE49-F238E27FC236}">
                <a16:creationId xmlns:a16="http://schemas.microsoft.com/office/drawing/2014/main" id="{EFC49E85-E489-B318-5BCA-0E7C8C0430AF}"/>
              </a:ext>
            </a:extLst>
          </p:cNvPr>
          <p:cNvPicPr>
            <a:picLocks noChangeAspect="1"/>
          </p:cNvPicPr>
          <p:nvPr/>
        </p:nvPicPr>
        <p:blipFill>
          <a:blip r:embed="rId2"/>
          <a:srcRect t="11403" b="13611"/>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09E25211-AABD-16BD-416F-04218AA1BDF2}"/>
              </a:ext>
            </a:extLst>
          </p:cNvPr>
          <p:cNvSpPr txBox="1"/>
          <p:nvPr/>
        </p:nvSpPr>
        <p:spPr>
          <a:xfrm>
            <a:off x="326930" y="521018"/>
            <a:ext cx="7201630" cy="5632311"/>
          </a:xfrm>
          <a:prstGeom prst="rect">
            <a:avLst/>
          </a:prstGeom>
          <a:noFill/>
        </p:spPr>
        <p:txBody>
          <a:bodyPr wrap="square" rtlCol="0">
            <a:spAutoFit/>
          </a:bodyPr>
          <a:lstStyle/>
          <a:p>
            <a:r>
              <a:rPr lang="en-US" sz="7200" dirty="0">
                <a:solidFill>
                  <a:schemeClr val="bg1"/>
                </a:solidFill>
                <a:effectLst>
                  <a:outerShdw blurRad="38100" dist="38100" dir="2700000" algn="tl">
                    <a:srgbClr val="000000">
                      <a:alpha val="43137"/>
                    </a:srgbClr>
                  </a:outerShdw>
                </a:effectLst>
                <a:latin typeface="Nexa Rust Sans-Trial Black 2" pitchFamily="2" charset="0"/>
              </a:rPr>
              <a:t>I believe what God says about </a:t>
            </a:r>
            <a:r>
              <a:rPr lang="en-US" sz="7200" dirty="0">
                <a:solidFill>
                  <a:schemeClr val="accent1">
                    <a:lumMod val="75000"/>
                  </a:schemeClr>
                </a:solidFill>
                <a:effectLst>
                  <a:outerShdw blurRad="38100" dist="38100" dir="2700000" algn="tl">
                    <a:srgbClr val="000000">
                      <a:alpha val="43137"/>
                    </a:srgbClr>
                  </a:outerShdw>
                </a:effectLst>
                <a:latin typeface="Nexa Rust Sans-Trial Black 2" pitchFamily="2" charset="0"/>
              </a:rPr>
              <a:t>our conversion</a:t>
            </a:r>
          </a:p>
        </p:txBody>
      </p:sp>
    </p:spTree>
    <p:extLst>
      <p:ext uri="{BB962C8B-B14F-4D97-AF65-F5344CB8AC3E}">
        <p14:creationId xmlns:p14="http://schemas.microsoft.com/office/powerpoint/2010/main" val="238944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94DFC-D7DD-A68F-76CD-E0AF7C68ED97}"/>
            </a:ext>
          </a:extLst>
        </p:cNvPr>
        <p:cNvGrpSpPr/>
        <p:nvPr/>
      </p:nvGrpSpPr>
      <p:grpSpPr>
        <a:xfrm>
          <a:off x="0" y="0"/>
          <a:ext cx="0" cy="0"/>
          <a:chOff x="0" y="0"/>
          <a:chExt cx="0" cy="0"/>
        </a:xfrm>
      </p:grpSpPr>
      <p:sp>
        <p:nvSpPr>
          <p:cNvPr id="18" name="Rectangle: Top Corners Rounded 17">
            <a:extLst>
              <a:ext uri="{FF2B5EF4-FFF2-40B4-BE49-F238E27FC236}">
                <a16:creationId xmlns:a16="http://schemas.microsoft.com/office/drawing/2014/main" id="{C7DF506E-1060-0210-DE8D-FA046BE450A6}"/>
              </a:ext>
            </a:extLst>
          </p:cNvPr>
          <p:cNvSpPr/>
          <p:nvPr/>
        </p:nvSpPr>
        <p:spPr>
          <a:xfrm rot="16200000">
            <a:off x="8565893" y="2142233"/>
            <a:ext cx="3177540" cy="4074674"/>
          </a:xfrm>
          <a:prstGeom prst="round2SameRect">
            <a:avLst>
              <a:gd name="adj1" fmla="val 29856"/>
              <a:gd name="adj2" fmla="val 0"/>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hand in water with a body of water&#10;&#10;AI-generated content may be incorrect.">
            <a:extLst>
              <a:ext uri="{FF2B5EF4-FFF2-40B4-BE49-F238E27FC236}">
                <a16:creationId xmlns:a16="http://schemas.microsoft.com/office/drawing/2014/main" id="{0DE75D81-1B7E-5761-912B-0326107E76E0}"/>
              </a:ext>
            </a:extLst>
          </p:cNvPr>
          <p:cNvPicPr>
            <a:picLocks noChangeAspect="1"/>
          </p:cNvPicPr>
          <p:nvPr/>
        </p:nvPicPr>
        <p:blipFill>
          <a:blip r:embed="rId2"/>
          <a:srcRect t="55473" b="26444"/>
          <a:stretch>
            <a:fillRect/>
          </a:stretch>
        </p:blipFill>
        <p:spPr>
          <a:xfrm>
            <a:off x="20" y="0"/>
            <a:ext cx="12191980" cy="1653540"/>
          </a:xfrm>
          <a:prstGeom prst="rect">
            <a:avLst/>
          </a:prstGeom>
        </p:spPr>
      </p:pic>
      <p:sp>
        <p:nvSpPr>
          <p:cNvPr id="7" name="TextBox 6">
            <a:extLst>
              <a:ext uri="{FF2B5EF4-FFF2-40B4-BE49-F238E27FC236}">
                <a16:creationId xmlns:a16="http://schemas.microsoft.com/office/drawing/2014/main" id="{306E77F7-B358-D1F0-32EC-C00CC8DFE0AB}"/>
              </a:ext>
            </a:extLst>
          </p:cNvPr>
          <p:cNvSpPr txBox="1"/>
          <p:nvPr/>
        </p:nvSpPr>
        <p:spPr>
          <a:xfrm>
            <a:off x="289560" y="365105"/>
            <a:ext cx="11026140" cy="923330"/>
          </a:xfrm>
          <a:prstGeom prst="rect">
            <a:avLst/>
          </a:prstGeom>
          <a:noFill/>
        </p:spPr>
        <p:txBody>
          <a:bodyPr wrap="square">
            <a:spAutoFit/>
          </a:bodyPr>
          <a:lstStyle/>
          <a:p>
            <a:r>
              <a:rPr kumimoji="0" lang="en-US" sz="5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Nexa Rust Sans-Trial Black 2" pitchFamily="2" charset="0"/>
                <a:ea typeface="+mn-ea"/>
                <a:cs typeface="+mn-cs"/>
              </a:rPr>
              <a:t>Elements of </a:t>
            </a:r>
            <a:r>
              <a:rPr kumimoji="0" lang="en-US" sz="5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Nexa Rust Sans-Trial Black 2" pitchFamily="2" charset="0"/>
                <a:ea typeface="+mn-ea"/>
                <a:cs typeface="+mn-cs"/>
              </a:rPr>
              <a:t>Salvation</a:t>
            </a:r>
            <a:endParaRPr lang="en-US" sz="1200" dirty="0">
              <a:solidFill>
                <a:schemeClr val="bg1"/>
              </a:solidFill>
            </a:endParaRPr>
          </a:p>
        </p:txBody>
      </p:sp>
      <p:sp>
        <p:nvSpPr>
          <p:cNvPr id="8" name="TextBox 7">
            <a:extLst>
              <a:ext uri="{FF2B5EF4-FFF2-40B4-BE49-F238E27FC236}">
                <a16:creationId xmlns:a16="http://schemas.microsoft.com/office/drawing/2014/main" id="{2D0881FE-6675-7D6A-13ED-888657B7FB74}"/>
              </a:ext>
            </a:extLst>
          </p:cNvPr>
          <p:cNvSpPr txBox="1"/>
          <p:nvPr/>
        </p:nvSpPr>
        <p:spPr>
          <a:xfrm>
            <a:off x="2583180" y="2135626"/>
            <a:ext cx="3108960" cy="646331"/>
          </a:xfrm>
          <a:prstGeom prst="rect">
            <a:avLst/>
          </a:prstGeom>
          <a:noFill/>
        </p:spPr>
        <p:txBody>
          <a:bodyPr wrap="square" rtlCol="0">
            <a:spAutoFit/>
          </a:bodyPr>
          <a:lstStyle/>
          <a:p>
            <a:r>
              <a:rPr lang="en-US" sz="3600" b="1" dirty="0">
                <a:latin typeface="Source Sans Pro" panose="020B0503030403020204" pitchFamily="34" charset="0"/>
                <a:ea typeface="Source Sans Pro" panose="020B0503030403020204" pitchFamily="34" charset="0"/>
              </a:rPr>
              <a:t>Belief</a:t>
            </a:r>
            <a:r>
              <a:rPr lang="en-US" sz="3600" dirty="0">
                <a:latin typeface="Source Sans Pro" panose="020B0503030403020204" pitchFamily="34" charset="0"/>
                <a:ea typeface="Source Sans Pro" panose="020B0503030403020204" pitchFamily="34" charset="0"/>
              </a:rPr>
              <a:t> in Jesus</a:t>
            </a:r>
          </a:p>
        </p:txBody>
      </p:sp>
      <p:sp>
        <p:nvSpPr>
          <p:cNvPr id="11" name="TextBox 10">
            <a:extLst>
              <a:ext uri="{FF2B5EF4-FFF2-40B4-BE49-F238E27FC236}">
                <a16:creationId xmlns:a16="http://schemas.microsoft.com/office/drawing/2014/main" id="{950ED21D-022F-9645-8F98-73F4AD8E99CA}"/>
              </a:ext>
            </a:extLst>
          </p:cNvPr>
          <p:cNvSpPr txBox="1"/>
          <p:nvPr/>
        </p:nvSpPr>
        <p:spPr>
          <a:xfrm>
            <a:off x="434340" y="1653540"/>
            <a:ext cx="1988820" cy="1200329"/>
          </a:xfrm>
          <a:prstGeom prst="rect">
            <a:avLst/>
          </a:prstGeom>
          <a:noFill/>
        </p:spPr>
        <p:txBody>
          <a:bodyPr wrap="square">
            <a:spAutoFit/>
          </a:bodyPr>
          <a:lstStyle/>
          <a:p>
            <a:pPr algn="r"/>
            <a:r>
              <a:rPr lang="en-US" sz="2400" b="0" i="0" u="none" strike="noStrike" baseline="0" dirty="0">
                <a:solidFill>
                  <a:srgbClr val="DA3737"/>
                </a:solidFill>
                <a:latin typeface="Times New Roman" panose="02020603050405020304" pitchFamily="18" charset="0"/>
                <a:cs typeface="Times New Roman" panose="02020603050405020304" pitchFamily="18" charset="0"/>
              </a:rPr>
              <a:t>“I am Jesus, whom you are persecuting.”</a:t>
            </a:r>
            <a:r>
              <a:rPr lang="en-US" sz="2400" b="0" i="0" u="none" strike="noStrike" baseline="0" dirty="0">
                <a:solidFill>
                  <a:srgbClr val="292F33"/>
                </a:solidFill>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0CD3E025-F021-D1F8-2A73-88B360AEB67E}"/>
              </a:ext>
            </a:extLst>
          </p:cNvPr>
          <p:cNvSpPr txBox="1"/>
          <p:nvPr/>
        </p:nvSpPr>
        <p:spPr>
          <a:xfrm>
            <a:off x="2583180" y="3596640"/>
            <a:ext cx="5059680" cy="646331"/>
          </a:xfrm>
          <a:prstGeom prst="rect">
            <a:avLst/>
          </a:prstGeom>
          <a:noFill/>
        </p:spPr>
        <p:txBody>
          <a:bodyPr wrap="square" rtlCol="0">
            <a:spAutoFit/>
          </a:bodyPr>
          <a:lstStyle/>
          <a:p>
            <a:r>
              <a:rPr lang="en-US" sz="3600" b="1" dirty="0">
                <a:latin typeface="Source Sans Pro" panose="020B0503030403020204" pitchFamily="34" charset="0"/>
                <a:ea typeface="Source Sans Pro" panose="020B0503030403020204" pitchFamily="34" charset="0"/>
              </a:rPr>
              <a:t>Commitment</a:t>
            </a:r>
            <a:r>
              <a:rPr lang="en-US" sz="3600" dirty="0">
                <a:latin typeface="Source Sans Pro" panose="020B0503030403020204" pitchFamily="34" charset="0"/>
                <a:ea typeface="Source Sans Pro" panose="020B0503030403020204" pitchFamily="34" charset="0"/>
              </a:rPr>
              <a:t> to Change</a:t>
            </a:r>
          </a:p>
        </p:txBody>
      </p:sp>
      <p:sp>
        <p:nvSpPr>
          <p:cNvPr id="13" name="TextBox 12">
            <a:extLst>
              <a:ext uri="{FF2B5EF4-FFF2-40B4-BE49-F238E27FC236}">
                <a16:creationId xmlns:a16="http://schemas.microsoft.com/office/drawing/2014/main" id="{8D180308-3AFC-6743-054C-47FB820C9517}"/>
              </a:ext>
            </a:extLst>
          </p:cNvPr>
          <p:cNvSpPr txBox="1"/>
          <p:nvPr/>
        </p:nvSpPr>
        <p:spPr>
          <a:xfrm>
            <a:off x="358140" y="3026449"/>
            <a:ext cx="2065020" cy="1569660"/>
          </a:xfrm>
          <a:prstGeom prst="rect">
            <a:avLst/>
          </a:prstGeom>
          <a:noFill/>
        </p:spPr>
        <p:txBody>
          <a:bodyPr wrap="square">
            <a:spAutoFit/>
          </a:bodyPr>
          <a:lstStyle/>
          <a:p>
            <a:pPr algn="r"/>
            <a:r>
              <a:rPr lang="en-US" sz="2400" b="0" i="0" u="none" strike="noStrike" baseline="0" dirty="0">
                <a:solidFill>
                  <a:srgbClr val="DA3737"/>
                </a:solidFill>
                <a:latin typeface="Times New Roman" panose="02020603050405020304" pitchFamily="18" charset="0"/>
                <a:cs typeface="Times New Roman" panose="02020603050405020304" pitchFamily="18" charset="0"/>
              </a:rPr>
              <a:t>“I was not disobedient to the heavenly vision…”</a:t>
            </a:r>
            <a:endParaRPr lang="en-US" sz="24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F4E1FF31-308B-9ACB-B3DC-F6F5FE695748}"/>
              </a:ext>
            </a:extLst>
          </p:cNvPr>
          <p:cNvSpPr txBox="1"/>
          <p:nvPr/>
        </p:nvSpPr>
        <p:spPr>
          <a:xfrm>
            <a:off x="2583180" y="5311142"/>
            <a:ext cx="5059680" cy="646331"/>
          </a:xfrm>
          <a:prstGeom prst="rect">
            <a:avLst/>
          </a:prstGeom>
          <a:noFill/>
        </p:spPr>
        <p:txBody>
          <a:bodyPr wrap="square" rtlCol="0">
            <a:spAutoFit/>
          </a:bodyPr>
          <a:lstStyle/>
          <a:p>
            <a:r>
              <a:rPr lang="en-US" sz="3600" b="1" dirty="0">
                <a:latin typeface="Source Sans Pro" panose="020B0503030403020204" pitchFamily="34" charset="0"/>
                <a:ea typeface="Source Sans Pro" panose="020B0503030403020204" pitchFamily="34" charset="0"/>
              </a:rPr>
              <a:t>Baptism</a:t>
            </a:r>
            <a:r>
              <a:rPr lang="en-US" sz="3600" dirty="0">
                <a:latin typeface="Source Sans Pro" panose="020B0503030403020204" pitchFamily="34" charset="0"/>
                <a:ea typeface="Source Sans Pro" panose="020B0503030403020204" pitchFamily="34" charset="0"/>
              </a:rPr>
              <a:t> in Water</a:t>
            </a:r>
          </a:p>
        </p:txBody>
      </p:sp>
      <p:sp>
        <p:nvSpPr>
          <p:cNvPr id="15" name="TextBox 14">
            <a:extLst>
              <a:ext uri="{FF2B5EF4-FFF2-40B4-BE49-F238E27FC236}">
                <a16:creationId xmlns:a16="http://schemas.microsoft.com/office/drawing/2014/main" id="{BD2674DD-6A56-8E9F-63DF-036AE9F45555}"/>
              </a:ext>
            </a:extLst>
          </p:cNvPr>
          <p:cNvSpPr txBox="1"/>
          <p:nvPr/>
        </p:nvSpPr>
        <p:spPr>
          <a:xfrm>
            <a:off x="0" y="4782558"/>
            <a:ext cx="2423160" cy="1938992"/>
          </a:xfrm>
          <a:prstGeom prst="rect">
            <a:avLst/>
          </a:prstGeom>
          <a:noFill/>
        </p:spPr>
        <p:txBody>
          <a:bodyPr wrap="square">
            <a:spAutoFit/>
          </a:bodyPr>
          <a:lstStyle/>
          <a:p>
            <a:pPr algn="r"/>
            <a:r>
              <a:rPr lang="en-US" sz="2400" b="0" i="0" u="none" strike="noStrike" baseline="0" dirty="0">
                <a:solidFill>
                  <a:srgbClr val="DA3737"/>
                </a:solidFill>
                <a:latin typeface="Times New Roman" panose="02020603050405020304" pitchFamily="18" charset="0"/>
                <a:cs typeface="Times New Roman" panose="02020603050405020304" pitchFamily="18" charset="0"/>
              </a:rPr>
              <a:t>“Rise and be baptized and wash away your sins, calling on his name.’ </a:t>
            </a:r>
            <a:endParaRPr lang="en-US" sz="2400" dirty="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1AE46C3E-1A83-19AE-12C2-3CABAE377635}"/>
              </a:ext>
            </a:extLst>
          </p:cNvPr>
          <p:cNvSpPr txBox="1"/>
          <p:nvPr/>
        </p:nvSpPr>
        <p:spPr>
          <a:xfrm>
            <a:off x="8816340" y="2915335"/>
            <a:ext cx="3070860" cy="2677656"/>
          </a:xfrm>
          <a:prstGeom prst="rect">
            <a:avLst/>
          </a:prstGeom>
          <a:noFill/>
        </p:spPr>
        <p:txBody>
          <a:bodyPr wrap="square">
            <a:spAutoFit/>
          </a:bodyPr>
          <a:lstStyle/>
          <a:p>
            <a:r>
              <a:rPr lang="en-US" sz="2800" b="0" i="0" u="none" strike="noStrike" baseline="0" dirty="0">
                <a:solidFill>
                  <a:schemeClr val="bg1"/>
                </a:solidFill>
                <a:latin typeface="Source Sans Pro" panose="020B0503030403020204" pitchFamily="34" charset="0"/>
                <a:ea typeface="Source Sans Pro" panose="020B0503030403020204" pitchFamily="34" charset="0"/>
              </a:rPr>
              <a:t>And the Lord added to their number day by day those who were being saved. </a:t>
            </a:r>
          </a:p>
          <a:p>
            <a:r>
              <a:rPr lang="en-US" sz="2800" b="1" dirty="0">
                <a:solidFill>
                  <a:schemeClr val="bg1"/>
                </a:solidFill>
                <a:latin typeface="Source Sans Pro" panose="020B0503030403020204" pitchFamily="34" charset="0"/>
                <a:ea typeface="Source Sans Pro" panose="020B0503030403020204" pitchFamily="34" charset="0"/>
              </a:rPr>
              <a:t>- Acts 2:47</a:t>
            </a:r>
          </a:p>
        </p:txBody>
      </p:sp>
      <p:sp>
        <p:nvSpPr>
          <p:cNvPr id="20" name="TextBox 19">
            <a:extLst>
              <a:ext uri="{FF2B5EF4-FFF2-40B4-BE49-F238E27FC236}">
                <a16:creationId xmlns:a16="http://schemas.microsoft.com/office/drawing/2014/main" id="{585FF5BB-57E5-BA37-A26C-B044DC452C97}"/>
              </a:ext>
            </a:extLst>
          </p:cNvPr>
          <p:cNvSpPr txBox="1"/>
          <p:nvPr/>
        </p:nvSpPr>
        <p:spPr>
          <a:xfrm>
            <a:off x="8816340" y="2018645"/>
            <a:ext cx="2918461" cy="523220"/>
          </a:xfrm>
          <a:prstGeom prst="rect">
            <a:avLst/>
          </a:prstGeom>
          <a:noFill/>
        </p:spPr>
        <p:txBody>
          <a:bodyPr wrap="square">
            <a:spAutoFit/>
          </a:bodyPr>
          <a:lstStyle/>
          <a:p>
            <a:r>
              <a:rPr kumimoji="0" lang="en-US" sz="2800" b="0" i="0" u="none" strike="noStrike" kern="1200" cap="none" spc="0" normalizeH="0" baseline="0" noProof="0" dirty="0">
                <a:ln>
                  <a:noFill/>
                </a:ln>
                <a:effectLst>
                  <a:outerShdw blurRad="38100" dist="38100" dir="2700000" algn="tl">
                    <a:srgbClr val="000000">
                      <a:alpha val="43137"/>
                    </a:srgbClr>
                  </a:outerShdw>
                </a:effectLst>
                <a:uLnTx/>
                <a:uFillTx/>
                <a:latin typeface="Nexa Rust Sans-Trial Black 2" pitchFamily="2" charset="0"/>
                <a:ea typeface="+mn-ea"/>
                <a:cs typeface="+mn-cs"/>
              </a:rPr>
              <a:t>The Church</a:t>
            </a:r>
            <a:endParaRPr lang="en-US" sz="2800" dirty="0"/>
          </a:p>
        </p:txBody>
      </p:sp>
      <p:cxnSp>
        <p:nvCxnSpPr>
          <p:cNvPr id="22" name="Straight Arrow Connector 21">
            <a:extLst>
              <a:ext uri="{FF2B5EF4-FFF2-40B4-BE49-F238E27FC236}">
                <a16:creationId xmlns:a16="http://schemas.microsoft.com/office/drawing/2014/main" id="{4D69B29D-29FF-7E85-AA44-12081B3F3704}"/>
              </a:ext>
            </a:extLst>
          </p:cNvPr>
          <p:cNvCxnSpPr/>
          <p:nvPr/>
        </p:nvCxnSpPr>
        <p:spPr>
          <a:xfrm>
            <a:off x="5802630" y="2458791"/>
            <a:ext cx="2205990" cy="673029"/>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4B632C23-577E-578E-8E00-14932738710F}"/>
              </a:ext>
            </a:extLst>
          </p:cNvPr>
          <p:cNvCxnSpPr>
            <a:cxnSpLocks/>
          </p:cNvCxnSpPr>
          <p:nvPr/>
        </p:nvCxnSpPr>
        <p:spPr>
          <a:xfrm>
            <a:off x="7520940" y="3997240"/>
            <a:ext cx="487680" cy="0"/>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48C9ECAF-6D88-7416-BADD-C9989438A119}"/>
              </a:ext>
            </a:extLst>
          </p:cNvPr>
          <p:cNvCxnSpPr>
            <a:cxnSpLocks/>
          </p:cNvCxnSpPr>
          <p:nvPr/>
        </p:nvCxnSpPr>
        <p:spPr>
          <a:xfrm flipV="1">
            <a:off x="6217920" y="5125000"/>
            <a:ext cx="1744980" cy="509307"/>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8356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7" grpId="0"/>
      <p:bldP spid="8" grpId="0"/>
      <p:bldP spid="11" grpId="0"/>
      <p:bldP spid="12" grpId="0"/>
      <p:bldP spid="13" grpId="0"/>
      <p:bldP spid="14" grpId="0"/>
      <p:bldP spid="15" grpId="0"/>
      <p:bldP spid="17"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row of wooden benches in a church&#10;&#10;AI-generated content may be incorrect.">
            <a:extLst>
              <a:ext uri="{FF2B5EF4-FFF2-40B4-BE49-F238E27FC236}">
                <a16:creationId xmlns:a16="http://schemas.microsoft.com/office/drawing/2014/main" id="{AD1E45D1-C1B8-077A-37C5-429990BCD841}"/>
              </a:ext>
            </a:extLst>
          </p:cNvPr>
          <p:cNvPicPr>
            <a:picLocks noChangeAspect="1"/>
          </p:cNvPicPr>
          <p:nvPr/>
        </p:nvPicPr>
        <p:blipFill>
          <a:blip r:embed="rId2"/>
          <a:srcRect t="8213" b="9385"/>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F729DF24-24BF-AA53-896E-0DE913AB5D54}"/>
              </a:ext>
            </a:extLst>
          </p:cNvPr>
          <p:cNvSpPr txBox="1"/>
          <p:nvPr/>
        </p:nvSpPr>
        <p:spPr>
          <a:xfrm>
            <a:off x="275559" y="531293"/>
            <a:ext cx="7201630" cy="5632311"/>
          </a:xfrm>
          <a:prstGeom prst="rect">
            <a:avLst/>
          </a:prstGeom>
          <a:noFill/>
        </p:spPr>
        <p:txBody>
          <a:bodyPr wrap="square" rtlCol="0">
            <a:spAutoFit/>
          </a:bodyPr>
          <a:lstStyle/>
          <a:p>
            <a:r>
              <a:rPr lang="en-US" sz="7200" dirty="0">
                <a:solidFill>
                  <a:schemeClr val="bg1"/>
                </a:solidFill>
                <a:effectLst>
                  <a:outerShdw blurRad="38100" dist="38100" dir="2700000" algn="tl">
                    <a:srgbClr val="000000">
                      <a:alpha val="43137"/>
                    </a:srgbClr>
                  </a:outerShdw>
                </a:effectLst>
                <a:latin typeface="Nexa Rust Sans-Trial Black 2" pitchFamily="2" charset="0"/>
              </a:rPr>
              <a:t>I believe in The Simplicity of the church</a:t>
            </a:r>
            <a:endParaRPr lang="en-US" sz="7200" dirty="0">
              <a:solidFill>
                <a:srgbClr val="FFFF00"/>
              </a:solidFill>
              <a:effectLst>
                <a:outerShdw blurRad="38100" dist="38100" dir="2700000" algn="tl">
                  <a:srgbClr val="000000">
                    <a:alpha val="43137"/>
                  </a:srgbClr>
                </a:outerShdw>
              </a:effectLst>
              <a:latin typeface="Nexa Rust Sans-Trial Black 2" pitchFamily="2" charset="0"/>
            </a:endParaRPr>
          </a:p>
        </p:txBody>
      </p:sp>
    </p:spTree>
    <p:extLst>
      <p:ext uri="{BB962C8B-B14F-4D97-AF65-F5344CB8AC3E}">
        <p14:creationId xmlns:p14="http://schemas.microsoft.com/office/powerpoint/2010/main" val="280953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with a goatee&#10;&#10;AI-generated content may be incorrect.">
            <a:extLst>
              <a:ext uri="{FF2B5EF4-FFF2-40B4-BE49-F238E27FC236}">
                <a16:creationId xmlns:a16="http://schemas.microsoft.com/office/drawing/2014/main" id="{3B36B4AB-86A8-3221-5CCC-88604B652E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1225" y="1919822"/>
            <a:ext cx="6200775" cy="2771775"/>
          </a:xfrm>
          <a:prstGeom prst="rect">
            <a:avLst/>
          </a:prstGeom>
        </p:spPr>
      </p:pic>
      <p:pic>
        <p:nvPicPr>
          <p:cNvPr id="7" name="Picture 6">
            <a:extLst>
              <a:ext uri="{FF2B5EF4-FFF2-40B4-BE49-F238E27FC236}">
                <a16:creationId xmlns:a16="http://schemas.microsoft.com/office/drawing/2014/main" id="{982FC94D-4C16-A1AC-6DF1-2BAC5CB361C9}"/>
              </a:ext>
            </a:extLst>
          </p:cNvPr>
          <p:cNvPicPr>
            <a:picLocks noChangeAspect="1"/>
          </p:cNvPicPr>
          <p:nvPr/>
        </p:nvPicPr>
        <p:blipFill>
          <a:blip r:embed="rId3"/>
          <a:stretch>
            <a:fillRect/>
          </a:stretch>
        </p:blipFill>
        <p:spPr>
          <a:xfrm>
            <a:off x="0" y="1514208"/>
            <a:ext cx="9554908" cy="3829584"/>
          </a:xfrm>
          <a:prstGeom prst="rect">
            <a:avLst/>
          </a:prstGeom>
        </p:spPr>
      </p:pic>
    </p:spTree>
    <p:extLst>
      <p:ext uri="{BB962C8B-B14F-4D97-AF65-F5344CB8AC3E}">
        <p14:creationId xmlns:p14="http://schemas.microsoft.com/office/powerpoint/2010/main" val="347551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9EB7F-09F0-03CB-4173-6F7845D40BBF}"/>
            </a:ext>
          </a:extLst>
        </p:cNvPr>
        <p:cNvGrpSpPr/>
        <p:nvPr/>
      </p:nvGrpSpPr>
      <p:grpSpPr>
        <a:xfrm>
          <a:off x="0" y="0"/>
          <a:ext cx="0" cy="0"/>
          <a:chOff x="0" y="0"/>
          <a:chExt cx="0" cy="0"/>
        </a:xfrm>
      </p:grpSpPr>
      <p:pic>
        <p:nvPicPr>
          <p:cNvPr id="5" name="Picture 4" descr="A row of wooden benches in a church&#10;&#10;AI-generated content may be incorrect.">
            <a:extLst>
              <a:ext uri="{FF2B5EF4-FFF2-40B4-BE49-F238E27FC236}">
                <a16:creationId xmlns:a16="http://schemas.microsoft.com/office/drawing/2014/main" id="{B4FEB7B9-741E-C414-FC66-D944E1ED23F9}"/>
              </a:ext>
            </a:extLst>
          </p:cNvPr>
          <p:cNvPicPr>
            <a:picLocks noChangeAspect="1"/>
          </p:cNvPicPr>
          <p:nvPr/>
        </p:nvPicPr>
        <p:blipFill>
          <a:blip r:embed="rId2"/>
          <a:srcRect l="63" t="18363" r="-63" b="59934"/>
          <a:stretch>
            <a:fillRect/>
          </a:stretch>
        </p:blipFill>
        <p:spPr>
          <a:xfrm>
            <a:off x="20" y="0"/>
            <a:ext cx="12191980" cy="1805940"/>
          </a:xfrm>
          <a:prstGeom prst="rect">
            <a:avLst/>
          </a:prstGeom>
        </p:spPr>
      </p:pic>
      <p:sp>
        <p:nvSpPr>
          <p:cNvPr id="2" name="TextBox 1">
            <a:extLst>
              <a:ext uri="{FF2B5EF4-FFF2-40B4-BE49-F238E27FC236}">
                <a16:creationId xmlns:a16="http://schemas.microsoft.com/office/drawing/2014/main" id="{2FD293A2-065A-2121-14D7-2AF8F662BD49}"/>
              </a:ext>
            </a:extLst>
          </p:cNvPr>
          <p:cNvSpPr txBox="1"/>
          <p:nvPr/>
        </p:nvSpPr>
        <p:spPr>
          <a:xfrm>
            <a:off x="183499" y="487471"/>
            <a:ext cx="11825001" cy="830997"/>
          </a:xfrm>
          <a:prstGeom prst="rect">
            <a:avLst/>
          </a:prstGeom>
          <a:noFill/>
        </p:spPr>
        <p:txBody>
          <a:bodyPr wrap="square" rtlCol="0">
            <a:spAutoFit/>
          </a:bodyPr>
          <a:lstStyle/>
          <a:p>
            <a:r>
              <a:rPr lang="en-US" sz="4800" dirty="0">
                <a:solidFill>
                  <a:schemeClr val="bg1"/>
                </a:solidFill>
                <a:effectLst>
                  <a:outerShdw blurRad="38100" dist="38100" dir="2700000" algn="tl">
                    <a:srgbClr val="000000">
                      <a:alpha val="43137"/>
                    </a:srgbClr>
                  </a:outerShdw>
                </a:effectLst>
                <a:latin typeface="Nexa Rust Sans-Trial Black 2" pitchFamily="2" charset="0"/>
              </a:rPr>
              <a:t>The Simplicity of the church</a:t>
            </a:r>
            <a:endParaRPr lang="en-US" sz="4800" dirty="0">
              <a:solidFill>
                <a:srgbClr val="FFFF00"/>
              </a:solidFill>
              <a:effectLst>
                <a:outerShdw blurRad="38100" dist="38100" dir="2700000" algn="tl">
                  <a:srgbClr val="000000">
                    <a:alpha val="43137"/>
                  </a:srgbClr>
                </a:outerShdw>
              </a:effectLst>
              <a:latin typeface="Nexa Rust Sans-Trial Black 2" pitchFamily="2" charset="0"/>
            </a:endParaRPr>
          </a:p>
        </p:txBody>
      </p:sp>
      <p:sp>
        <p:nvSpPr>
          <p:cNvPr id="8" name="TextBox 7">
            <a:extLst>
              <a:ext uri="{FF2B5EF4-FFF2-40B4-BE49-F238E27FC236}">
                <a16:creationId xmlns:a16="http://schemas.microsoft.com/office/drawing/2014/main" id="{176F4319-5023-C860-EB5E-F91908B6DBD3}"/>
              </a:ext>
            </a:extLst>
          </p:cNvPr>
          <p:cNvSpPr txBox="1"/>
          <p:nvPr/>
        </p:nvSpPr>
        <p:spPr>
          <a:xfrm>
            <a:off x="183499" y="2861995"/>
            <a:ext cx="3265170" cy="2677656"/>
          </a:xfrm>
          <a:prstGeom prst="rect">
            <a:avLst/>
          </a:prstGeom>
          <a:noFill/>
        </p:spPr>
        <p:txBody>
          <a:bodyPr wrap="square">
            <a:spAutoFit/>
          </a:bodyPr>
          <a:lstStyle/>
          <a:p>
            <a:r>
              <a:rPr lang="en-US" sz="2800" dirty="0">
                <a:latin typeface="Source Sans Pro" panose="020B0503030403020204" pitchFamily="34" charset="0"/>
                <a:ea typeface="Source Sans Pro" panose="020B0503030403020204" pitchFamily="34" charset="0"/>
              </a:rPr>
              <a:t>Until I come, devote yourself to the public reading of Scripture, to exhortation, to teaching. </a:t>
            </a:r>
          </a:p>
        </p:txBody>
      </p:sp>
      <p:sp>
        <p:nvSpPr>
          <p:cNvPr id="13" name="TextBox 12">
            <a:extLst>
              <a:ext uri="{FF2B5EF4-FFF2-40B4-BE49-F238E27FC236}">
                <a16:creationId xmlns:a16="http://schemas.microsoft.com/office/drawing/2014/main" id="{DE81AB86-45F3-EF9B-E5F1-0909A824A4EE}"/>
              </a:ext>
            </a:extLst>
          </p:cNvPr>
          <p:cNvSpPr txBox="1"/>
          <p:nvPr/>
        </p:nvSpPr>
        <p:spPr>
          <a:xfrm>
            <a:off x="183499" y="2374523"/>
            <a:ext cx="2868930" cy="523220"/>
          </a:xfrm>
          <a:prstGeom prst="rect">
            <a:avLst/>
          </a:prstGeom>
          <a:noFill/>
        </p:spPr>
        <p:txBody>
          <a:bodyPr wrap="square">
            <a:spAutoFit/>
          </a:bodyPr>
          <a:lstStyle/>
          <a:p>
            <a:r>
              <a:rPr kumimoji="0" lang="en-US" sz="2800" b="1" i="0" u="none" strike="noStrike" kern="1200" cap="none" spc="0" normalizeH="0" baseline="0" noProof="0" dirty="0">
                <a:ln>
                  <a:noFill/>
                </a:ln>
                <a:solidFill>
                  <a:srgbClr val="C00000"/>
                </a:solidFill>
                <a:effectLst/>
                <a:uLnTx/>
                <a:uFillTx/>
                <a:latin typeface="Source Sans Pro" panose="020B0503030403020204" pitchFamily="34" charset="0"/>
                <a:ea typeface="Source Sans Pro" panose="020B0503030403020204" pitchFamily="34" charset="0"/>
                <a:cs typeface="+mn-cs"/>
              </a:rPr>
              <a:t>1</a:t>
            </a:r>
            <a:r>
              <a:rPr kumimoji="0" lang="en-US" sz="2800" b="1" i="0" u="none" strike="noStrike" kern="1200" cap="none" spc="0" normalizeH="0" baseline="30000" noProof="0" dirty="0">
                <a:ln>
                  <a:noFill/>
                </a:ln>
                <a:solidFill>
                  <a:srgbClr val="C00000"/>
                </a:solidFill>
                <a:effectLst/>
                <a:uLnTx/>
                <a:uFillTx/>
                <a:latin typeface="Source Sans Pro" panose="020B0503030403020204" pitchFamily="34" charset="0"/>
                <a:ea typeface="Source Sans Pro" panose="020B0503030403020204" pitchFamily="34" charset="0"/>
                <a:cs typeface="+mn-cs"/>
              </a:rPr>
              <a:t>st</a:t>
            </a:r>
            <a:r>
              <a:rPr kumimoji="0" lang="en-US" sz="2800" b="1" i="0" u="none" strike="noStrike" kern="1200" cap="none" spc="0" normalizeH="0" baseline="0" noProof="0" dirty="0">
                <a:ln>
                  <a:noFill/>
                </a:ln>
                <a:solidFill>
                  <a:srgbClr val="C00000"/>
                </a:solidFill>
                <a:effectLst/>
                <a:uLnTx/>
                <a:uFillTx/>
                <a:latin typeface="Source Sans Pro" panose="020B0503030403020204" pitchFamily="34" charset="0"/>
                <a:ea typeface="Source Sans Pro" panose="020B0503030403020204" pitchFamily="34" charset="0"/>
                <a:cs typeface="+mn-cs"/>
              </a:rPr>
              <a:t> Timothy 4:13</a:t>
            </a:r>
            <a:endParaRPr lang="en-US" b="1" dirty="0">
              <a:solidFill>
                <a:srgbClr val="C00000"/>
              </a:solidFill>
            </a:endParaRPr>
          </a:p>
        </p:txBody>
      </p:sp>
      <p:sp>
        <p:nvSpPr>
          <p:cNvPr id="14" name="TextBox 13">
            <a:extLst>
              <a:ext uri="{FF2B5EF4-FFF2-40B4-BE49-F238E27FC236}">
                <a16:creationId xmlns:a16="http://schemas.microsoft.com/office/drawing/2014/main" id="{32AEDBBC-1A41-3A2B-3EFD-F7C5205FC55B}"/>
              </a:ext>
            </a:extLst>
          </p:cNvPr>
          <p:cNvSpPr txBox="1"/>
          <p:nvPr/>
        </p:nvSpPr>
        <p:spPr>
          <a:xfrm>
            <a:off x="4907280" y="2293411"/>
            <a:ext cx="5753100" cy="4078039"/>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Shared lives and relationships</a:t>
            </a:r>
          </a:p>
          <a:p>
            <a:pPr marL="285750" indent="-285750">
              <a:spcAft>
                <a:spcPts val="600"/>
              </a:spcAft>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Reading and sharing scripture</a:t>
            </a:r>
          </a:p>
          <a:p>
            <a:pPr marL="285750" indent="-285750">
              <a:spcAft>
                <a:spcPts val="600"/>
              </a:spcAft>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Singing hymns</a:t>
            </a:r>
          </a:p>
          <a:p>
            <a:pPr marL="285750" indent="-285750">
              <a:spcAft>
                <a:spcPts val="600"/>
              </a:spcAft>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Generosity</a:t>
            </a:r>
          </a:p>
          <a:p>
            <a:pPr marL="285750" indent="-285750">
              <a:spcAft>
                <a:spcPts val="600"/>
              </a:spcAft>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Weekly gatherings</a:t>
            </a:r>
          </a:p>
          <a:p>
            <a:pPr marL="285750" indent="-285750">
              <a:spcAft>
                <a:spcPts val="600"/>
              </a:spcAft>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Communion/Lord’s Supper</a:t>
            </a:r>
          </a:p>
          <a:p>
            <a:pPr marL="285750" indent="-285750">
              <a:spcAft>
                <a:spcPts val="600"/>
              </a:spcAft>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Prayer</a:t>
            </a:r>
          </a:p>
          <a:p>
            <a:pPr marL="285750" indent="-285750">
              <a:spcAft>
                <a:spcPts val="600"/>
              </a:spcAft>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Making other disciples</a:t>
            </a:r>
          </a:p>
        </p:txBody>
      </p:sp>
    </p:spTree>
    <p:extLst>
      <p:ext uri="{BB962C8B-B14F-4D97-AF65-F5344CB8AC3E}">
        <p14:creationId xmlns:p14="http://schemas.microsoft.com/office/powerpoint/2010/main" val="128850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animEffect transition="in" filter="fade">
                                      <p:cBhvr>
                                        <p:cTn id="25" dur="500"/>
                                        <p:tgtEl>
                                          <p:spTgt spid="1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4">
                                            <p:txEl>
                                              <p:pRg st="1" end="1"/>
                                            </p:txEl>
                                          </p:spTgt>
                                        </p:tgtEl>
                                        <p:attrNameLst>
                                          <p:attrName>style.visibility</p:attrName>
                                        </p:attrNameLst>
                                      </p:cBhvr>
                                      <p:to>
                                        <p:strVal val="visible"/>
                                      </p:to>
                                    </p:set>
                                    <p:animEffect transition="in" filter="fade">
                                      <p:cBhvr>
                                        <p:cTn id="30" dur="500"/>
                                        <p:tgtEl>
                                          <p:spTgt spid="14">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4">
                                            <p:txEl>
                                              <p:pRg st="2" end="2"/>
                                            </p:txEl>
                                          </p:spTgt>
                                        </p:tgtEl>
                                        <p:attrNameLst>
                                          <p:attrName>style.visibility</p:attrName>
                                        </p:attrNameLst>
                                      </p:cBhvr>
                                      <p:to>
                                        <p:strVal val="visible"/>
                                      </p:to>
                                    </p:set>
                                    <p:animEffect transition="in" filter="fade">
                                      <p:cBhvr>
                                        <p:cTn id="35" dur="500"/>
                                        <p:tgtEl>
                                          <p:spTgt spid="14">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4">
                                            <p:txEl>
                                              <p:pRg st="3" end="3"/>
                                            </p:txEl>
                                          </p:spTgt>
                                        </p:tgtEl>
                                        <p:attrNameLst>
                                          <p:attrName>style.visibility</p:attrName>
                                        </p:attrNameLst>
                                      </p:cBhvr>
                                      <p:to>
                                        <p:strVal val="visible"/>
                                      </p:to>
                                    </p:set>
                                    <p:animEffect transition="in" filter="fade">
                                      <p:cBhvr>
                                        <p:cTn id="40" dur="500"/>
                                        <p:tgtEl>
                                          <p:spTgt spid="14">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4">
                                            <p:txEl>
                                              <p:pRg st="4" end="4"/>
                                            </p:txEl>
                                          </p:spTgt>
                                        </p:tgtEl>
                                        <p:attrNameLst>
                                          <p:attrName>style.visibility</p:attrName>
                                        </p:attrNameLst>
                                      </p:cBhvr>
                                      <p:to>
                                        <p:strVal val="visible"/>
                                      </p:to>
                                    </p:set>
                                    <p:animEffect transition="in" filter="fade">
                                      <p:cBhvr>
                                        <p:cTn id="45" dur="500"/>
                                        <p:tgtEl>
                                          <p:spTgt spid="14">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4">
                                            <p:txEl>
                                              <p:pRg st="5" end="5"/>
                                            </p:txEl>
                                          </p:spTgt>
                                        </p:tgtEl>
                                        <p:attrNameLst>
                                          <p:attrName>style.visibility</p:attrName>
                                        </p:attrNameLst>
                                      </p:cBhvr>
                                      <p:to>
                                        <p:strVal val="visible"/>
                                      </p:to>
                                    </p:set>
                                    <p:animEffect transition="in" filter="fade">
                                      <p:cBhvr>
                                        <p:cTn id="50" dur="500"/>
                                        <p:tgtEl>
                                          <p:spTgt spid="14">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4">
                                            <p:txEl>
                                              <p:pRg st="6" end="6"/>
                                            </p:txEl>
                                          </p:spTgt>
                                        </p:tgtEl>
                                        <p:attrNameLst>
                                          <p:attrName>style.visibility</p:attrName>
                                        </p:attrNameLst>
                                      </p:cBhvr>
                                      <p:to>
                                        <p:strVal val="visible"/>
                                      </p:to>
                                    </p:set>
                                    <p:animEffect transition="in" filter="fade">
                                      <p:cBhvr>
                                        <p:cTn id="55" dur="500"/>
                                        <p:tgtEl>
                                          <p:spTgt spid="14">
                                            <p:txEl>
                                              <p:pRg st="6" end="6"/>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4">
                                            <p:txEl>
                                              <p:pRg st="7" end="7"/>
                                            </p:txEl>
                                          </p:spTgt>
                                        </p:tgtEl>
                                        <p:attrNameLst>
                                          <p:attrName>style.visibility</p:attrName>
                                        </p:attrNameLst>
                                      </p:cBhvr>
                                      <p:to>
                                        <p:strVal val="visible"/>
                                      </p:to>
                                    </p:set>
                                    <p:animEffect transition="in" filter="fade">
                                      <p:cBhvr>
                                        <p:cTn id="60"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in a robe holding a broom&#10;&#10;AI-generated content may be incorrect.">
            <a:extLst>
              <a:ext uri="{FF2B5EF4-FFF2-40B4-BE49-F238E27FC236}">
                <a16:creationId xmlns:a16="http://schemas.microsoft.com/office/drawing/2014/main" id="{658767BB-B6E9-C627-4565-9A858FF62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9969" y="396533"/>
            <a:ext cx="8231475" cy="543683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Rectangle 3">
            <a:extLst>
              <a:ext uri="{FF2B5EF4-FFF2-40B4-BE49-F238E27FC236}">
                <a16:creationId xmlns:a16="http://schemas.microsoft.com/office/drawing/2014/main" id="{5A9833B4-3103-79B0-9545-FD4298F22F16}"/>
              </a:ext>
            </a:extLst>
          </p:cNvPr>
          <p:cNvSpPr/>
          <p:nvPr/>
        </p:nvSpPr>
        <p:spPr>
          <a:xfrm>
            <a:off x="2453640" y="3558540"/>
            <a:ext cx="7109460" cy="1729740"/>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DEA0668-5209-E78B-8C4B-56698EBD54E2}"/>
              </a:ext>
            </a:extLst>
          </p:cNvPr>
          <p:cNvSpPr txBox="1"/>
          <p:nvPr/>
        </p:nvSpPr>
        <p:spPr>
          <a:xfrm>
            <a:off x="2785110" y="3638580"/>
            <a:ext cx="6446520" cy="1569660"/>
          </a:xfrm>
          <a:prstGeom prst="rect">
            <a:avLst/>
          </a:prstGeom>
          <a:noFill/>
        </p:spPr>
        <p:txBody>
          <a:bodyPr wrap="square">
            <a:spAutoFit/>
          </a:bodyPr>
          <a:lstStyle/>
          <a:p>
            <a:r>
              <a:rPr lang="en-US" sz="3200" b="0" i="0" u="none" strike="noStrike" baseline="0" dirty="0">
                <a:latin typeface="Source Sans Pro" panose="020B0503030403020204" pitchFamily="34" charset="0"/>
                <a:ea typeface="Source Sans Pro" panose="020B0503030403020204" pitchFamily="34" charset="0"/>
              </a:rPr>
              <a:t>His disciples remembered that it was written, “Zeal for your house will consume me.” </a:t>
            </a:r>
            <a:r>
              <a:rPr lang="en-US" sz="3200" b="1" i="0" u="none" strike="noStrike" baseline="0" dirty="0">
                <a:latin typeface="Source Sans Pro" panose="020B0503030403020204" pitchFamily="34" charset="0"/>
                <a:ea typeface="Source Sans Pro" panose="020B0503030403020204" pitchFamily="34" charset="0"/>
              </a:rPr>
              <a:t>- John 2:17</a:t>
            </a:r>
            <a:endParaRPr lang="en-US" sz="3200" b="1"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96085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blue and green rectangular sign with black text&#10;&#10;AI-generated content may be incorrect.">
            <a:extLst>
              <a:ext uri="{FF2B5EF4-FFF2-40B4-BE49-F238E27FC236}">
                <a16:creationId xmlns:a16="http://schemas.microsoft.com/office/drawing/2014/main" id="{B8E31E16-698A-6517-450B-79154F0EF45A}"/>
              </a:ext>
            </a:extLst>
          </p:cNvPr>
          <p:cNvPicPr>
            <a:picLocks noChangeAspect="1"/>
          </p:cNvPicPr>
          <p:nvPr/>
        </p:nvPicPr>
        <p:blipFill>
          <a:blip r:embed="rId2"/>
          <a:srcRect t="8715" b="7031"/>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07AED95F-9ABC-D290-FF1F-EB610C2EFBA1}"/>
              </a:ext>
            </a:extLst>
          </p:cNvPr>
          <p:cNvSpPr txBox="1"/>
          <p:nvPr/>
        </p:nvSpPr>
        <p:spPr>
          <a:xfrm>
            <a:off x="331105" y="353378"/>
            <a:ext cx="11529790" cy="1754326"/>
          </a:xfrm>
          <a:prstGeom prst="rect">
            <a:avLst/>
          </a:prstGeom>
          <a:noFill/>
        </p:spPr>
        <p:txBody>
          <a:bodyPr wrap="square" rtlCol="0">
            <a:spAutoFit/>
          </a:bodyPr>
          <a:lstStyle/>
          <a:p>
            <a:pPr algn="ctr"/>
            <a:r>
              <a:rPr lang="en-US" sz="5400" dirty="0">
                <a:solidFill>
                  <a:schemeClr val="bg1"/>
                </a:solidFill>
                <a:effectLst>
                  <a:outerShdw blurRad="38100" dist="38100" dir="2700000" algn="tl">
                    <a:srgbClr val="000000">
                      <a:alpha val="43137"/>
                    </a:srgbClr>
                  </a:outerShdw>
                </a:effectLst>
                <a:latin typeface="Nexa Rust Sans-Trial Black 2" pitchFamily="2" charset="0"/>
              </a:rPr>
              <a:t>I believe In the </a:t>
            </a:r>
            <a:r>
              <a:rPr lang="en-US" sz="5400" dirty="0">
                <a:solidFill>
                  <a:srgbClr val="FFC000"/>
                </a:solidFill>
                <a:effectLst>
                  <a:outerShdw blurRad="38100" dist="38100" dir="2700000" algn="tl">
                    <a:srgbClr val="000000">
                      <a:alpha val="43137"/>
                    </a:srgbClr>
                  </a:outerShdw>
                </a:effectLst>
                <a:latin typeface="Nexa Rust Sans-Trial Black 2" pitchFamily="2" charset="0"/>
              </a:rPr>
              <a:t>timeless Morals</a:t>
            </a:r>
            <a:r>
              <a:rPr lang="en-US" sz="5400" dirty="0">
                <a:solidFill>
                  <a:schemeClr val="bg1"/>
                </a:solidFill>
                <a:effectLst>
                  <a:outerShdw blurRad="38100" dist="38100" dir="2700000" algn="tl">
                    <a:srgbClr val="000000">
                      <a:alpha val="43137"/>
                    </a:srgbClr>
                  </a:outerShdw>
                </a:effectLst>
                <a:latin typeface="Nexa Rust Sans-Trial Black 2" pitchFamily="2" charset="0"/>
              </a:rPr>
              <a:t> of the Bible</a:t>
            </a:r>
            <a:endParaRPr lang="en-US" sz="5400" dirty="0">
              <a:solidFill>
                <a:srgbClr val="FFFF00"/>
              </a:solidFill>
              <a:effectLst>
                <a:outerShdw blurRad="38100" dist="38100" dir="2700000" algn="tl">
                  <a:srgbClr val="000000">
                    <a:alpha val="43137"/>
                  </a:srgbClr>
                </a:outerShdw>
              </a:effectLst>
              <a:latin typeface="Nexa Rust Sans-Trial Black 2" pitchFamily="2" charset="0"/>
            </a:endParaRPr>
          </a:p>
        </p:txBody>
      </p:sp>
    </p:spTree>
    <p:extLst>
      <p:ext uri="{BB962C8B-B14F-4D97-AF65-F5344CB8AC3E}">
        <p14:creationId xmlns:p14="http://schemas.microsoft.com/office/powerpoint/2010/main" val="1183397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5FD06-AF8D-CB79-3B22-1679B7A5FE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25285F-983D-AF35-6F9E-B3401B867296}"/>
              </a:ext>
            </a:extLst>
          </p:cNvPr>
          <p:cNvSpPr>
            <a:spLocks noGrp="1"/>
          </p:cNvSpPr>
          <p:nvPr>
            <p:ph type="title"/>
          </p:nvPr>
        </p:nvSpPr>
        <p:spPr>
          <a:xfrm>
            <a:off x="646982" y="132342"/>
            <a:ext cx="9642006" cy="1325563"/>
          </a:xfrm>
        </p:spPr>
        <p:txBody>
          <a:bodyPr>
            <a:normAutofit/>
          </a:bodyPr>
          <a:lstStyle/>
          <a:p>
            <a:r>
              <a:rPr lang="en-US" sz="6000" dirty="0">
                <a:latin typeface="Nexa Rust Sans-Trial Black 2" pitchFamily="2" charset="0"/>
              </a:rPr>
              <a:t>Galatians 1:6-8</a:t>
            </a:r>
          </a:p>
        </p:txBody>
      </p:sp>
      <p:sp>
        <p:nvSpPr>
          <p:cNvPr id="5" name="Rectangle 4">
            <a:extLst>
              <a:ext uri="{FF2B5EF4-FFF2-40B4-BE49-F238E27FC236}">
                <a16:creationId xmlns:a16="http://schemas.microsoft.com/office/drawing/2014/main" id="{D06C657B-F4F1-9C9D-82EE-8CE90D8D76E5}"/>
              </a:ext>
            </a:extLst>
          </p:cNvPr>
          <p:cNvSpPr/>
          <p:nvPr/>
        </p:nvSpPr>
        <p:spPr>
          <a:xfrm>
            <a:off x="0" y="1134740"/>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81EA9E0-670C-3550-8A11-028E3F76FA97}"/>
              </a:ext>
            </a:extLst>
          </p:cNvPr>
          <p:cNvSpPr txBox="1"/>
          <p:nvPr/>
        </p:nvSpPr>
        <p:spPr>
          <a:xfrm>
            <a:off x="646982" y="1807931"/>
            <a:ext cx="11060257" cy="3970318"/>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I am astonished that you are so quickly deserting him who called you in the grace of Christ and are turning to a different gospel— not that there is another one, but there are some who trouble you and want to distort the gospel of Christ. But even if we or an angel from heaven should preach to you a gospel contrary to the one we preached to you, let him be accursed. </a:t>
            </a:r>
          </a:p>
        </p:txBody>
      </p:sp>
      <p:pic>
        <p:nvPicPr>
          <p:cNvPr id="13" name="Picture 12">
            <a:extLst>
              <a:ext uri="{FF2B5EF4-FFF2-40B4-BE49-F238E27FC236}">
                <a16:creationId xmlns:a16="http://schemas.microsoft.com/office/drawing/2014/main" id="{4AD5AE50-4BF2-E60B-0B5A-CE3217E5BD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1893450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8E0AB-0A6A-D419-DF1B-89E878C6A3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292AAF-8080-5208-05D5-75D21D772CCA}"/>
              </a:ext>
            </a:extLst>
          </p:cNvPr>
          <p:cNvSpPr>
            <a:spLocks noGrp="1"/>
          </p:cNvSpPr>
          <p:nvPr>
            <p:ph type="title"/>
          </p:nvPr>
        </p:nvSpPr>
        <p:spPr>
          <a:xfrm>
            <a:off x="646982" y="132342"/>
            <a:ext cx="9642006" cy="1325563"/>
          </a:xfrm>
        </p:spPr>
        <p:txBody>
          <a:bodyPr>
            <a:normAutofit fontScale="90000"/>
          </a:bodyPr>
          <a:lstStyle/>
          <a:p>
            <a:r>
              <a:rPr lang="en-US" sz="6000" dirty="0">
                <a:latin typeface="Nexa Rust Sans-Trial Black 2" pitchFamily="2" charset="0"/>
              </a:rPr>
              <a:t>1</a:t>
            </a:r>
            <a:r>
              <a:rPr lang="en-US" sz="6000" baseline="30000" dirty="0">
                <a:latin typeface="Nexa Rust Sans-Trial Black 2" pitchFamily="2" charset="0"/>
              </a:rPr>
              <a:t>st</a:t>
            </a:r>
            <a:r>
              <a:rPr lang="en-US" sz="6000" dirty="0">
                <a:latin typeface="Nexa Rust Sans-Trial Black 2" pitchFamily="2" charset="0"/>
              </a:rPr>
              <a:t> Corinthians 6:9-10</a:t>
            </a:r>
          </a:p>
        </p:txBody>
      </p:sp>
      <p:sp>
        <p:nvSpPr>
          <p:cNvPr id="5" name="Rectangle 4">
            <a:extLst>
              <a:ext uri="{FF2B5EF4-FFF2-40B4-BE49-F238E27FC236}">
                <a16:creationId xmlns:a16="http://schemas.microsoft.com/office/drawing/2014/main" id="{B0DF0AE4-2935-605E-ED39-AE4DC7AA5294}"/>
              </a:ext>
            </a:extLst>
          </p:cNvPr>
          <p:cNvSpPr/>
          <p:nvPr/>
        </p:nvSpPr>
        <p:spPr>
          <a:xfrm>
            <a:off x="0" y="1134740"/>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CF860AB-D9D7-03BF-DF93-7A4C4DCF439C}"/>
              </a:ext>
            </a:extLst>
          </p:cNvPr>
          <p:cNvSpPr txBox="1"/>
          <p:nvPr/>
        </p:nvSpPr>
        <p:spPr>
          <a:xfrm>
            <a:off x="646982" y="1807931"/>
            <a:ext cx="11060257" cy="3416320"/>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Or do you not know that the unrighteous will not inherit the kingdom of God? </a:t>
            </a:r>
            <a:r>
              <a:rPr lang="en-US" sz="3600" b="1" dirty="0">
                <a:latin typeface="Source Sans Pro" panose="020B0503030403020204" pitchFamily="34" charset="0"/>
                <a:ea typeface="Source Sans Pro" panose="020B0503030403020204" pitchFamily="34" charset="0"/>
              </a:rPr>
              <a:t>Do not be deceived</a:t>
            </a:r>
            <a:r>
              <a:rPr lang="en-US" sz="3600" dirty="0">
                <a:latin typeface="Source Sans Pro" panose="020B0503030403020204" pitchFamily="34" charset="0"/>
                <a:ea typeface="Source Sans Pro" panose="020B0503030403020204" pitchFamily="34" charset="0"/>
              </a:rPr>
              <a:t>: neither the sexually immoral, nor idolaters, nor adulterers, nor men who practice homosexuality, nor thieves, nor the greedy, nor drunkards, nor revilers, nor swindlers will inherit the kingdom of God. </a:t>
            </a:r>
          </a:p>
        </p:txBody>
      </p:sp>
      <p:pic>
        <p:nvPicPr>
          <p:cNvPr id="13" name="Picture 12">
            <a:extLst>
              <a:ext uri="{FF2B5EF4-FFF2-40B4-BE49-F238E27FC236}">
                <a16:creationId xmlns:a16="http://schemas.microsoft.com/office/drawing/2014/main" id="{3AC60AE9-B554-6BB7-9556-ED572989D4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4049163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97180-AC1F-D651-6CD5-3F3083D96B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6C4D0A-B094-8FEE-6117-064CAB70A65F}"/>
              </a:ext>
            </a:extLst>
          </p:cNvPr>
          <p:cNvSpPr>
            <a:spLocks noGrp="1"/>
          </p:cNvSpPr>
          <p:nvPr>
            <p:ph type="title"/>
          </p:nvPr>
        </p:nvSpPr>
        <p:spPr>
          <a:xfrm>
            <a:off x="646982" y="940062"/>
            <a:ext cx="9642006" cy="1325563"/>
          </a:xfrm>
        </p:spPr>
        <p:txBody>
          <a:bodyPr>
            <a:normAutofit/>
          </a:bodyPr>
          <a:lstStyle/>
          <a:p>
            <a:r>
              <a:rPr lang="en-US" sz="6000" dirty="0">
                <a:latin typeface="Nexa Rust Sans-Trial Black 2" pitchFamily="2" charset="0"/>
              </a:rPr>
              <a:t>Matthew 19:9-10</a:t>
            </a:r>
          </a:p>
        </p:txBody>
      </p:sp>
      <p:sp>
        <p:nvSpPr>
          <p:cNvPr id="5" name="Rectangle 4">
            <a:extLst>
              <a:ext uri="{FF2B5EF4-FFF2-40B4-BE49-F238E27FC236}">
                <a16:creationId xmlns:a16="http://schemas.microsoft.com/office/drawing/2014/main" id="{686AFC8C-5B0B-0952-1943-3F49A970B7B2}"/>
              </a:ext>
            </a:extLst>
          </p:cNvPr>
          <p:cNvSpPr/>
          <p:nvPr/>
        </p:nvSpPr>
        <p:spPr>
          <a:xfrm>
            <a:off x="0" y="1942460"/>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BCCFCBC-120F-7447-D5B4-BC4A874FB0FE}"/>
              </a:ext>
            </a:extLst>
          </p:cNvPr>
          <p:cNvSpPr txBox="1"/>
          <p:nvPr/>
        </p:nvSpPr>
        <p:spPr>
          <a:xfrm>
            <a:off x="646982" y="2615651"/>
            <a:ext cx="11060257" cy="2308324"/>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 And I say to you: </a:t>
            </a:r>
            <a:r>
              <a:rPr lang="en-US" sz="3600" b="1" dirty="0">
                <a:latin typeface="Source Sans Pro" panose="020B0503030403020204" pitchFamily="34" charset="0"/>
                <a:ea typeface="Source Sans Pro" panose="020B0503030403020204" pitchFamily="34" charset="0"/>
              </a:rPr>
              <a:t>whoever divorces his wife, except for sexual immorality, and marries another, commits adultery.” </a:t>
            </a:r>
            <a:r>
              <a:rPr lang="en-US" sz="3600" dirty="0">
                <a:latin typeface="Source Sans Pro" panose="020B0503030403020204" pitchFamily="34" charset="0"/>
                <a:ea typeface="Source Sans Pro" panose="020B0503030403020204" pitchFamily="34" charset="0"/>
              </a:rPr>
              <a:t>The disciples said to him, “If such is the case of a man with his wife, it is better not to marry.” </a:t>
            </a:r>
          </a:p>
        </p:txBody>
      </p:sp>
      <p:pic>
        <p:nvPicPr>
          <p:cNvPr id="13" name="Picture 12">
            <a:extLst>
              <a:ext uri="{FF2B5EF4-FFF2-40B4-BE49-F238E27FC236}">
                <a16:creationId xmlns:a16="http://schemas.microsoft.com/office/drawing/2014/main" id="{E88BC1F6-0B9D-DF73-6594-44EEA5685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782042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87877-8349-F8BD-20CF-ABA8219AC5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11D753-9DEA-87F4-32CC-79F5B82CA711}"/>
              </a:ext>
            </a:extLst>
          </p:cNvPr>
          <p:cNvSpPr>
            <a:spLocks noGrp="1"/>
          </p:cNvSpPr>
          <p:nvPr>
            <p:ph type="title"/>
          </p:nvPr>
        </p:nvSpPr>
        <p:spPr>
          <a:xfrm>
            <a:off x="646982" y="132342"/>
            <a:ext cx="9642006" cy="1325563"/>
          </a:xfrm>
        </p:spPr>
        <p:txBody>
          <a:bodyPr>
            <a:normAutofit/>
          </a:bodyPr>
          <a:lstStyle/>
          <a:p>
            <a:r>
              <a:rPr lang="en-US" sz="6000" dirty="0">
                <a:latin typeface="Nexa Rust Sans-Trial Black 2" pitchFamily="2" charset="0"/>
              </a:rPr>
              <a:t>2</a:t>
            </a:r>
            <a:r>
              <a:rPr lang="en-US" sz="6000" baseline="30000" dirty="0">
                <a:latin typeface="Nexa Rust Sans-Trial Black 2" pitchFamily="2" charset="0"/>
              </a:rPr>
              <a:t>nd</a:t>
            </a:r>
            <a:r>
              <a:rPr lang="en-US" sz="6000" dirty="0">
                <a:latin typeface="Nexa Rust Sans-Trial Black 2" pitchFamily="2" charset="0"/>
              </a:rPr>
              <a:t> Peter 2:18-19</a:t>
            </a:r>
          </a:p>
        </p:txBody>
      </p:sp>
      <p:sp>
        <p:nvSpPr>
          <p:cNvPr id="5" name="Rectangle 4">
            <a:extLst>
              <a:ext uri="{FF2B5EF4-FFF2-40B4-BE49-F238E27FC236}">
                <a16:creationId xmlns:a16="http://schemas.microsoft.com/office/drawing/2014/main" id="{A4A3F5DC-72A7-A1C1-6E91-334334B314CC}"/>
              </a:ext>
            </a:extLst>
          </p:cNvPr>
          <p:cNvSpPr/>
          <p:nvPr/>
        </p:nvSpPr>
        <p:spPr>
          <a:xfrm>
            <a:off x="0" y="1134740"/>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C74F98C-A91F-1F80-EEBF-2947AD5CD54C}"/>
              </a:ext>
            </a:extLst>
          </p:cNvPr>
          <p:cNvSpPr txBox="1"/>
          <p:nvPr/>
        </p:nvSpPr>
        <p:spPr>
          <a:xfrm>
            <a:off x="646982" y="1807931"/>
            <a:ext cx="11060257" cy="2862322"/>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For, speaking loud boasts of folly, they entice by sensual passions of the flesh those who are barely escaping from those who live in error. </a:t>
            </a:r>
            <a:r>
              <a:rPr lang="en-US" sz="3600" b="1" dirty="0">
                <a:latin typeface="Source Sans Pro" panose="020B0503030403020204" pitchFamily="34" charset="0"/>
                <a:ea typeface="Source Sans Pro" panose="020B0503030403020204" pitchFamily="34" charset="0"/>
              </a:rPr>
              <a:t>They promise them freedom, but they themselves are slaves of corruption</a:t>
            </a:r>
            <a:r>
              <a:rPr lang="en-US" sz="3600" dirty="0">
                <a:latin typeface="Source Sans Pro" panose="020B0503030403020204" pitchFamily="34" charset="0"/>
                <a:ea typeface="Source Sans Pro" panose="020B0503030403020204" pitchFamily="34" charset="0"/>
              </a:rPr>
              <a:t>. For whatever overcomes a person, to that he is enslaved. </a:t>
            </a:r>
          </a:p>
        </p:txBody>
      </p:sp>
      <p:pic>
        <p:nvPicPr>
          <p:cNvPr id="13" name="Picture 12">
            <a:extLst>
              <a:ext uri="{FF2B5EF4-FFF2-40B4-BE49-F238E27FC236}">
                <a16:creationId xmlns:a16="http://schemas.microsoft.com/office/drawing/2014/main" id="{B31DB5A5-EDE6-BC66-88B1-702093143B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3235115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large building with towers and lights&#10;&#10;AI-generated content may be incorrect.">
            <a:extLst>
              <a:ext uri="{FF2B5EF4-FFF2-40B4-BE49-F238E27FC236}">
                <a16:creationId xmlns:a16="http://schemas.microsoft.com/office/drawing/2014/main" id="{120787A7-14E8-D5AB-9B0D-49F82EA90596}"/>
              </a:ext>
            </a:extLst>
          </p:cNvPr>
          <p:cNvPicPr>
            <a:picLocks noChangeAspect="1"/>
          </p:cNvPicPr>
          <p:nvPr/>
        </p:nvPicPr>
        <p:blipFill>
          <a:blip r:embed="rId2">
            <a:extLst>
              <a:ext uri="{28A0092B-C50C-407E-A947-70E740481C1C}">
                <a14:useLocalDpi xmlns:a14="http://schemas.microsoft.com/office/drawing/2010/main" val="0"/>
              </a:ext>
            </a:extLst>
          </a:blip>
          <a:srcRect t="18197"/>
          <a:stretch>
            <a:fill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F385E9ED-50E5-BF2D-F2BA-D7524BDACAC0}"/>
              </a:ext>
            </a:extLst>
          </p:cNvPr>
          <p:cNvSpPr txBox="1"/>
          <p:nvPr/>
        </p:nvSpPr>
        <p:spPr>
          <a:xfrm>
            <a:off x="275559" y="531293"/>
            <a:ext cx="7201630" cy="5632311"/>
          </a:xfrm>
          <a:prstGeom prst="rect">
            <a:avLst/>
          </a:prstGeom>
          <a:noFill/>
        </p:spPr>
        <p:txBody>
          <a:bodyPr wrap="square" rtlCol="0">
            <a:spAutoFit/>
          </a:bodyPr>
          <a:lstStyle/>
          <a:p>
            <a:r>
              <a:rPr lang="en-US" sz="7200" dirty="0">
                <a:solidFill>
                  <a:schemeClr val="bg1"/>
                </a:solidFill>
                <a:effectLst>
                  <a:outerShdw blurRad="38100" dist="38100" dir="2700000" algn="tl">
                    <a:srgbClr val="000000">
                      <a:alpha val="43137"/>
                    </a:srgbClr>
                  </a:outerShdw>
                </a:effectLst>
                <a:latin typeface="Nexa Rust Sans-Trial Black 2" pitchFamily="2" charset="0"/>
              </a:rPr>
              <a:t>I believe in God’s </a:t>
            </a:r>
            <a:r>
              <a:rPr lang="en-US" sz="7200" dirty="0">
                <a:solidFill>
                  <a:srgbClr val="FFC000"/>
                </a:solidFill>
                <a:effectLst>
                  <a:outerShdw blurRad="38100" dist="38100" dir="2700000" algn="tl">
                    <a:srgbClr val="000000">
                      <a:alpha val="43137"/>
                    </a:srgbClr>
                  </a:outerShdw>
                </a:effectLst>
                <a:latin typeface="Nexa Rust Sans-Trial Black 2" pitchFamily="2" charset="0"/>
              </a:rPr>
              <a:t>structure</a:t>
            </a:r>
            <a:r>
              <a:rPr lang="en-US" sz="7200" dirty="0">
                <a:solidFill>
                  <a:schemeClr val="bg1"/>
                </a:solidFill>
                <a:effectLst>
                  <a:outerShdw blurRad="38100" dist="38100" dir="2700000" algn="tl">
                    <a:srgbClr val="000000">
                      <a:alpha val="43137"/>
                    </a:srgbClr>
                  </a:outerShdw>
                </a:effectLst>
                <a:latin typeface="Nexa Rust Sans-Trial Black 2" pitchFamily="2" charset="0"/>
              </a:rPr>
              <a:t> for The Church</a:t>
            </a:r>
            <a:endParaRPr lang="en-US" sz="7200" dirty="0">
              <a:solidFill>
                <a:srgbClr val="FFFF00"/>
              </a:solidFill>
              <a:effectLst>
                <a:outerShdw blurRad="38100" dist="38100" dir="2700000" algn="tl">
                  <a:srgbClr val="000000">
                    <a:alpha val="43137"/>
                  </a:srgbClr>
                </a:outerShdw>
              </a:effectLst>
              <a:latin typeface="Nexa Rust Sans-Trial Black 2" pitchFamily="2" charset="0"/>
            </a:endParaRPr>
          </a:p>
        </p:txBody>
      </p:sp>
    </p:spTree>
    <p:extLst>
      <p:ext uri="{BB962C8B-B14F-4D97-AF65-F5344CB8AC3E}">
        <p14:creationId xmlns:p14="http://schemas.microsoft.com/office/powerpoint/2010/main" val="307873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A3172-F946-D86B-55A1-B88CF67857FC}"/>
            </a:ext>
          </a:extLst>
        </p:cNvPr>
        <p:cNvGrpSpPr/>
        <p:nvPr/>
      </p:nvGrpSpPr>
      <p:grpSpPr>
        <a:xfrm>
          <a:off x="0" y="0"/>
          <a:ext cx="0" cy="0"/>
          <a:chOff x="0" y="0"/>
          <a:chExt cx="0" cy="0"/>
        </a:xfrm>
      </p:grpSpPr>
      <p:pic>
        <p:nvPicPr>
          <p:cNvPr id="5" name="Picture 4" descr="A large building with towers and lights&#10;&#10;AI-generated content may be incorrect.">
            <a:extLst>
              <a:ext uri="{FF2B5EF4-FFF2-40B4-BE49-F238E27FC236}">
                <a16:creationId xmlns:a16="http://schemas.microsoft.com/office/drawing/2014/main" id="{637A3872-FA38-CBD9-7244-1374F9BCA2BE}"/>
              </a:ext>
            </a:extLst>
          </p:cNvPr>
          <p:cNvPicPr>
            <a:picLocks noChangeAspect="1"/>
          </p:cNvPicPr>
          <p:nvPr/>
        </p:nvPicPr>
        <p:blipFill>
          <a:blip r:embed="rId2">
            <a:extLst>
              <a:ext uri="{28A0092B-C50C-407E-A947-70E740481C1C}">
                <a14:useLocalDpi xmlns:a14="http://schemas.microsoft.com/office/drawing/2010/main" val="0"/>
              </a:ext>
            </a:extLst>
          </a:blip>
          <a:srcRect t="34091" b="50000"/>
          <a:stretch>
            <a:fillRect/>
          </a:stretch>
        </p:blipFill>
        <p:spPr>
          <a:xfrm>
            <a:off x="0" y="0"/>
            <a:ext cx="12191980" cy="1333500"/>
          </a:xfrm>
          <a:prstGeom prst="rect">
            <a:avLst/>
          </a:prstGeom>
        </p:spPr>
      </p:pic>
      <p:sp>
        <p:nvSpPr>
          <p:cNvPr id="2" name="Rectangle 1">
            <a:extLst>
              <a:ext uri="{FF2B5EF4-FFF2-40B4-BE49-F238E27FC236}">
                <a16:creationId xmlns:a16="http://schemas.microsoft.com/office/drawing/2014/main" id="{A8B5A4CD-3A83-CB96-ECBD-6EC2F1722AEA}"/>
              </a:ext>
            </a:extLst>
          </p:cNvPr>
          <p:cNvSpPr/>
          <p:nvPr/>
        </p:nvSpPr>
        <p:spPr>
          <a:xfrm>
            <a:off x="0" y="0"/>
            <a:ext cx="12192000" cy="1333500"/>
          </a:xfrm>
          <a:prstGeom prst="rect">
            <a:avLst/>
          </a:prstGeom>
          <a:solidFill>
            <a:schemeClr val="bg2">
              <a:lumMod val="25000"/>
              <a:alpha val="7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EA84301-0D12-2D50-7A37-AA61C6C385FD}"/>
              </a:ext>
            </a:extLst>
          </p:cNvPr>
          <p:cNvSpPr txBox="1"/>
          <p:nvPr/>
        </p:nvSpPr>
        <p:spPr>
          <a:xfrm>
            <a:off x="366999" y="251251"/>
            <a:ext cx="11825001" cy="830997"/>
          </a:xfrm>
          <a:prstGeom prst="rect">
            <a:avLst/>
          </a:prstGeom>
          <a:noFill/>
        </p:spPr>
        <p:txBody>
          <a:bodyPr wrap="square" rtlCol="0">
            <a:spAutoFit/>
          </a:bodyPr>
          <a:lstStyle/>
          <a:p>
            <a:r>
              <a:rPr lang="en-US" sz="4800" dirty="0">
                <a:solidFill>
                  <a:schemeClr val="bg1"/>
                </a:solidFill>
                <a:effectLst>
                  <a:outerShdw blurRad="38100" dist="38100" dir="2700000" algn="tl">
                    <a:srgbClr val="000000">
                      <a:alpha val="43137"/>
                    </a:srgbClr>
                  </a:outerShdw>
                </a:effectLst>
                <a:latin typeface="Nexa Rust Sans-Trial Black 2" pitchFamily="2" charset="0"/>
              </a:rPr>
              <a:t>Church </a:t>
            </a:r>
            <a:r>
              <a:rPr lang="en-US" sz="4800" dirty="0">
                <a:solidFill>
                  <a:srgbClr val="FFC000"/>
                </a:solidFill>
                <a:effectLst>
                  <a:outerShdw blurRad="38100" dist="38100" dir="2700000" algn="tl">
                    <a:srgbClr val="000000">
                      <a:alpha val="43137"/>
                    </a:srgbClr>
                  </a:outerShdw>
                </a:effectLst>
                <a:latin typeface="Nexa Rust Sans-Trial Black 2" pitchFamily="2" charset="0"/>
              </a:rPr>
              <a:t>Leadership</a:t>
            </a:r>
          </a:p>
        </p:txBody>
      </p:sp>
      <p:sp>
        <p:nvSpPr>
          <p:cNvPr id="7" name="TextBox 6">
            <a:extLst>
              <a:ext uri="{FF2B5EF4-FFF2-40B4-BE49-F238E27FC236}">
                <a16:creationId xmlns:a16="http://schemas.microsoft.com/office/drawing/2014/main" id="{12323B6C-F888-9E09-5211-BE5F0C5AA846}"/>
              </a:ext>
            </a:extLst>
          </p:cNvPr>
          <p:cNvSpPr txBox="1"/>
          <p:nvPr/>
        </p:nvSpPr>
        <p:spPr>
          <a:xfrm>
            <a:off x="469232" y="1939838"/>
            <a:ext cx="3823636" cy="2677656"/>
          </a:xfrm>
          <a:prstGeom prst="rect">
            <a:avLst/>
          </a:prstGeom>
          <a:noFill/>
        </p:spPr>
        <p:txBody>
          <a:bodyPr wrap="square">
            <a:spAutoFit/>
          </a:bodyPr>
          <a:lstStyle/>
          <a:p>
            <a:pPr algn="ctr"/>
            <a:r>
              <a:rPr lang="en-US" sz="2800" b="0" i="0" u="none" strike="noStrike" baseline="0" dirty="0">
                <a:solidFill>
                  <a:srgbClr val="292F33"/>
                </a:solidFill>
                <a:latin typeface="Source Sans Pro" panose="020B0503030403020204" pitchFamily="34" charset="0"/>
                <a:ea typeface="Source Sans Pro" panose="020B0503030403020204" pitchFamily="34" charset="0"/>
              </a:rPr>
              <a:t>Paul and Timothy, servants of Christ Jesus, To all the saints in Christ Jesus who are at Philippi, with the overseers and deacons</a:t>
            </a:r>
            <a:endParaRPr lang="en-US" sz="2800" dirty="0">
              <a:latin typeface="Source Sans Pro" panose="020B0503030403020204" pitchFamily="34" charset="0"/>
              <a:ea typeface="Source Sans Pro" panose="020B0503030403020204" pitchFamily="34" charset="0"/>
            </a:endParaRPr>
          </a:p>
        </p:txBody>
      </p:sp>
      <p:sp>
        <p:nvSpPr>
          <p:cNvPr id="8" name="TextBox 7">
            <a:extLst>
              <a:ext uri="{FF2B5EF4-FFF2-40B4-BE49-F238E27FC236}">
                <a16:creationId xmlns:a16="http://schemas.microsoft.com/office/drawing/2014/main" id="{7694FCDD-5DF6-4439-7D73-25F4A1E6F804}"/>
              </a:ext>
            </a:extLst>
          </p:cNvPr>
          <p:cNvSpPr txBox="1"/>
          <p:nvPr/>
        </p:nvSpPr>
        <p:spPr>
          <a:xfrm>
            <a:off x="633882" y="4746778"/>
            <a:ext cx="3494335" cy="954107"/>
          </a:xfrm>
          <a:prstGeom prst="rect">
            <a:avLst/>
          </a:prstGeom>
          <a:noFill/>
        </p:spPr>
        <p:txBody>
          <a:bodyPr wrap="square" rtlCol="0">
            <a:spAutoFit/>
          </a:bodyPr>
          <a:lstStyle/>
          <a:p>
            <a:pPr algn="ctr"/>
            <a:r>
              <a:rPr lang="en-US" sz="2800" dirty="0">
                <a:solidFill>
                  <a:srgbClr val="C00000"/>
                </a:solidFill>
                <a:latin typeface="Nexa Rust Sans-Trial Black 2" pitchFamily="2" charset="0"/>
              </a:rPr>
              <a:t>Local Church Leadership</a:t>
            </a:r>
          </a:p>
        </p:txBody>
      </p:sp>
      <p:pic>
        <p:nvPicPr>
          <p:cNvPr id="11" name="Picture 10" descr="A red circle with a white x in it&#10;&#10;AI-generated content may be incorrect.">
            <a:extLst>
              <a:ext uri="{FF2B5EF4-FFF2-40B4-BE49-F238E27FC236}">
                <a16:creationId xmlns:a16="http://schemas.microsoft.com/office/drawing/2014/main" id="{72AE10D0-893D-E62C-D354-0F55B3745CA5}"/>
              </a:ext>
            </a:extLst>
          </p:cNvPr>
          <p:cNvPicPr>
            <a:picLocks noChangeAspect="1"/>
          </p:cNvPicPr>
          <p:nvPr/>
        </p:nvPicPr>
        <p:blipFill>
          <a:blip r:embed="rId3"/>
          <a:stretch>
            <a:fillRect/>
          </a:stretch>
        </p:blipFill>
        <p:spPr>
          <a:xfrm>
            <a:off x="4292868" y="1515424"/>
            <a:ext cx="4071850" cy="3166712"/>
          </a:xfrm>
          <a:prstGeom prst="rect">
            <a:avLst/>
          </a:prstGeom>
        </p:spPr>
      </p:pic>
      <p:sp>
        <p:nvSpPr>
          <p:cNvPr id="12" name="TextBox 11">
            <a:extLst>
              <a:ext uri="{FF2B5EF4-FFF2-40B4-BE49-F238E27FC236}">
                <a16:creationId xmlns:a16="http://schemas.microsoft.com/office/drawing/2014/main" id="{58DD6338-FC31-1145-24E5-2047C18B6FF7}"/>
              </a:ext>
            </a:extLst>
          </p:cNvPr>
          <p:cNvSpPr txBox="1"/>
          <p:nvPr/>
        </p:nvSpPr>
        <p:spPr>
          <a:xfrm>
            <a:off x="4569450" y="4746778"/>
            <a:ext cx="3494335" cy="1815882"/>
          </a:xfrm>
          <a:prstGeom prst="rect">
            <a:avLst/>
          </a:prstGeom>
          <a:noFill/>
        </p:spPr>
        <p:txBody>
          <a:bodyPr wrap="square" rtlCol="0">
            <a:spAutoFit/>
          </a:bodyPr>
          <a:lstStyle/>
          <a:p>
            <a:pPr algn="ctr"/>
            <a:r>
              <a:rPr lang="en-US" sz="2800" dirty="0">
                <a:latin typeface="Nexa Rust Sans-Trial Black 2" pitchFamily="2" charset="0"/>
              </a:rPr>
              <a:t>No additional Oversight from Human authorities</a:t>
            </a:r>
          </a:p>
        </p:txBody>
      </p:sp>
      <p:sp>
        <p:nvSpPr>
          <p:cNvPr id="13" name="TextBox 12">
            <a:extLst>
              <a:ext uri="{FF2B5EF4-FFF2-40B4-BE49-F238E27FC236}">
                <a16:creationId xmlns:a16="http://schemas.microsoft.com/office/drawing/2014/main" id="{6938FA8C-E147-F2E6-49D9-C556A2865E10}"/>
              </a:ext>
            </a:extLst>
          </p:cNvPr>
          <p:cNvSpPr txBox="1"/>
          <p:nvPr/>
        </p:nvSpPr>
        <p:spPr>
          <a:xfrm>
            <a:off x="8364718" y="1939838"/>
            <a:ext cx="3522700" cy="2677656"/>
          </a:xfrm>
          <a:prstGeom prst="rect">
            <a:avLst/>
          </a:prstGeom>
          <a:noFill/>
        </p:spPr>
        <p:txBody>
          <a:bodyPr wrap="square">
            <a:spAutoFit/>
          </a:bodyPr>
          <a:lstStyle/>
          <a:p>
            <a:pPr algn="ctr"/>
            <a:r>
              <a:rPr lang="en-US" sz="2800" dirty="0">
                <a:solidFill>
                  <a:srgbClr val="292F33"/>
                </a:solidFill>
                <a:latin typeface="Source Sans Pro" panose="020B0503030403020204" pitchFamily="34" charset="0"/>
                <a:ea typeface="Source Sans Pro" panose="020B0503030403020204" pitchFamily="34" charset="0"/>
              </a:rPr>
              <a:t>“As in all the churches of the saints, </a:t>
            </a:r>
          </a:p>
          <a:p>
            <a:pPr algn="ctr"/>
            <a:r>
              <a:rPr lang="en-US" sz="2800" dirty="0">
                <a:solidFill>
                  <a:srgbClr val="292F33"/>
                </a:solidFill>
                <a:latin typeface="Source Sans Pro" panose="020B0503030403020204" pitchFamily="34" charset="0"/>
                <a:ea typeface="Source Sans Pro" panose="020B0503030403020204" pitchFamily="34" charset="0"/>
              </a:rPr>
              <a:t>the women should keep silent …and should be in submission…”</a:t>
            </a:r>
            <a:endParaRPr lang="en-US" sz="2800" dirty="0">
              <a:latin typeface="Source Sans Pro" panose="020B0503030403020204" pitchFamily="34" charset="0"/>
              <a:ea typeface="Source Sans Pro" panose="020B0503030403020204" pitchFamily="34" charset="0"/>
            </a:endParaRPr>
          </a:p>
        </p:txBody>
      </p:sp>
      <p:sp>
        <p:nvSpPr>
          <p:cNvPr id="14" name="TextBox 13">
            <a:extLst>
              <a:ext uri="{FF2B5EF4-FFF2-40B4-BE49-F238E27FC236}">
                <a16:creationId xmlns:a16="http://schemas.microsoft.com/office/drawing/2014/main" id="{C882F87A-7425-C4B5-221A-8D3172D433AB}"/>
              </a:ext>
            </a:extLst>
          </p:cNvPr>
          <p:cNvSpPr txBox="1"/>
          <p:nvPr/>
        </p:nvSpPr>
        <p:spPr>
          <a:xfrm>
            <a:off x="8364718" y="4746778"/>
            <a:ext cx="3494335" cy="954107"/>
          </a:xfrm>
          <a:prstGeom prst="rect">
            <a:avLst/>
          </a:prstGeom>
          <a:noFill/>
        </p:spPr>
        <p:txBody>
          <a:bodyPr wrap="square" rtlCol="0">
            <a:spAutoFit/>
          </a:bodyPr>
          <a:lstStyle/>
          <a:p>
            <a:pPr algn="ctr"/>
            <a:r>
              <a:rPr lang="en-US" sz="2800" dirty="0">
                <a:solidFill>
                  <a:srgbClr val="C00000"/>
                </a:solidFill>
                <a:latin typeface="Nexa Rust Sans-Trial Black 2" pitchFamily="2" charset="0"/>
              </a:rPr>
              <a:t>Traditional Gendre Roles</a:t>
            </a:r>
          </a:p>
        </p:txBody>
      </p:sp>
    </p:spTree>
    <p:extLst>
      <p:ext uri="{BB962C8B-B14F-4D97-AF65-F5344CB8AC3E}">
        <p14:creationId xmlns:p14="http://schemas.microsoft.com/office/powerpoint/2010/main" val="75351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6CE91-3009-178C-6940-0F6B84B8ABCB}"/>
            </a:ext>
          </a:extLst>
        </p:cNvPr>
        <p:cNvGrpSpPr/>
        <p:nvPr/>
      </p:nvGrpSpPr>
      <p:grpSpPr>
        <a:xfrm>
          <a:off x="0" y="0"/>
          <a:ext cx="0" cy="0"/>
          <a:chOff x="0" y="0"/>
          <a:chExt cx="0" cy="0"/>
        </a:xfrm>
      </p:grpSpPr>
      <p:pic>
        <p:nvPicPr>
          <p:cNvPr id="5" name="Picture 4" descr="A white church on a green hill&#10;&#10;AI-generated content may be incorrect.">
            <a:extLst>
              <a:ext uri="{FF2B5EF4-FFF2-40B4-BE49-F238E27FC236}">
                <a16:creationId xmlns:a16="http://schemas.microsoft.com/office/drawing/2014/main" id="{E61D0E5C-EA8E-1259-95EB-59F393412444}"/>
              </a:ext>
            </a:extLst>
          </p:cNvPr>
          <p:cNvPicPr>
            <a:picLocks noChangeAspect="1"/>
          </p:cNvPicPr>
          <p:nvPr/>
        </p:nvPicPr>
        <p:blipFill>
          <a:blip r:embed="rId2"/>
          <a:srcRect l="426" r="-1" b="-1"/>
          <a:stretch>
            <a:fillRect/>
          </a:stretch>
        </p:blipFill>
        <p:spPr>
          <a:xfrm>
            <a:off x="20" y="1282"/>
            <a:ext cx="12191980" cy="6856718"/>
          </a:xfrm>
          <a:prstGeom prst="rect">
            <a:avLst/>
          </a:prstGeom>
        </p:spPr>
      </p:pic>
      <p:sp>
        <p:nvSpPr>
          <p:cNvPr id="2" name="Title 1">
            <a:extLst>
              <a:ext uri="{FF2B5EF4-FFF2-40B4-BE49-F238E27FC236}">
                <a16:creationId xmlns:a16="http://schemas.microsoft.com/office/drawing/2014/main" id="{B1823CB8-9A94-F83C-E270-6DE2C7E96005}"/>
              </a:ext>
            </a:extLst>
          </p:cNvPr>
          <p:cNvSpPr>
            <a:spLocks noGrp="1"/>
          </p:cNvSpPr>
          <p:nvPr>
            <p:ph type="title"/>
          </p:nvPr>
        </p:nvSpPr>
        <p:spPr>
          <a:xfrm>
            <a:off x="396725" y="273274"/>
            <a:ext cx="9642006" cy="1325563"/>
          </a:xfrm>
        </p:spPr>
        <p:txBody>
          <a:bodyPr>
            <a:normAutofit/>
          </a:bodyPr>
          <a:lstStyle/>
          <a:p>
            <a:r>
              <a:rPr lang="en-US" sz="4800" dirty="0">
                <a:latin typeface="Nexa Rust Sans-Trial Black 2" pitchFamily="2" charset="0"/>
              </a:rPr>
              <a:t>The Job Of A Church</a:t>
            </a:r>
          </a:p>
        </p:txBody>
      </p:sp>
      <p:sp>
        <p:nvSpPr>
          <p:cNvPr id="3" name="TextBox 2">
            <a:extLst>
              <a:ext uri="{FF2B5EF4-FFF2-40B4-BE49-F238E27FC236}">
                <a16:creationId xmlns:a16="http://schemas.microsoft.com/office/drawing/2014/main" id="{7FF08874-A04F-A1B1-8485-7D5AB0168D52}"/>
              </a:ext>
            </a:extLst>
          </p:cNvPr>
          <p:cNvSpPr txBox="1"/>
          <p:nvPr/>
        </p:nvSpPr>
        <p:spPr>
          <a:xfrm>
            <a:off x="635267" y="1713297"/>
            <a:ext cx="8162224" cy="3416320"/>
          </a:xfrm>
          <a:prstGeom prst="rect">
            <a:avLst/>
          </a:prstGeom>
          <a:noFill/>
        </p:spPr>
        <p:txBody>
          <a:bodyPr wrap="square" rtlCol="0">
            <a:spAutoFit/>
          </a:bodyPr>
          <a:lstStyle/>
          <a:p>
            <a:pPr marL="285750" indent="-285750">
              <a:buFont typeface="Arial" panose="020B0604020202020204" pitchFamily="34" charset="0"/>
              <a:buChar char="•"/>
            </a:pPr>
            <a:r>
              <a:rPr lang="en-US" sz="3600" dirty="0">
                <a:latin typeface="Source Sans Pro" panose="020B0503030403020204" pitchFamily="34" charset="0"/>
                <a:ea typeface="Source Sans Pro" panose="020B0503030403020204" pitchFamily="34" charset="0"/>
              </a:rPr>
              <a:t>Hold on to what is good</a:t>
            </a:r>
          </a:p>
          <a:p>
            <a:pPr marL="285750" indent="-285750">
              <a:buFont typeface="Arial" panose="020B0604020202020204" pitchFamily="34" charset="0"/>
              <a:buChar char="•"/>
            </a:pPr>
            <a:r>
              <a:rPr lang="en-US" sz="3600" dirty="0">
                <a:latin typeface="Source Sans Pro" panose="020B0503030403020204" pitchFamily="34" charset="0"/>
                <a:ea typeface="Source Sans Pro" panose="020B0503030403020204" pitchFamily="34" charset="0"/>
              </a:rPr>
              <a:t>Correct things that are wrong</a:t>
            </a:r>
          </a:p>
          <a:p>
            <a:r>
              <a:rPr lang="en-US" sz="3600" i="1" dirty="0">
                <a:latin typeface="Source Sans Pro" panose="020B0503030403020204" pitchFamily="34" charset="0"/>
                <a:ea typeface="Source Sans Pro" panose="020B0503030403020204" pitchFamily="34" charset="0"/>
              </a:rPr>
              <a:t>…with all humility and gentleness, with patience, bearing with one another in love, eager to maintain the unity of the Spirit in the bond of peace. </a:t>
            </a:r>
          </a:p>
        </p:txBody>
      </p:sp>
    </p:spTree>
    <p:extLst>
      <p:ext uri="{BB962C8B-B14F-4D97-AF65-F5344CB8AC3E}">
        <p14:creationId xmlns:p14="http://schemas.microsoft.com/office/powerpoint/2010/main" val="2933303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1297</TotalTime>
  <Words>976</Words>
  <Application>Microsoft Office PowerPoint</Application>
  <PresentationFormat>Widescreen</PresentationFormat>
  <Paragraphs>63</Paragraphs>
  <Slides>21</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21</vt:i4>
      </vt:variant>
    </vt:vector>
  </HeadingPairs>
  <TitlesOfParts>
    <vt:vector size="32" baseType="lpstr">
      <vt:lpstr>Quire Sans</vt:lpstr>
      <vt:lpstr>Source Sans Pro</vt:lpstr>
      <vt:lpstr>Perpetua Titling MT</vt:lpstr>
      <vt:lpstr>Boucherie Block</vt:lpstr>
      <vt:lpstr>Nexa Rust Sans-Trial Black 2</vt:lpstr>
      <vt:lpstr>Times New Roman</vt:lpstr>
      <vt:lpstr>Aptos</vt:lpstr>
      <vt:lpstr>Arial</vt:lpstr>
      <vt:lpstr>Fave Script Bold Pro</vt:lpstr>
      <vt:lpstr>Aptos Display</vt:lpstr>
      <vt:lpstr>Office Theme</vt:lpstr>
      <vt:lpstr>PowerPoint Presentation</vt:lpstr>
      <vt:lpstr>2nd Corinthians 11:3-4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Galatians 1:6-8</vt:lpstr>
      <vt:lpstr>1st Corinthians 6:9-10</vt:lpstr>
      <vt:lpstr>Matthew 19:9-10</vt:lpstr>
      <vt:lpstr>2nd Peter 2:18-19</vt:lpstr>
      <vt:lpstr>PowerPoint Presentation</vt:lpstr>
      <vt:lpstr>PowerPoint Presentation</vt:lpstr>
      <vt:lpstr>The Job Of A Church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Tramell</dc:creator>
  <cp:lastModifiedBy>Steven Tramell</cp:lastModifiedBy>
  <cp:revision>4</cp:revision>
  <dcterms:created xsi:type="dcterms:W3CDTF">2025-05-15T23:20:44Z</dcterms:created>
  <dcterms:modified xsi:type="dcterms:W3CDTF">2025-06-15T01:30:15Z</dcterms:modified>
</cp:coreProperties>
</file>