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8"/>
  </p:notesMasterIdLst>
  <p:sldIdLst>
    <p:sldId id="292" r:id="rId2"/>
    <p:sldId id="296" r:id="rId3"/>
    <p:sldId id="299" r:id="rId4"/>
    <p:sldId id="297" r:id="rId5"/>
    <p:sldId id="295" r:id="rId6"/>
    <p:sldId id="294" r:id="rId7"/>
    <p:sldId id="301" r:id="rId8"/>
    <p:sldId id="300" r:id="rId9"/>
    <p:sldId id="303" r:id="rId10"/>
    <p:sldId id="304" r:id="rId11"/>
    <p:sldId id="305" r:id="rId12"/>
    <p:sldId id="306" r:id="rId13"/>
    <p:sldId id="307" r:id="rId14"/>
    <p:sldId id="308" r:id="rId15"/>
    <p:sldId id="309" r:id="rId16"/>
    <p:sldId id="310" r:id="rId17"/>
  </p:sldIdLst>
  <p:sldSz cx="12192000" cy="6858000"/>
  <p:notesSz cx="6858000" cy="9144000"/>
  <p:embeddedFontLst>
    <p:embeddedFont>
      <p:font typeface="Bebas Neue" panose="020B0606020202050201" pitchFamily="34" charset="0"/>
      <p:regular r:id="rId19"/>
    </p:embeddedFont>
    <p:embeddedFont>
      <p:font typeface="Source Sans Pro" panose="020B050303040302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9BABA2-E756-4F83-96FC-3EB5F55032E0}" v="489" dt="2026-05-03T02:54:11.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3" autoAdjust="0"/>
    <p:restoredTop sz="94660"/>
  </p:normalViewPr>
  <p:slideViewPr>
    <p:cSldViewPr snapToGrid="0">
      <p:cViewPr>
        <p:scale>
          <a:sx n="70" d="100"/>
          <a:sy n="70" d="100"/>
        </p:scale>
        <p:origin x="1960" y="8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5E15F34E-72B0-4289-9126-35F410FF0BCA}"/>
    <pc:docChg chg="undo custSel addSld delSld modSld sldOrd">
      <pc:chgData name="Steven Tramell" userId="ae175e2037d93611" providerId="LiveId" clId="{5E15F34E-72B0-4289-9126-35F410FF0BCA}" dt="2026-05-03T02:54:11.208" v="1391"/>
      <pc:docMkLst>
        <pc:docMk/>
      </pc:docMkLst>
      <pc:sldChg chg="modSp del mod">
        <pc:chgData name="Steven Tramell" userId="ae175e2037d93611" providerId="LiveId" clId="{5E15F34E-72B0-4289-9126-35F410FF0BCA}" dt="2026-05-03T00:17:01.529" v="952" actId="47"/>
        <pc:sldMkLst>
          <pc:docMk/>
          <pc:sldMk cId="1192385294" sldId="268"/>
        </pc:sldMkLst>
        <pc:spChg chg="mod">
          <ac:chgData name="Steven Tramell" userId="ae175e2037d93611" providerId="LiveId" clId="{5E15F34E-72B0-4289-9126-35F410FF0BCA}" dt="2026-05-02T23:49:22.282" v="949" actId="20577"/>
          <ac:spMkLst>
            <pc:docMk/>
            <pc:sldMk cId="1192385294" sldId="268"/>
            <ac:spMk id="2" creationId="{2F1D093F-A4BF-8CB3-8E8F-35E679EF53B1}"/>
          </ac:spMkLst>
        </pc:spChg>
        <pc:spChg chg="mod">
          <ac:chgData name="Steven Tramell" userId="ae175e2037d93611" providerId="LiveId" clId="{5E15F34E-72B0-4289-9126-35F410FF0BCA}" dt="2026-05-02T23:49:30.247" v="951" actId="1076"/>
          <ac:spMkLst>
            <pc:docMk/>
            <pc:sldMk cId="1192385294" sldId="268"/>
            <ac:spMk id="3" creationId="{873E9D2C-3E91-EE20-5F65-90685FC7BA88}"/>
          </ac:spMkLst>
        </pc:spChg>
        <pc:spChg chg="mod">
          <ac:chgData name="Steven Tramell" userId="ae175e2037d93611" providerId="LiveId" clId="{5E15F34E-72B0-4289-9126-35F410FF0BCA}" dt="2026-05-02T23:49:10.600" v="941" actId="1076"/>
          <ac:spMkLst>
            <pc:docMk/>
            <pc:sldMk cId="1192385294" sldId="268"/>
            <ac:spMk id="4" creationId="{02D8A301-C188-0184-CD7F-C5CF1A6BEF27}"/>
          </ac:spMkLst>
        </pc:spChg>
      </pc:sldChg>
      <pc:sldChg chg="del">
        <pc:chgData name="Steven Tramell" userId="ae175e2037d93611" providerId="LiveId" clId="{5E15F34E-72B0-4289-9126-35F410FF0BCA}" dt="2026-05-03T00:17:01.529" v="952" actId="47"/>
        <pc:sldMkLst>
          <pc:docMk/>
          <pc:sldMk cId="1040167761" sldId="272"/>
        </pc:sldMkLst>
      </pc:sldChg>
      <pc:sldChg chg="del">
        <pc:chgData name="Steven Tramell" userId="ae175e2037d93611" providerId="LiveId" clId="{5E15F34E-72B0-4289-9126-35F410FF0BCA}" dt="2026-05-03T00:23:23.442" v="1066" actId="47"/>
        <pc:sldMkLst>
          <pc:docMk/>
          <pc:sldMk cId="3074976853" sldId="275"/>
        </pc:sldMkLst>
      </pc:sldChg>
      <pc:sldChg chg="del">
        <pc:chgData name="Steven Tramell" userId="ae175e2037d93611" providerId="LiveId" clId="{5E15F34E-72B0-4289-9126-35F410FF0BCA}" dt="2026-05-02T19:13:19.925" v="10" actId="47"/>
        <pc:sldMkLst>
          <pc:docMk/>
          <pc:sldMk cId="4096076094" sldId="278"/>
        </pc:sldMkLst>
      </pc:sldChg>
      <pc:sldChg chg="del">
        <pc:chgData name="Steven Tramell" userId="ae175e2037d93611" providerId="LiveId" clId="{5E15F34E-72B0-4289-9126-35F410FF0BCA}" dt="2026-05-03T00:17:01.529" v="952" actId="47"/>
        <pc:sldMkLst>
          <pc:docMk/>
          <pc:sldMk cId="836735193" sldId="279"/>
        </pc:sldMkLst>
      </pc:sldChg>
      <pc:sldChg chg="del">
        <pc:chgData name="Steven Tramell" userId="ae175e2037d93611" providerId="LiveId" clId="{5E15F34E-72B0-4289-9126-35F410FF0BCA}" dt="2026-05-03T00:17:01.529" v="952" actId="47"/>
        <pc:sldMkLst>
          <pc:docMk/>
          <pc:sldMk cId="2531145961" sldId="280"/>
        </pc:sldMkLst>
      </pc:sldChg>
      <pc:sldChg chg="del">
        <pc:chgData name="Steven Tramell" userId="ae175e2037d93611" providerId="LiveId" clId="{5E15F34E-72B0-4289-9126-35F410FF0BCA}" dt="2026-05-03T00:17:01.529" v="952" actId="47"/>
        <pc:sldMkLst>
          <pc:docMk/>
          <pc:sldMk cId="2040902934" sldId="281"/>
        </pc:sldMkLst>
      </pc:sldChg>
      <pc:sldChg chg="del">
        <pc:chgData name="Steven Tramell" userId="ae175e2037d93611" providerId="LiveId" clId="{5E15F34E-72B0-4289-9126-35F410FF0BCA}" dt="2026-05-03T00:17:01.529" v="952" actId="47"/>
        <pc:sldMkLst>
          <pc:docMk/>
          <pc:sldMk cId="1560155966" sldId="283"/>
        </pc:sldMkLst>
      </pc:sldChg>
      <pc:sldChg chg="modSp del mod">
        <pc:chgData name="Steven Tramell" userId="ae175e2037d93611" providerId="LiveId" clId="{5E15F34E-72B0-4289-9126-35F410FF0BCA}" dt="2026-05-03T00:17:01.529" v="952" actId="47"/>
        <pc:sldMkLst>
          <pc:docMk/>
          <pc:sldMk cId="464758545" sldId="284"/>
        </pc:sldMkLst>
        <pc:spChg chg="mod">
          <ac:chgData name="Steven Tramell" userId="ae175e2037d93611" providerId="LiveId" clId="{5E15F34E-72B0-4289-9126-35F410FF0BCA}" dt="2026-05-02T22:28:10.567" v="190" actId="26606"/>
          <ac:spMkLst>
            <pc:docMk/>
            <pc:sldMk cId="464758545" sldId="284"/>
            <ac:spMk id="6" creationId="{7BC7A820-5252-9CBA-FAFC-C60F038EE37E}"/>
          </ac:spMkLst>
        </pc:spChg>
      </pc:sldChg>
      <pc:sldChg chg="del">
        <pc:chgData name="Steven Tramell" userId="ae175e2037d93611" providerId="LiveId" clId="{5E15F34E-72B0-4289-9126-35F410FF0BCA}" dt="2026-05-03T00:17:01.529" v="952" actId="47"/>
        <pc:sldMkLst>
          <pc:docMk/>
          <pc:sldMk cId="1172176959" sldId="285"/>
        </pc:sldMkLst>
      </pc:sldChg>
      <pc:sldChg chg="modSp del mod">
        <pc:chgData name="Steven Tramell" userId="ae175e2037d93611" providerId="LiveId" clId="{5E15F34E-72B0-4289-9126-35F410FF0BCA}" dt="2026-05-03T00:17:01.529" v="952" actId="47"/>
        <pc:sldMkLst>
          <pc:docMk/>
          <pc:sldMk cId="3007129067" sldId="286"/>
        </pc:sldMkLst>
        <pc:picChg chg="mod">
          <ac:chgData name="Steven Tramell" userId="ae175e2037d93611" providerId="LiveId" clId="{5E15F34E-72B0-4289-9126-35F410FF0BCA}" dt="2026-05-02T22:28:10.567" v="190" actId="26606"/>
          <ac:picMkLst>
            <pc:docMk/>
            <pc:sldMk cId="3007129067" sldId="286"/>
            <ac:picMk id="5" creationId="{5A1AE89E-4734-C64F-AC3B-0BD12848BFB9}"/>
          </ac:picMkLst>
        </pc:picChg>
      </pc:sldChg>
      <pc:sldChg chg="del">
        <pc:chgData name="Steven Tramell" userId="ae175e2037d93611" providerId="LiveId" clId="{5E15F34E-72B0-4289-9126-35F410FF0BCA}" dt="2026-05-03T00:17:01.529" v="952" actId="47"/>
        <pc:sldMkLst>
          <pc:docMk/>
          <pc:sldMk cId="1068572100" sldId="288"/>
        </pc:sldMkLst>
      </pc:sldChg>
      <pc:sldChg chg="modSp del mod">
        <pc:chgData name="Steven Tramell" userId="ae175e2037d93611" providerId="LiveId" clId="{5E15F34E-72B0-4289-9126-35F410FF0BCA}" dt="2026-05-03T00:23:21.218" v="1065" actId="47"/>
        <pc:sldMkLst>
          <pc:docMk/>
          <pc:sldMk cId="3847937494" sldId="289"/>
        </pc:sldMkLst>
        <pc:picChg chg="mod">
          <ac:chgData name="Steven Tramell" userId="ae175e2037d93611" providerId="LiveId" clId="{5E15F34E-72B0-4289-9126-35F410FF0BCA}" dt="2026-05-02T22:28:10.567" v="190" actId="26606"/>
          <ac:picMkLst>
            <pc:docMk/>
            <pc:sldMk cId="3847937494" sldId="289"/>
            <ac:picMk id="5" creationId="{CC04CF11-CB9A-D3A4-80A2-A716DD4D4D1C}"/>
          </ac:picMkLst>
        </pc:picChg>
      </pc:sldChg>
      <pc:sldChg chg="del">
        <pc:chgData name="Steven Tramell" userId="ae175e2037d93611" providerId="LiveId" clId="{5E15F34E-72B0-4289-9126-35F410FF0BCA}" dt="2026-05-03T00:17:01.529" v="952" actId="47"/>
        <pc:sldMkLst>
          <pc:docMk/>
          <pc:sldMk cId="2847170679" sldId="290"/>
        </pc:sldMkLst>
      </pc:sldChg>
      <pc:sldChg chg="del">
        <pc:chgData name="Steven Tramell" userId="ae175e2037d93611" providerId="LiveId" clId="{5E15F34E-72B0-4289-9126-35F410FF0BCA}" dt="2026-05-03T00:17:01.529" v="952" actId="47"/>
        <pc:sldMkLst>
          <pc:docMk/>
          <pc:sldMk cId="3922348701" sldId="291"/>
        </pc:sldMkLst>
      </pc:sldChg>
      <pc:sldChg chg="addSp delSp modSp new mod ord setBg modAnim">
        <pc:chgData name="Steven Tramell" userId="ae175e2037d93611" providerId="LiveId" clId="{5E15F34E-72B0-4289-9126-35F410FF0BCA}" dt="2026-05-03T02:51:12.488" v="1336"/>
        <pc:sldMkLst>
          <pc:docMk/>
          <pc:sldMk cId="3342930926" sldId="292"/>
        </pc:sldMkLst>
        <pc:spChg chg="del">
          <ac:chgData name="Steven Tramell" userId="ae175e2037d93611" providerId="LiveId" clId="{5E15F34E-72B0-4289-9126-35F410FF0BCA}" dt="2026-05-02T19:12:57.480" v="3" actId="478"/>
          <ac:spMkLst>
            <pc:docMk/>
            <pc:sldMk cId="3342930926" sldId="292"/>
            <ac:spMk id="2" creationId="{6C037621-FD59-7DED-C895-31B249A37F86}"/>
          </ac:spMkLst>
        </pc:spChg>
        <pc:spChg chg="del">
          <ac:chgData name="Steven Tramell" userId="ae175e2037d93611" providerId="LiveId" clId="{5E15F34E-72B0-4289-9126-35F410FF0BCA}" dt="2026-05-02T19:12:57.480" v="3" actId="478"/>
          <ac:spMkLst>
            <pc:docMk/>
            <pc:sldMk cId="3342930926" sldId="292"/>
            <ac:spMk id="3" creationId="{C6E2FBD5-0E60-5631-48EE-CC247DF0D6E9}"/>
          </ac:spMkLst>
        </pc:spChg>
        <pc:spChg chg="add">
          <ac:chgData name="Steven Tramell" userId="ae175e2037d93611" providerId="LiveId" clId="{5E15F34E-72B0-4289-9126-35F410FF0BCA}" dt="2026-05-02T19:12:59.959" v="6" actId="26606"/>
          <ac:spMkLst>
            <pc:docMk/>
            <pc:sldMk cId="3342930926" sldId="292"/>
            <ac:spMk id="10" creationId="{42A4FC2C-047E-45A5-965D-8E1E3BF09BC6}"/>
          </ac:spMkLst>
        </pc:spChg>
        <pc:picChg chg="add mod">
          <ac:chgData name="Steven Tramell" userId="ae175e2037d93611" providerId="LiveId" clId="{5E15F34E-72B0-4289-9126-35F410FF0BCA}" dt="2026-05-02T19:13:10.828" v="9" actId="1076"/>
          <ac:picMkLst>
            <pc:docMk/>
            <pc:sldMk cId="3342930926" sldId="292"/>
            <ac:picMk id="5" creationId="{783CE255-C883-0FB5-394C-E9B8B544EF15}"/>
          </ac:picMkLst>
        </pc:picChg>
      </pc:sldChg>
      <pc:sldChg chg="addSp delSp modSp new del mod ord delAnim modAnim">
        <pc:chgData name="Steven Tramell" userId="ae175e2037d93611" providerId="LiveId" clId="{5E15F34E-72B0-4289-9126-35F410FF0BCA}" dt="2026-05-02T23:40:34.796" v="860" actId="47"/>
        <pc:sldMkLst>
          <pc:docMk/>
          <pc:sldMk cId="3832581495" sldId="293"/>
        </pc:sldMkLst>
        <pc:spChg chg="del">
          <ac:chgData name="Steven Tramell" userId="ae175e2037d93611" providerId="LiveId" clId="{5E15F34E-72B0-4289-9126-35F410FF0BCA}" dt="2026-05-02T19:13:33.526" v="13" actId="478"/>
          <ac:spMkLst>
            <pc:docMk/>
            <pc:sldMk cId="3832581495" sldId="293"/>
            <ac:spMk id="2" creationId="{D5892ADE-CA02-F6E5-77EF-04827B0EB6F6}"/>
          </ac:spMkLst>
        </pc:spChg>
        <pc:spChg chg="del">
          <ac:chgData name="Steven Tramell" userId="ae175e2037d93611" providerId="LiveId" clId="{5E15F34E-72B0-4289-9126-35F410FF0BCA}" dt="2026-05-02T19:13:33.526" v="13" actId="478"/>
          <ac:spMkLst>
            <pc:docMk/>
            <pc:sldMk cId="3832581495" sldId="293"/>
            <ac:spMk id="3" creationId="{C2E339DF-6A0C-C83E-38BC-B7589A4135F8}"/>
          </ac:spMkLst>
        </pc:spChg>
        <pc:spChg chg="add mod">
          <ac:chgData name="Steven Tramell" userId="ae175e2037d93611" providerId="LiveId" clId="{5E15F34E-72B0-4289-9126-35F410FF0BCA}" dt="2026-05-02T19:14:48.822" v="62" actId="114"/>
          <ac:spMkLst>
            <pc:docMk/>
            <pc:sldMk cId="3832581495" sldId="293"/>
            <ac:spMk id="5" creationId="{4324A29F-CB5F-34A7-EFF9-465743692562}"/>
          </ac:spMkLst>
        </pc:spChg>
        <pc:spChg chg="add del mod">
          <ac:chgData name="Steven Tramell" userId="ae175e2037d93611" providerId="LiveId" clId="{5E15F34E-72B0-4289-9126-35F410FF0BCA}" dt="2026-05-02T19:14:38.787" v="52" actId="478"/>
          <ac:spMkLst>
            <pc:docMk/>
            <pc:sldMk cId="3832581495" sldId="293"/>
            <ac:spMk id="6" creationId="{FF77F09E-8A14-9017-346D-001A9DB5F69B}"/>
          </ac:spMkLst>
        </pc:spChg>
        <pc:spChg chg="add del mod">
          <ac:chgData name="Steven Tramell" userId="ae175e2037d93611" providerId="LiveId" clId="{5E15F34E-72B0-4289-9126-35F410FF0BCA}" dt="2026-05-02T19:14:54.185" v="63" actId="478"/>
          <ac:spMkLst>
            <pc:docMk/>
            <pc:sldMk cId="3832581495" sldId="293"/>
            <ac:spMk id="8" creationId="{CD6723ED-352C-668A-A71E-33C35E4E74F7}"/>
          </ac:spMkLst>
        </pc:spChg>
        <pc:picChg chg="add mod modCrop">
          <ac:chgData name="Steven Tramell" userId="ae175e2037d93611" providerId="LiveId" clId="{5E15F34E-72B0-4289-9126-35F410FF0BCA}" dt="2026-05-02T19:13:46.099" v="18" actId="1076"/>
          <ac:picMkLst>
            <pc:docMk/>
            <pc:sldMk cId="3832581495" sldId="293"/>
            <ac:picMk id="4" creationId="{469D161A-9407-A123-7A3F-8CA191A35AA2}"/>
          </ac:picMkLst>
        </pc:picChg>
      </pc:sldChg>
      <pc:sldChg chg="addSp delSp new mod ord setBg modAnim">
        <pc:chgData name="Steven Tramell" userId="ae175e2037d93611" providerId="LiveId" clId="{5E15F34E-72B0-4289-9126-35F410FF0BCA}" dt="2026-05-02T23:37:30.516" v="823"/>
        <pc:sldMkLst>
          <pc:docMk/>
          <pc:sldMk cId="861298927" sldId="294"/>
        </pc:sldMkLst>
        <pc:spChg chg="del">
          <ac:chgData name="Steven Tramell" userId="ae175e2037d93611" providerId="LiveId" clId="{5E15F34E-72B0-4289-9126-35F410FF0BCA}" dt="2026-05-02T19:19:58.461" v="64" actId="478"/>
          <ac:spMkLst>
            <pc:docMk/>
            <pc:sldMk cId="861298927" sldId="294"/>
            <ac:spMk id="2" creationId="{B3655BC7-0EC0-E240-DB94-99EE2F3B058C}"/>
          </ac:spMkLst>
        </pc:spChg>
        <pc:spChg chg="del">
          <ac:chgData name="Steven Tramell" userId="ae175e2037d93611" providerId="LiveId" clId="{5E15F34E-72B0-4289-9126-35F410FF0BCA}" dt="2026-05-02T19:19:58.461" v="64" actId="478"/>
          <ac:spMkLst>
            <pc:docMk/>
            <pc:sldMk cId="861298927" sldId="294"/>
            <ac:spMk id="3" creationId="{043B4501-885F-9B66-250C-E90BD1B2E3F3}"/>
          </ac:spMkLst>
        </pc:spChg>
        <pc:picChg chg="add">
          <ac:chgData name="Steven Tramell" userId="ae175e2037d93611" providerId="LiveId" clId="{5E15F34E-72B0-4289-9126-35F410FF0BCA}" dt="2026-05-02T19:19:59.774" v="65"/>
          <ac:picMkLst>
            <pc:docMk/>
            <pc:sldMk cId="861298927" sldId="294"/>
            <ac:picMk id="1026" creationId="{9AC29572-BF90-B166-333F-4021207B5314}"/>
          </ac:picMkLst>
        </pc:picChg>
      </pc:sldChg>
      <pc:sldChg chg="addSp delSp modSp new mod ord setBg modAnim">
        <pc:chgData name="Steven Tramell" userId="ae175e2037d93611" providerId="LiveId" clId="{5E15F34E-72B0-4289-9126-35F410FF0BCA}" dt="2026-05-02T23:37:27.217" v="821"/>
        <pc:sldMkLst>
          <pc:docMk/>
          <pc:sldMk cId="3138793666" sldId="295"/>
        </pc:sldMkLst>
        <pc:spChg chg="del">
          <ac:chgData name="Steven Tramell" userId="ae175e2037d93611" providerId="LiveId" clId="{5E15F34E-72B0-4289-9126-35F410FF0BCA}" dt="2026-05-02T19:20:15.714" v="68" actId="478"/>
          <ac:spMkLst>
            <pc:docMk/>
            <pc:sldMk cId="3138793666" sldId="295"/>
            <ac:spMk id="2" creationId="{1B5028DA-B8B2-9CF5-562C-7EDC94EACF93}"/>
          </ac:spMkLst>
        </pc:spChg>
        <pc:spChg chg="del">
          <ac:chgData name="Steven Tramell" userId="ae175e2037d93611" providerId="LiveId" clId="{5E15F34E-72B0-4289-9126-35F410FF0BCA}" dt="2026-05-02T19:20:15.714" v="68" actId="478"/>
          <ac:spMkLst>
            <pc:docMk/>
            <pc:sldMk cId="3138793666" sldId="295"/>
            <ac:spMk id="3" creationId="{D7080CAA-3B34-6A89-8736-DAC5C3793837}"/>
          </ac:spMkLst>
        </pc:spChg>
        <pc:spChg chg="add">
          <ac:chgData name="Steven Tramell" userId="ae175e2037d93611" providerId="LiveId" clId="{5E15F34E-72B0-4289-9126-35F410FF0BCA}" dt="2026-05-02T19:20:21.965" v="70" actId="26606"/>
          <ac:spMkLst>
            <pc:docMk/>
            <pc:sldMk cId="3138793666" sldId="295"/>
            <ac:spMk id="2055" creationId="{42A4FC2C-047E-45A5-965D-8E1E3BF09BC6}"/>
          </ac:spMkLst>
        </pc:spChg>
        <pc:picChg chg="add mod">
          <ac:chgData name="Steven Tramell" userId="ae175e2037d93611" providerId="LiveId" clId="{5E15F34E-72B0-4289-9126-35F410FF0BCA}" dt="2026-05-02T19:20:21.965" v="70" actId="26606"/>
          <ac:picMkLst>
            <pc:docMk/>
            <pc:sldMk cId="3138793666" sldId="295"/>
            <ac:picMk id="2050" creationId="{0C98FA4D-2E4E-0E28-B8FC-8A78D87F5488}"/>
          </ac:picMkLst>
        </pc:picChg>
      </pc:sldChg>
      <pc:sldChg chg="addSp delSp modSp new mod ord setBg modAnim">
        <pc:chgData name="Steven Tramell" userId="ae175e2037d93611" providerId="LiveId" clId="{5E15F34E-72B0-4289-9126-35F410FF0BCA}" dt="2026-05-02T23:36:57.826" v="813"/>
        <pc:sldMkLst>
          <pc:docMk/>
          <pc:sldMk cId="3556389902" sldId="296"/>
        </pc:sldMkLst>
        <pc:spChg chg="del">
          <ac:chgData name="Steven Tramell" userId="ae175e2037d93611" providerId="LiveId" clId="{5E15F34E-72B0-4289-9126-35F410FF0BCA}" dt="2026-05-02T19:21:20.803" v="76" actId="478"/>
          <ac:spMkLst>
            <pc:docMk/>
            <pc:sldMk cId="3556389902" sldId="296"/>
            <ac:spMk id="2" creationId="{9652E0B7-5915-6011-4FE3-CA88CAB262D8}"/>
          </ac:spMkLst>
        </pc:spChg>
        <pc:spChg chg="del">
          <ac:chgData name="Steven Tramell" userId="ae175e2037d93611" providerId="LiveId" clId="{5E15F34E-72B0-4289-9126-35F410FF0BCA}" dt="2026-05-02T19:21:20.803" v="76" actId="478"/>
          <ac:spMkLst>
            <pc:docMk/>
            <pc:sldMk cId="3556389902" sldId="296"/>
            <ac:spMk id="3" creationId="{12B8131B-04C3-2E8A-BAFD-CEF3EE076DA7}"/>
          </ac:spMkLst>
        </pc:spChg>
        <pc:spChg chg="add">
          <ac:chgData name="Steven Tramell" userId="ae175e2037d93611" providerId="LiveId" clId="{5E15F34E-72B0-4289-9126-35F410FF0BCA}" dt="2026-05-02T19:21:23.173" v="78" actId="26606"/>
          <ac:spMkLst>
            <pc:docMk/>
            <pc:sldMk cId="3556389902" sldId="296"/>
            <ac:spMk id="3079" creationId="{42A4FC2C-047E-45A5-965D-8E1E3BF09BC6}"/>
          </ac:spMkLst>
        </pc:spChg>
        <pc:picChg chg="add mod">
          <ac:chgData name="Steven Tramell" userId="ae175e2037d93611" providerId="LiveId" clId="{5E15F34E-72B0-4289-9126-35F410FF0BCA}" dt="2026-05-02T19:21:23.173" v="78" actId="26606"/>
          <ac:picMkLst>
            <pc:docMk/>
            <pc:sldMk cId="3556389902" sldId="296"/>
            <ac:picMk id="3074" creationId="{0B4AC1AD-237E-7CF3-694A-C3C672F19C48}"/>
          </ac:picMkLst>
        </pc:picChg>
      </pc:sldChg>
      <pc:sldChg chg="addSp delSp modSp new mod ord setBg modAnim">
        <pc:chgData name="Steven Tramell" userId="ae175e2037d93611" providerId="LiveId" clId="{5E15F34E-72B0-4289-9126-35F410FF0BCA}" dt="2026-05-03T02:51:50.298" v="1340" actId="1076"/>
        <pc:sldMkLst>
          <pc:docMk/>
          <pc:sldMk cId="392847968" sldId="297"/>
        </pc:sldMkLst>
        <pc:spChg chg="del">
          <ac:chgData name="Steven Tramell" userId="ae175e2037d93611" providerId="LiveId" clId="{5E15F34E-72B0-4289-9126-35F410FF0BCA}" dt="2026-05-02T22:16:17.586" v="81" actId="478"/>
          <ac:spMkLst>
            <pc:docMk/>
            <pc:sldMk cId="392847968" sldId="297"/>
            <ac:spMk id="2" creationId="{F692C257-7B3F-D242-2FC3-DFAB86E00BEE}"/>
          </ac:spMkLst>
        </pc:spChg>
        <pc:spChg chg="del">
          <ac:chgData name="Steven Tramell" userId="ae175e2037d93611" providerId="LiveId" clId="{5E15F34E-72B0-4289-9126-35F410FF0BCA}" dt="2026-05-02T22:16:17.586" v="81" actId="478"/>
          <ac:spMkLst>
            <pc:docMk/>
            <pc:sldMk cId="392847968" sldId="297"/>
            <ac:spMk id="3" creationId="{8BAA23AC-C0D2-F4AE-B741-1FB93B035814}"/>
          </ac:spMkLst>
        </pc:spChg>
        <pc:spChg chg="add mod">
          <ac:chgData name="Steven Tramell" userId="ae175e2037d93611" providerId="LiveId" clId="{5E15F34E-72B0-4289-9126-35F410FF0BCA}" dt="2026-05-02T22:28:10.567" v="190" actId="26606"/>
          <ac:spMkLst>
            <pc:docMk/>
            <pc:sldMk cId="392847968" sldId="297"/>
            <ac:spMk id="6" creationId="{C9852BDE-D73A-EB34-F46B-30C0F9C5F739}"/>
          </ac:spMkLst>
        </pc:spChg>
        <pc:spChg chg="add mod ord">
          <ac:chgData name="Steven Tramell" userId="ae175e2037d93611" providerId="LiveId" clId="{5E15F34E-72B0-4289-9126-35F410FF0BCA}" dt="2026-05-03T02:51:50.298" v="1340" actId="1076"/>
          <ac:spMkLst>
            <pc:docMk/>
            <pc:sldMk cId="392847968" sldId="297"/>
            <ac:spMk id="7" creationId="{E21D4BA7-94E8-B960-29C9-19B9B9FCF1A4}"/>
          </ac:spMkLst>
        </pc:spChg>
        <pc:spChg chg="add del">
          <ac:chgData name="Steven Tramell" userId="ae175e2037d93611" providerId="LiveId" clId="{5E15F34E-72B0-4289-9126-35F410FF0BCA}" dt="2026-05-02T22:16:20.934" v="85" actId="26606"/>
          <ac:spMkLst>
            <pc:docMk/>
            <pc:sldMk cId="392847968" sldId="297"/>
            <ac:spMk id="10" creationId="{42A4FC2C-047E-45A5-965D-8E1E3BF09BC6}"/>
          </ac:spMkLst>
        </pc:spChg>
        <pc:picChg chg="add mod modCrop">
          <ac:chgData name="Steven Tramell" userId="ae175e2037d93611" providerId="LiveId" clId="{5E15F34E-72B0-4289-9126-35F410FF0BCA}" dt="2026-05-02T22:16:42.180" v="89" actId="732"/>
          <ac:picMkLst>
            <pc:docMk/>
            <pc:sldMk cId="392847968" sldId="297"/>
            <ac:picMk id="5" creationId="{32897F73-733B-77B2-4F44-0C8B7D4568CF}"/>
          </ac:picMkLst>
        </pc:picChg>
      </pc:sldChg>
      <pc:sldChg chg="addSp delSp new del mod ord">
        <pc:chgData name="Steven Tramell" userId="ae175e2037d93611" providerId="LiveId" clId="{5E15F34E-72B0-4289-9126-35F410FF0BCA}" dt="2026-05-02T23:03:16.983" v="752" actId="47"/>
        <pc:sldMkLst>
          <pc:docMk/>
          <pc:sldMk cId="3711716798" sldId="298"/>
        </pc:sldMkLst>
        <pc:spChg chg="del">
          <ac:chgData name="Steven Tramell" userId="ae175e2037d93611" providerId="LiveId" clId="{5E15F34E-72B0-4289-9126-35F410FF0BCA}" dt="2026-05-02T22:20:47.345" v="187" actId="478"/>
          <ac:spMkLst>
            <pc:docMk/>
            <pc:sldMk cId="3711716798" sldId="298"/>
            <ac:spMk id="2" creationId="{5C3F70D7-BAB7-C7F8-7B88-806DBB2F57DF}"/>
          </ac:spMkLst>
        </pc:spChg>
        <pc:spChg chg="del">
          <ac:chgData name="Steven Tramell" userId="ae175e2037d93611" providerId="LiveId" clId="{5E15F34E-72B0-4289-9126-35F410FF0BCA}" dt="2026-05-02T22:20:47.345" v="187" actId="478"/>
          <ac:spMkLst>
            <pc:docMk/>
            <pc:sldMk cId="3711716798" sldId="298"/>
            <ac:spMk id="3" creationId="{D611B1D0-8ED6-671A-60B8-A131D8FBFD00}"/>
          </ac:spMkLst>
        </pc:spChg>
        <pc:picChg chg="add">
          <ac:chgData name="Steven Tramell" userId="ae175e2037d93611" providerId="LiveId" clId="{5E15F34E-72B0-4289-9126-35F410FF0BCA}" dt="2026-05-02T22:20:47.935" v="188"/>
          <ac:picMkLst>
            <pc:docMk/>
            <pc:sldMk cId="3711716798" sldId="298"/>
            <ac:picMk id="4098" creationId="{D473A471-1270-53CC-8B0C-F111DAD3CEC2}"/>
          </ac:picMkLst>
        </pc:picChg>
      </pc:sldChg>
      <pc:sldChg chg="addSp delSp modSp new mod ord modAnim">
        <pc:chgData name="Steven Tramell" userId="ae175e2037d93611" providerId="LiveId" clId="{5E15F34E-72B0-4289-9126-35F410FF0BCA}" dt="2026-05-03T02:51:30.907" v="1337"/>
        <pc:sldMkLst>
          <pc:docMk/>
          <pc:sldMk cId="4192577408" sldId="299"/>
        </pc:sldMkLst>
        <pc:spChg chg="add mod ord">
          <ac:chgData name="Steven Tramell" userId="ae175e2037d93611" providerId="LiveId" clId="{5E15F34E-72B0-4289-9126-35F410FF0BCA}" dt="2026-05-02T22:38:13.390" v="358" actId="14100"/>
          <ac:spMkLst>
            <pc:docMk/>
            <pc:sldMk cId="4192577408" sldId="299"/>
            <ac:spMk id="4" creationId="{5646BC29-7728-7F08-161D-181F9976BB01}"/>
          </ac:spMkLst>
        </pc:spChg>
        <pc:spChg chg="add del">
          <ac:chgData name="Steven Tramell" userId="ae175e2037d93611" providerId="LiveId" clId="{5E15F34E-72B0-4289-9126-35F410FF0BCA}" dt="2026-05-02T22:35:43.379" v="318" actId="22"/>
          <ac:spMkLst>
            <pc:docMk/>
            <pc:sldMk cId="4192577408" sldId="299"/>
            <ac:spMk id="6" creationId="{F0F709DA-B5D7-4399-71DA-536323964AAB}"/>
          </ac:spMkLst>
        </pc:spChg>
        <pc:spChg chg="add mod">
          <ac:chgData name="Steven Tramell" userId="ae175e2037d93611" providerId="LiveId" clId="{5E15F34E-72B0-4289-9126-35F410FF0BCA}" dt="2026-05-02T22:35:53.807" v="321" actId="1076"/>
          <ac:spMkLst>
            <pc:docMk/>
            <pc:sldMk cId="4192577408" sldId="299"/>
            <ac:spMk id="8" creationId="{672D4C1F-A429-C8B1-5F36-F5D4802348F9}"/>
          </ac:spMkLst>
        </pc:spChg>
        <pc:spChg chg="add mod">
          <ac:chgData name="Steven Tramell" userId="ae175e2037d93611" providerId="LiveId" clId="{5E15F34E-72B0-4289-9126-35F410FF0BCA}" dt="2026-05-02T22:46:13.170" v="494" actId="1076"/>
          <ac:spMkLst>
            <pc:docMk/>
            <pc:sldMk cId="4192577408" sldId="299"/>
            <ac:spMk id="10" creationId="{21A45A19-B5AF-4DE7-93DC-B7301FFAB5D3}"/>
          </ac:spMkLst>
        </pc:spChg>
        <pc:spChg chg="del mod">
          <ac:chgData name="Steven Tramell" userId="ae175e2037d93611" providerId="LiveId" clId="{5E15F34E-72B0-4289-9126-35F410FF0BCA}" dt="2026-05-02T22:37:46.918" v="347" actId="478"/>
          <ac:spMkLst>
            <pc:docMk/>
            <pc:sldMk cId="4192577408" sldId="299"/>
            <ac:spMk id="11" creationId="{7DB5EF93-BB96-4DC7-B171-C61647F0AEE3}"/>
          </ac:spMkLst>
        </pc:spChg>
        <pc:spChg chg="mod">
          <ac:chgData name="Steven Tramell" userId="ae175e2037d93611" providerId="LiveId" clId="{5E15F34E-72B0-4289-9126-35F410FF0BCA}" dt="2026-05-02T22:34:07.922" v="304" actId="1076"/>
          <ac:spMkLst>
            <pc:docMk/>
            <pc:sldMk cId="4192577408" sldId="299"/>
            <ac:spMk id="12" creationId="{88C19DC6-D7B8-4376-85F9-A5F953056C7B}"/>
          </ac:spMkLst>
        </pc:spChg>
        <pc:spChg chg="mod">
          <ac:chgData name="Steven Tramell" userId="ae175e2037d93611" providerId="LiveId" clId="{5E15F34E-72B0-4289-9126-35F410FF0BCA}" dt="2026-05-02T22:38:31.998" v="360" actId="1076"/>
          <ac:spMkLst>
            <pc:docMk/>
            <pc:sldMk cId="4192577408" sldId="299"/>
            <ac:spMk id="15" creationId="{B74F3FA1-1D58-4A9E-BB91-C383E2C05315}"/>
          </ac:spMkLst>
        </pc:spChg>
        <pc:spChg chg="mod">
          <ac:chgData name="Steven Tramell" userId="ae175e2037d93611" providerId="LiveId" clId="{5E15F34E-72B0-4289-9126-35F410FF0BCA}" dt="2026-05-02T22:38:31.998" v="360" actId="1076"/>
          <ac:spMkLst>
            <pc:docMk/>
            <pc:sldMk cId="4192577408" sldId="299"/>
            <ac:spMk id="17" creationId="{0FB7A4F6-F32F-4341-89A1-B0831C8DE0DD}"/>
          </ac:spMkLst>
        </pc:spChg>
        <pc:spChg chg="mod">
          <ac:chgData name="Steven Tramell" userId="ae175e2037d93611" providerId="LiveId" clId="{5E15F34E-72B0-4289-9126-35F410FF0BCA}" dt="2026-05-02T22:38:31.998" v="360" actId="1076"/>
          <ac:spMkLst>
            <pc:docMk/>
            <pc:sldMk cId="4192577408" sldId="299"/>
            <ac:spMk id="19" creationId="{F581A431-8DE7-4FC0-964E-A761E6239CED}"/>
          </ac:spMkLst>
        </pc:spChg>
        <pc:spChg chg="mod">
          <ac:chgData name="Steven Tramell" userId="ae175e2037d93611" providerId="LiveId" clId="{5E15F34E-72B0-4289-9126-35F410FF0BCA}" dt="2026-05-02T22:38:31.998" v="360" actId="1076"/>
          <ac:spMkLst>
            <pc:docMk/>
            <pc:sldMk cId="4192577408" sldId="299"/>
            <ac:spMk id="21" creationId="{4C6E6F1A-3FD6-42CB-95B1-FC0D984AAE40}"/>
          </ac:spMkLst>
        </pc:spChg>
        <pc:spChg chg="mod">
          <ac:chgData name="Steven Tramell" userId="ae175e2037d93611" providerId="LiveId" clId="{5E15F34E-72B0-4289-9126-35F410FF0BCA}" dt="2026-05-02T22:38:31.998" v="360" actId="1076"/>
          <ac:spMkLst>
            <pc:docMk/>
            <pc:sldMk cId="4192577408" sldId="299"/>
            <ac:spMk id="23" creationId="{39DAAAED-1E2D-4287-86CD-A759E223A2D5}"/>
          </ac:spMkLst>
        </pc:spChg>
        <pc:spChg chg="mod">
          <ac:chgData name="Steven Tramell" userId="ae175e2037d93611" providerId="LiveId" clId="{5E15F34E-72B0-4289-9126-35F410FF0BCA}" dt="2026-05-02T22:36:54.543" v="336" actId="14100"/>
          <ac:spMkLst>
            <pc:docMk/>
            <pc:sldMk cId="4192577408" sldId="299"/>
            <ac:spMk id="24" creationId="{7D29D529-09E2-4E24-9634-17E0B8550EAA}"/>
          </ac:spMkLst>
        </pc:spChg>
        <pc:spChg chg="add mod">
          <ac:chgData name="Steven Tramell" userId="ae175e2037d93611" providerId="LiveId" clId="{5E15F34E-72B0-4289-9126-35F410FF0BCA}" dt="2026-05-02T22:31:57.791" v="236" actId="1076"/>
          <ac:spMkLst>
            <pc:docMk/>
            <pc:sldMk cId="4192577408" sldId="299"/>
            <ac:spMk id="27" creationId="{6B73B338-D513-45E1-9C33-530FFD510491}"/>
          </ac:spMkLst>
        </pc:spChg>
        <pc:spChg chg="mod">
          <ac:chgData name="Steven Tramell" userId="ae175e2037d93611" providerId="LiveId" clId="{5E15F34E-72B0-4289-9126-35F410FF0BCA}" dt="2026-05-02T22:32:00.299" v="237" actId="1076"/>
          <ac:spMkLst>
            <pc:docMk/>
            <pc:sldMk cId="4192577408" sldId="299"/>
            <ac:spMk id="28" creationId="{AACA508A-ABF8-4864-ABE5-43178243F247}"/>
          </ac:spMkLst>
        </pc:spChg>
        <pc:spChg chg="del mod">
          <ac:chgData name="Steven Tramell" userId="ae175e2037d93611" providerId="LiveId" clId="{5E15F34E-72B0-4289-9126-35F410FF0BCA}" dt="2026-05-02T22:37:34.175" v="342" actId="478"/>
          <ac:spMkLst>
            <pc:docMk/>
            <pc:sldMk cId="4192577408" sldId="299"/>
            <ac:spMk id="29" creationId="{133C02C8-24F4-4ED6-8B58-670A57AE3A15}"/>
          </ac:spMkLst>
        </pc:spChg>
        <pc:spChg chg="add">
          <ac:chgData name="Steven Tramell" userId="ae175e2037d93611" providerId="LiveId" clId="{5E15F34E-72B0-4289-9126-35F410FF0BCA}" dt="2026-05-02T22:28:10.567" v="190" actId="26606"/>
          <ac:spMkLst>
            <pc:docMk/>
            <pc:sldMk cId="4192577408" sldId="299"/>
            <ac:spMk id="30" creationId="{CD0B7420-97A0-46E7-95A2-7D39EA2BFFB0}"/>
          </ac:spMkLst>
        </pc:spChg>
        <pc:spChg chg="mod">
          <ac:chgData name="Steven Tramell" userId="ae175e2037d93611" providerId="LiveId" clId="{5E15F34E-72B0-4289-9126-35F410FF0BCA}" dt="2026-05-02T22:30:50.487" v="213" actId="1076"/>
          <ac:spMkLst>
            <pc:docMk/>
            <pc:sldMk cId="4192577408" sldId="299"/>
            <ac:spMk id="31" creationId="{A6F3E41C-25F9-4415-AF32-D906D60E2FAC}"/>
          </ac:spMkLst>
        </pc:spChg>
        <pc:spChg chg="mod">
          <ac:chgData name="Steven Tramell" userId="ae175e2037d93611" providerId="LiveId" clId="{5E15F34E-72B0-4289-9126-35F410FF0BCA}" dt="2026-05-02T22:30:56.505" v="215" actId="1076"/>
          <ac:spMkLst>
            <pc:docMk/>
            <pc:sldMk cId="4192577408" sldId="299"/>
            <ac:spMk id="33" creationId="{A40BAAD1-63B1-4B67-BE99-B4141CB98876}"/>
          </ac:spMkLst>
        </pc:spChg>
        <pc:spChg chg="del mod">
          <ac:chgData name="Steven Tramell" userId="ae175e2037d93611" providerId="LiveId" clId="{5E15F34E-72B0-4289-9126-35F410FF0BCA}" dt="2026-05-02T22:37:34.175" v="342" actId="478"/>
          <ac:spMkLst>
            <pc:docMk/>
            <pc:sldMk cId="4192577408" sldId="299"/>
            <ac:spMk id="34" creationId="{40B127D0-0E26-4CAB-835E-CFBF72F0FDDE}"/>
          </ac:spMkLst>
        </pc:spChg>
        <pc:spChg chg="add">
          <ac:chgData name="Steven Tramell" userId="ae175e2037d93611" providerId="LiveId" clId="{5E15F34E-72B0-4289-9126-35F410FF0BCA}" dt="2026-05-02T22:28:10.567" v="190" actId="26606"/>
          <ac:spMkLst>
            <pc:docMk/>
            <pc:sldMk cId="4192577408" sldId="299"/>
            <ac:spMk id="35" creationId="{F03CE113-573B-4106-8084-EE47C243448A}"/>
          </ac:spMkLst>
        </pc:spChg>
        <pc:spChg chg="del mod">
          <ac:chgData name="Steven Tramell" userId="ae175e2037d93611" providerId="LiveId" clId="{5E15F34E-72B0-4289-9126-35F410FF0BCA}" dt="2026-05-02T22:37:34.175" v="342" actId="478"/>
          <ac:spMkLst>
            <pc:docMk/>
            <pc:sldMk cId="4192577408" sldId="299"/>
            <ac:spMk id="36" creationId="{001CD879-DB85-44A7-8846-DC2CDD4677D6}"/>
          </ac:spMkLst>
        </pc:spChg>
        <pc:spChg chg="del mod">
          <ac:chgData name="Steven Tramell" userId="ae175e2037d93611" providerId="LiveId" clId="{5E15F34E-72B0-4289-9126-35F410FF0BCA}" dt="2026-05-02T22:37:34.175" v="342" actId="478"/>
          <ac:spMkLst>
            <pc:docMk/>
            <pc:sldMk cId="4192577408" sldId="299"/>
            <ac:spMk id="37" creationId="{2D48C932-E4D0-4DE6-A8D7-B6D56B30B3BD}"/>
          </ac:spMkLst>
        </pc:spChg>
        <pc:spChg chg="mod">
          <ac:chgData name="Steven Tramell" userId="ae175e2037d93611" providerId="LiveId" clId="{5E15F34E-72B0-4289-9126-35F410FF0BCA}" dt="2026-05-02T22:31:05.649" v="218" actId="1076"/>
          <ac:spMkLst>
            <pc:docMk/>
            <pc:sldMk cId="4192577408" sldId="299"/>
            <ac:spMk id="38" creationId="{ACF73907-CBFD-4559-B4B1-E44BD6A216A1}"/>
          </ac:spMkLst>
        </pc:spChg>
        <pc:spChg chg="mod">
          <ac:chgData name="Steven Tramell" userId="ae175e2037d93611" providerId="LiveId" clId="{5E15F34E-72B0-4289-9126-35F410FF0BCA}" dt="2026-05-02T22:31:09.780" v="220" actId="1076"/>
          <ac:spMkLst>
            <pc:docMk/>
            <pc:sldMk cId="4192577408" sldId="299"/>
            <ac:spMk id="40" creationId="{75B99EA3-438C-42B5-B359-B27B984F8F3A}"/>
          </ac:spMkLst>
        </pc:spChg>
        <pc:spChg chg="add">
          <ac:chgData name="Steven Tramell" userId="ae175e2037d93611" providerId="LiveId" clId="{5E15F34E-72B0-4289-9126-35F410FF0BCA}" dt="2026-05-02T22:28:10.567" v="190" actId="26606"/>
          <ac:spMkLst>
            <pc:docMk/>
            <pc:sldMk cId="4192577408" sldId="299"/>
            <ac:spMk id="41" creationId="{9E9BD9C3-08D7-4F53-A6A2-5D172637864C}"/>
          </ac:spMkLst>
        </pc:spChg>
        <pc:spChg chg="del mod">
          <ac:chgData name="Steven Tramell" userId="ae175e2037d93611" providerId="LiveId" clId="{5E15F34E-72B0-4289-9126-35F410FF0BCA}" dt="2026-05-02T22:37:34.175" v="342" actId="478"/>
          <ac:spMkLst>
            <pc:docMk/>
            <pc:sldMk cId="4192577408" sldId="299"/>
            <ac:spMk id="42" creationId="{8B21B499-99B7-401C-9B84-1C682852F98E}"/>
          </ac:spMkLst>
        </pc:spChg>
        <pc:spChg chg="del mod">
          <ac:chgData name="Steven Tramell" userId="ae175e2037d93611" providerId="LiveId" clId="{5E15F34E-72B0-4289-9126-35F410FF0BCA}" dt="2026-05-02T22:37:34.175" v="342" actId="478"/>
          <ac:spMkLst>
            <pc:docMk/>
            <pc:sldMk cId="4192577408" sldId="299"/>
            <ac:spMk id="43" creationId="{3276BBE0-FA95-494E-BB40-4FECDE64C49A}"/>
          </ac:spMkLst>
        </pc:spChg>
        <pc:spChg chg="add mod">
          <ac:chgData name="Steven Tramell" userId="ae175e2037d93611" providerId="LiveId" clId="{5E15F34E-72B0-4289-9126-35F410FF0BCA}" dt="2026-05-02T22:31:32.759" v="228" actId="1076"/>
          <ac:spMkLst>
            <pc:docMk/>
            <pc:sldMk cId="4192577408" sldId="299"/>
            <ac:spMk id="45" creationId="{0EF98638-EC6A-417B-817C-7FC2BA77DF85}"/>
          </ac:spMkLst>
        </pc:spChg>
        <pc:spChg chg="del mod">
          <ac:chgData name="Steven Tramell" userId="ae175e2037d93611" providerId="LiveId" clId="{5E15F34E-72B0-4289-9126-35F410FF0BCA}" dt="2026-05-02T22:37:34.175" v="342" actId="478"/>
          <ac:spMkLst>
            <pc:docMk/>
            <pc:sldMk cId="4192577408" sldId="299"/>
            <ac:spMk id="47" creationId="{908347AA-56DA-4D85-AAAE-88B3CBE009EC}"/>
          </ac:spMkLst>
        </pc:spChg>
        <pc:spChg chg="add mod">
          <ac:chgData name="Steven Tramell" userId="ae175e2037d93611" providerId="LiveId" clId="{5E15F34E-72B0-4289-9126-35F410FF0BCA}" dt="2026-05-02T22:31:24.178" v="224" actId="1076"/>
          <ac:spMkLst>
            <pc:docMk/>
            <pc:sldMk cId="4192577408" sldId="299"/>
            <ac:spMk id="49" creationId="{63D6525B-A139-491A-AD50-4C8EB0B038C4}"/>
          </ac:spMkLst>
        </pc:spChg>
        <pc:spChg chg="add mod">
          <ac:chgData name="Steven Tramell" userId="ae175e2037d93611" providerId="LiveId" clId="{5E15F34E-72B0-4289-9126-35F410FF0BCA}" dt="2026-05-02T22:31:35.405" v="229" actId="14100"/>
          <ac:spMkLst>
            <pc:docMk/>
            <pc:sldMk cId="4192577408" sldId="299"/>
            <ac:spMk id="50" creationId="{004B2B48-E4E3-43C2-BFD4-3CDE98A2A799}"/>
          </ac:spMkLst>
        </pc:spChg>
        <pc:spChg chg="mod">
          <ac:chgData name="Steven Tramell" userId="ae175e2037d93611" providerId="LiveId" clId="{5E15F34E-72B0-4289-9126-35F410FF0BCA}" dt="2026-05-02T22:36:34.085" v="329" actId="207"/>
          <ac:spMkLst>
            <pc:docMk/>
            <pc:sldMk cId="4192577408" sldId="299"/>
            <ac:spMk id="51" creationId="{552F211D-7850-4190-8591-39BDDCE14E7A}"/>
          </ac:spMkLst>
        </pc:spChg>
        <pc:spChg chg="add mod">
          <ac:chgData name="Steven Tramell" userId="ae175e2037d93611" providerId="LiveId" clId="{5E15F34E-72B0-4289-9126-35F410FF0BCA}" dt="2026-05-02T22:36:39.297" v="331" actId="2085"/>
          <ac:spMkLst>
            <pc:docMk/>
            <pc:sldMk cId="4192577408" sldId="299"/>
            <ac:spMk id="52" creationId="{23C0D9F4-BDC3-48CA-8D98-81057A0F2753}"/>
          </ac:spMkLst>
        </pc:spChg>
        <pc:spChg chg="del mod">
          <ac:chgData name="Steven Tramell" userId="ae175e2037d93611" providerId="LiveId" clId="{5E15F34E-72B0-4289-9126-35F410FF0BCA}" dt="2026-05-02T22:35:59.864" v="323" actId="478"/>
          <ac:spMkLst>
            <pc:docMk/>
            <pc:sldMk cId="4192577408" sldId="299"/>
            <ac:spMk id="53" creationId="{11DFE8CA-0735-49D4-A7EF-242E5EBDCA4F}"/>
          </ac:spMkLst>
        </pc:spChg>
        <pc:spChg chg="del mod">
          <ac:chgData name="Steven Tramell" userId="ae175e2037d93611" providerId="LiveId" clId="{5E15F34E-72B0-4289-9126-35F410FF0BCA}" dt="2026-05-02T22:35:57.463" v="322" actId="478"/>
          <ac:spMkLst>
            <pc:docMk/>
            <pc:sldMk cId="4192577408" sldId="299"/>
            <ac:spMk id="54" creationId="{93945685-0FA6-4B7D-9339-25E85ED3FEA3}"/>
          </ac:spMkLst>
        </pc:spChg>
        <pc:spChg chg="mod">
          <ac:chgData name="Steven Tramell" userId="ae175e2037d93611" providerId="LiveId" clId="{5E15F34E-72B0-4289-9126-35F410FF0BCA}" dt="2026-05-02T22:35:38.777" v="316" actId="1076"/>
          <ac:spMkLst>
            <pc:docMk/>
            <pc:sldMk cId="4192577408" sldId="299"/>
            <ac:spMk id="56" creationId="{2570921E-5B38-41AB-AA60-FABF986F9C83}"/>
          </ac:spMkLst>
        </pc:spChg>
        <pc:spChg chg="add mod">
          <ac:chgData name="Steven Tramell" userId="ae175e2037d93611" providerId="LiveId" clId="{5E15F34E-72B0-4289-9126-35F410FF0BCA}" dt="2026-05-02T22:35:34.472" v="314" actId="1076"/>
          <ac:spMkLst>
            <pc:docMk/>
            <pc:sldMk cId="4192577408" sldId="299"/>
            <ac:spMk id="57" creationId="{10687EC8-529C-4CDC-88C5-627B2F4ECADB}"/>
          </ac:spMkLst>
        </pc:spChg>
        <pc:spChg chg="del mod">
          <ac:chgData name="Steven Tramell" userId="ae175e2037d93611" providerId="LiveId" clId="{5E15F34E-72B0-4289-9126-35F410FF0BCA}" dt="2026-05-02T22:37:34.175" v="342" actId="478"/>
          <ac:spMkLst>
            <pc:docMk/>
            <pc:sldMk cId="4192577408" sldId="299"/>
            <ac:spMk id="58" creationId="{785DF2F0-5C65-4111-B118-B7A0B3C24883}"/>
          </ac:spMkLst>
        </pc:spChg>
        <pc:spChg chg="mod">
          <ac:chgData name="Steven Tramell" userId="ae175e2037d93611" providerId="LiveId" clId="{5E15F34E-72B0-4289-9126-35F410FF0BCA}" dt="2026-05-02T22:31:42.152" v="231" actId="1076"/>
          <ac:spMkLst>
            <pc:docMk/>
            <pc:sldMk cId="4192577408" sldId="299"/>
            <ac:spMk id="59" creationId="{369AA761-D4F2-45FD-8793-244F4DF96A0F}"/>
          </ac:spMkLst>
        </pc:spChg>
        <pc:spChg chg="del mod">
          <ac:chgData name="Steven Tramell" userId="ae175e2037d93611" providerId="LiveId" clId="{5E15F34E-72B0-4289-9126-35F410FF0BCA}" dt="2026-05-02T22:37:13.580" v="339" actId="478"/>
          <ac:spMkLst>
            <pc:docMk/>
            <pc:sldMk cId="4192577408" sldId="299"/>
            <ac:spMk id="60" creationId="{E9BF9586-B40C-46E1-A3EA-DC2481222576}"/>
          </ac:spMkLst>
        </pc:spChg>
        <pc:spChg chg="mod">
          <ac:chgData name="Steven Tramell" userId="ae175e2037d93611" providerId="LiveId" clId="{5E15F34E-72B0-4289-9126-35F410FF0BCA}" dt="2026-05-02T22:32:32.410" v="259" actId="1076"/>
          <ac:spMkLst>
            <pc:docMk/>
            <pc:sldMk cId="4192577408" sldId="299"/>
            <ac:spMk id="61" creationId="{836D9C8E-79A7-40D8-B1FB-0AF21A547233}"/>
          </ac:spMkLst>
        </pc:spChg>
        <pc:spChg chg="del">
          <ac:chgData name="Steven Tramell" userId="ae175e2037d93611" providerId="LiveId" clId="{5E15F34E-72B0-4289-9126-35F410FF0BCA}" dt="2026-05-02T22:34:21.683" v="306" actId="478"/>
          <ac:spMkLst>
            <pc:docMk/>
            <pc:sldMk cId="4192577408" sldId="299"/>
            <ac:spMk id="62" creationId="{A2065B19-4D6F-4244-AF82-5870CBFFE956}"/>
          </ac:spMkLst>
        </pc:spChg>
        <pc:spChg chg="del mod">
          <ac:chgData name="Steven Tramell" userId="ae175e2037d93611" providerId="LiveId" clId="{5E15F34E-72B0-4289-9126-35F410FF0BCA}" dt="2026-05-02T22:34:37.045" v="307" actId="478"/>
          <ac:spMkLst>
            <pc:docMk/>
            <pc:sldMk cId="4192577408" sldId="299"/>
            <ac:spMk id="63" creationId="{E5E1FFFA-728F-45E1-A6BF-38FFD891D5EA}"/>
          </ac:spMkLst>
        </pc:spChg>
        <pc:spChg chg="del">
          <ac:chgData name="Steven Tramell" userId="ae175e2037d93611" providerId="LiveId" clId="{5E15F34E-72B0-4289-9126-35F410FF0BCA}" dt="2026-05-02T22:37:13.580" v="339" actId="478"/>
          <ac:spMkLst>
            <pc:docMk/>
            <pc:sldMk cId="4192577408" sldId="299"/>
            <ac:spMk id="64" creationId="{9D316137-EE2E-4A46-B81F-E58FC6CB3D15}"/>
          </ac:spMkLst>
        </pc:spChg>
        <pc:spChg chg="add del mod">
          <ac:chgData name="Steven Tramell" userId="ae175e2037d93611" providerId="LiveId" clId="{5E15F34E-72B0-4289-9126-35F410FF0BCA}" dt="2026-05-02T22:37:34.175" v="342" actId="478"/>
          <ac:spMkLst>
            <pc:docMk/>
            <pc:sldMk cId="4192577408" sldId="299"/>
            <ac:spMk id="65" creationId="{F2F1C6CE-75E0-4F2C-887D-062D3D906D95}"/>
          </ac:spMkLst>
        </pc:spChg>
        <pc:spChg chg="del">
          <ac:chgData name="Steven Tramell" userId="ae175e2037d93611" providerId="LiveId" clId="{5E15F34E-72B0-4289-9126-35F410FF0BCA}" dt="2026-05-02T22:37:13.580" v="339" actId="478"/>
          <ac:spMkLst>
            <pc:docMk/>
            <pc:sldMk cId="4192577408" sldId="299"/>
            <ac:spMk id="66" creationId="{2D64B2EC-5E7A-4F66-A1BA-0CAEA9E3B4C7}"/>
          </ac:spMkLst>
        </pc:spChg>
        <pc:spChg chg="mod">
          <ac:chgData name="Steven Tramell" userId="ae175e2037d93611" providerId="LiveId" clId="{5E15F34E-72B0-4289-9126-35F410FF0BCA}" dt="2026-05-02T22:32:36.197" v="260" actId="465"/>
          <ac:spMkLst>
            <pc:docMk/>
            <pc:sldMk cId="4192577408" sldId="299"/>
            <ac:spMk id="67" creationId="{C97DA01C-7259-40F0-AB14-0FC7824ED5BD}"/>
          </ac:spMkLst>
        </pc:spChg>
        <pc:spChg chg="del">
          <ac:chgData name="Steven Tramell" userId="ae175e2037d93611" providerId="LiveId" clId="{5E15F34E-72B0-4289-9126-35F410FF0BCA}" dt="2026-05-02T22:37:13.580" v="339" actId="478"/>
          <ac:spMkLst>
            <pc:docMk/>
            <pc:sldMk cId="4192577408" sldId="299"/>
            <ac:spMk id="68" creationId="{9372326C-AF38-4053-87B4-96E1456C3E79}"/>
          </ac:spMkLst>
        </pc:spChg>
        <pc:spChg chg="del mod">
          <ac:chgData name="Steven Tramell" userId="ae175e2037d93611" providerId="LiveId" clId="{5E15F34E-72B0-4289-9126-35F410FF0BCA}" dt="2026-05-02T22:37:34.175" v="342" actId="478"/>
          <ac:spMkLst>
            <pc:docMk/>
            <pc:sldMk cId="4192577408" sldId="299"/>
            <ac:spMk id="69" creationId="{70B85F40-8A3B-4A47-9670-5063936C47E4}"/>
          </ac:spMkLst>
        </pc:spChg>
        <pc:spChg chg="add mod">
          <ac:chgData name="Steven Tramell" userId="ae175e2037d93611" providerId="LiveId" clId="{5E15F34E-72B0-4289-9126-35F410FF0BCA}" dt="2026-05-02T23:01:47.927" v="733" actId="207"/>
          <ac:spMkLst>
            <pc:docMk/>
            <pc:sldMk cId="4192577408" sldId="299"/>
            <ac:spMk id="70" creationId="{33BB17A1-D25D-3ABE-548B-824414E2A536}"/>
          </ac:spMkLst>
        </pc:spChg>
        <pc:spChg chg="add mod">
          <ac:chgData name="Steven Tramell" userId="ae175e2037d93611" providerId="LiveId" clId="{5E15F34E-72B0-4289-9126-35F410FF0BCA}" dt="2026-05-02T22:46:13.170" v="494" actId="1076"/>
          <ac:spMkLst>
            <pc:docMk/>
            <pc:sldMk cId="4192577408" sldId="299"/>
            <ac:spMk id="71" creationId="{E28DC02B-20F2-580A-5567-39EF5A04AFB1}"/>
          </ac:spMkLst>
        </pc:spChg>
        <pc:spChg chg="add mod">
          <ac:chgData name="Steven Tramell" userId="ae175e2037d93611" providerId="LiveId" clId="{5E15F34E-72B0-4289-9126-35F410FF0BCA}" dt="2026-05-02T23:01:51.534" v="734" actId="207"/>
          <ac:spMkLst>
            <pc:docMk/>
            <pc:sldMk cId="4192577408" sldId="299"/>
            <ac:spMk id="72" creationId="{7342B2DC-C068-DA75-3CCD-911C83F4E1E6}"/>
          </ac:spMkLst>
        </pc:spChg>
        <pc:spChg chg="add mod">
          <ac:chgData name="Steven Tramell" userId="ae175e2037d93611" providerId="LiveId" clId="{5E15F34E-72B0-4289-9126-35F410FF0BCA}" dt="2026-05-02T22:46:34.133" v="496" actId="1076"/>
          <ac:spMkLst>
            <pc:docMk/>
            <pc:sldMk cId="4192577408" sldId="299"/>
            <ac:spMk id="73" creationId="{FBA23116-A774-1382-63B8-F8D2716C175F}"/>
          </ac:spMkLst>
        </pc:spChg>
        <pc:spChg chg="add mod">
          <ac:chgData name="Steven Tramell" userId="ae175e2037d93611" providerId="LiveId" clId="{5E15F34E-72B0-4289-9126-35F410FF0BCA}" dt="2026-05-02T22:46:34.133" v="496" actId="1076"/>
          <ac:spMkLst>
            <pc:docMk/>
            <pc:sldMk cId="4192577408" sldId="299"/>
            <ac:spMk id="74" creationId="{CF6B2D04-30A3-69F7-E2DC-D330522E877D}"/>
          </ac:spMkLst>
        </pc:spChg>
        <pc:spChg chg="add mod">
          <ac:chgData name="Steven Tramell" userId="ae175e2037d93611" providerId="LiveId" clId="{5E15F34E-72B0-4289-9126-35F410FF0BCA}" dt="2026-05-02T22:56:30.097" v="630" actId="1076"/>
          <ac:spMkLst>
            <pc:docMk/>
            <pc:sldMk cId="4192577408" sldId="299"/>
            <ac:spMk id="75" creationId="{59919D4A-8720-263C-5FF7-6E7ADED3A94A}"/>
          </ac:spMkLst>
        </pc:spChg>
        <pc:spChg chg="add mod">
          <ac:chgData name="Steven Tramell" userId="ae175e2037d93611" providerId="LiveId" clId="{5E15F34E-72B0-4289-9126-35F410FF0BCA}" dt="2026-05-02T23:01:31.646" v="731" actId="207"/>
          <ac:spMkLst>
            <pc:docMk/>
            <pc:sldMk cId="4192577408" sldId="299"/>
            <ac:spMk id="76" creationId="{F7A52F39-55FB-3A2D-ADA8-AB9449855E2C}"/>
          </ac:spMkLst>
        </pc:spChg>
        <pc:spChg chg="add mod ord">
          <ac:chgData name="Steven Tramell" userId="ae175e2037d93611" providerId="LiveId" clId="{5E15F34E-72B0-4289-9126-35F410FF0BCA}" dt="2026-05-02T22:51:33.539" v="577" actId="14100"/>
          <ac:spMkLst>
            <pc:docMk/>
            <pc:sldMk cId="4192577408" sldId="299"/>
            <ac:spMk id="84" creationId="{DB927753-8A16-6D77-F4B9-223E4DED7E61}"/>
          </ac:spMkLst>
        </pc:spChg>
        <pc:spChg chg="add mod">
          <ac:chgData name="Steven Tramell" userId="ae175e2037d93611" providerId="LiveId" clId="{5E15F34E-72B0-4289-9126-35F410FF0BCA}" dt="2026-05-02T22:51:37.330" v="578" actId="1076"/>
          <ac:spMkLst>
            <pc:docMk/>
            <pc:sldMk cId="4192577408" sldId="299"/>
            <ac:spMk id="85" creationId="{1CDB1387-7DD8-C928-2FDC-894117CB21AC}"/>
          </ac:spMkLst>
        </pc:spChg>
        <pc:spChg chg="add mod">
          <ac:chgData name="Steven Tramell" userId="ae175e2037d93611" providerId="LiveId" clId="{5E15F34E-72B0-4289-9126-35F410FF0BCA}" dt="2026-05-02T22:45:40.347" v="493" actId="164"/>
          <ac:spMkLst>
            <pc:docMk/>
            <pc:sldMk cId="4192577408" sldId="299"/>
            <ac:spMk id="88" creationId="{A250263B-03A9-4841-2604-32133E12A26F}"/>
          </ac:spMkLst>
        </pc:spChg>
        <pc:spChg chg="add mod">
          <ac:chgData name="Steven Tramell" userId="ae175e2037d93611" providerId="LiveId" clId="{5E15F34E-72B0-4289-9126-35F410FF0BCA}" dt="2026-05-02T22:47:13.388" v="507" actId="1076"/>
          <ac:spMkLst>
            <pc:docMk/>
            <pc:sldMk cId="4192577408" sldId="299"/>
            <ac:spMk id="90" creationId="{CA4E7911-E06A-A9C9-6D60-9ADC5F8E2FD9}"/>
          </ac:spMkLst>
        </pc:spChg>
        <pc:spChg chg="add mod">
          <ac:chgData name="Steven Tramell" userId="ae175e2037d93611" providerId="LiveId" clId="{5E15F34E-72B0-4289-9126-35F410FF0BCA}" dt="2026-05-02T22:56:32.141" v="631" actId="1076"/>
          <ac:spMkLst>
            <pc:docMk/>
            <pc:sldMk cId="4192577408" sldId="299"/>
            <ac:spMk id="91" creationId="{555D5CB4-E332-0E54-A15B-BB6AE565109F}"/>
          </ac:spMkLst>
        </pc:spChg>
        <pc:spChg chg="add mod">
          <ac:chgData name="Steven Tramell" userId="ae175e2037d93611" providerId="LiveId" clId="{5E15F34E-72B0-4289-9126-35F410FF0BCA}" dt="2026-05-02T22:48:06.147" v="523" actId="313"/>
          <ac:spMkLst>
            <pc:docMk/>
            <pc:sldMk cId="4192577408" sldId="299"/>
            <ac:spMk id="94" creationId="{F01D3BFF-BF38-33A5-7D04-384CD39EE270}"/>
          </ac:spMkLst>
        </pc:spChg>
        <pc:spChg chg="add mod">
          <ac:chgData name="Steven Tramell" userId="ae175e2037d93611" providerId="LiveId" clId="{5E15F34E-72B0-4289-9126-35F410FF0BCA}" dt="2026-05-02T22:56:33.564" v="632" actId="1076"/>
          <ac:spMkLst>
            <pc:docMk/>
            <pc:sldMk cId="4192577408" sldId="299"/>
            <ac:spMk id="95" creationId="{4E97F62D-8CAF-9762-2F51-7FB9B0D198BB}"/>
          </ac:spMkLst>
        </pc:spChg>
        <pc:spChg chg="add mod">
          <ac:chgData name="Steven Tramell" userId="ae175e2037d93611" providerId="LiveId" clId="{5E15F34E-72B0-4289-9126-35F410FF0BCA}" dt="2026-05-02T22:48:49.339" v="538" actId="20577"/>
          <ac:spMkLst>
            <pc:docMk/>
            <pc:sldMk cId="4192577408" sldId="299"/>
            <ac:spMk id="98" creationId="{EDF76745-D085-EDB4-B249-0FAA2EDBCB61}"/>
          </ac:spMkLst>
        </pc:spChg>
        <pc:spChg chg="add mod">
          <ac:chgData name="Steven Tramell" userId="ae175e2037d93611" providerId="LiveId" clId="{5E15F34E-72B0-4289-9126-35F410FF0BCA}" dt="2026-05-02T23:01:58.486" v="736" actId="207"/>
          <ac:spMkLst>
            <pc:docMk/>
            <pc:sldMk cId="4192577408" sldId="299"/>
            <ac:spMk id="99" creationId="{F4A2DCE0-EB4E-B20B-87AB-E0B966949C77}"/>
          </ac:spMkLst>
        </pc:spChg>
        <pc:spChg chg="add mod">
          <ac:chgData name="Steven Tramell" userId="ae175e2037d93611" providerId="LiveId" clId="{5E15F34E-72B0-4289-9126-35F410FF0BCA}" dt="2026-05-02T22:51:47.274" v="579" actId="1076"/>
          <ac:spMkLst>
            <pc:docMk/>
            <pc:sldMk cId="4192577408" sldId="299"/>
            <ac:spMk id="102" creationId="{B46ED1C6-7124-A60D-8883-3DEB66516371}"/>
          </ac:spMkLst>
        </pc:spChg>
        <pc:spChg chg="add mod">
          <ac:chgData name="Steven Tramell" userId="ae175e2037d93611" providerId="LiveId" clId="{5E15F34E-72B0-4289-9126-35F410FF0BCA}" dt="2026-05-02T22:50:06.150" v="566" actId="1076"/>
          <ac:spMkLst>
            <pc:docMk/>
            <pc:sldMk cId="4192577408" sldId="299"/>
            <ac:spMk id="103" creationId="{6100D108-FF27-C95C-7498-3891FEACCEB2}"/>
          </ac:spMkLst>
        </pc:spChg>
        <pc:spChg chg="add mod">
          <ac:chgData name="Steven Tramell" userId="ae175e2037d93611" providerId="LiveId" clId="{5E15F34E-72B0-4289-9126-35F410FF0BCA}" dt="2026-05-02T23:01:08.341" v="728" actId="207"/>
          <ac:spMkLst>
            <pc:docMk/>
            <pc:sldMk cId="4192577408" sldId="299"/>
            <ac:spMk id="104" creationId="{F5292EED-78C7-FF64-1C45-F7A38C5AC64B}"/>
          </ac:spMkLst>
        </pc:spChg>
        <pc:spChg chg="add mod">
          <ac:chgData name="Steven Tramell" userId="ae175e2037d93611" providerId="LiveId" clId="{5E15F34E-72B0-4289-9126-35F410FF0BCA}" dt="2026-05-02T23:02:03.847" v="737" actId="14100"/>
          <ac:spMkLst>
            <pc:docMk/>
            <pc:sldMk cId="4192577408" sldId="299"/>
            <ac:spMk id="105" creationId="{37B5C6A1-548C-38B3-C2F2-6267E7EDA28C}"/>
          </ac:spMkLst>
        </pc:spChg>
        <pc:spChg chg="add mod">
          <ac:chgData name="Steven Tramell" userId="ae175e2037d93611" providerId="LiveId" clId="{5E15F34E-72B0-4289-9126-35F410FF0BCA}" dt="2026-05-02T22:56:48.372" v="634" actId="1076"/>
          <ac:spMkLst>
            <pc:docMk/>
            <pc:sldMk cId="4192577408" sldId="299"/>
            <ac:spMk id="106" creationId="{83E91586-F69D-97C7-17F1-EABF5CA77A57}"/>
          </ac:spMkLst>
        </pc:spChg>
        <pc:spChg chg="add mod">
          <ac:chgData name="Steven Tramell" userId="ae175e2037d93611" providerId="LiveId" clId="{5E15F34E-72B0-4289-9126-35F410FF0BCA}" dt="2026-05-02T22:56:48.372" v="634" actId="1076"/>
          <ac:spMkLst>
            <pc:docMk/>
            <pc:sldMk cId="4192577408" sldId="299"/>
            <ac:spMk id="107" creationId="{61D5772E-DA14-3BDB-836B-51C4490CE926}"/>
          </ac:spMkLst>
        </pc:spChg>
        <pc:spChg chg="add mod">
          <ac:chgData name="Steven Tramell" userId="ae175e2037d93611" providerId="LiveId" clId="{5E15F34E-72B0-4289-9126-35F410FF0BCA}" dt="2026-05-02T22:56:48.372" v="634" actId="1076"/>
          <ac:spMkLst>
            <pc:docMk/>
            <pc:sldMk cId="4192577408" sldId="299"/>
            <ac:spMk id="108" creationId="{F730237C-1E04-A4D5-6D7B-958901DECBC9}"/>
          </ac:spMkLst>
        </pc:spChg>
        <pc:spChg chg="add mod">
          <ac:chgData name="Steven Tramell" userId="ae175e2037d93611" providerId="LiveId" clId="{5E15F34E-72B0-4289-9126-35F410FF0BCA}" dt="2026-05-02T23:01:26.110" v="730" actId="207"/>
          <ac:spMkLst>
            <pc:docMk/>
            <pc:sldMk cId="4192577408" sldId="299"/>
            <ac:spMk id="109" creationId="{531E35CB-178F-C1DA-5C6D-0516A4850846}"/>
          </ac:spMkLst>
        </pc:spChg>
        <pc:spChg chg="add mod">
          <ac:chgData name="Steven Tramell" userId="ae175e2037d93611" providerId="LiveId" clId="{5E15F34E-72B0-4289-9126-35F410FF0BCA}" dt="2026-05-02T22:56:48.372" v="634" actId="1076"/>
          <ac:spMkLst>
            <pc:docMk/>
            <pc:sldMk cId="4192577408" sldId="299"/>
            <ac:spMk id="110" creationId="{49476953-B0E5-B55B-64D5-28C1F2A23B67}"/>
          </ac:spMkLst>
        </pc:spChg>
        <pc:spChg chg="add mod">
          <ac:chgData name="Steven Tramell" userId="ae175e2037d93611" providerId="LiveId" clId="{5E15F34E-72B0-4289-9126-35F410FF0BCA}" dt="2026-05-02T23:01:24.248" v="729" actId="207"/>
          <ac:spMkLst>
            <pc:docMk/>
            <pc:sldMk cId="4192577408" sldId="299"/>
            <ac:spMk id="111" creationId="{454B7AD0-7718-3E85-DADA-9427411B889C}"/>
          </ac:spMkLst>
        </pc:spChg>
        <pc:spChg chg="add mod">
          <ac:chgData name="Steven Tramell" userId="ae175e2037d93611" providerId="LiveId" clId="{5E15F34E-72B0-4289-9126-35F410FF0BCA}" dt="2026-05-02T22:57:15.660" v="648" actId="1076"/>
          <ac:spMkLst>
            <pc:docMk/>
            <pc:sldMk cId="4192577408" sldId="299"/>
            <ac:spMk id="112" creationId="{F63A1FBF-21B7-1567-0332-BCC3E522C0E5}"/>
          </ac:spMkLst>
        </pc:spChg>
        <pc:spChg chg="add mod">
          <ac:chgData name="Steven Tramell" userId="ae175e2037d93611" providerId="LiveId" clId="{5E15F34E-72B0-4289-9126-35F410FF0BCA}" dt="2026-05-02T23:01:06.387" v="727" actId="207"/>
          <ac:spMkLst>
            <pc:docMk/>
            <pc:sldMk cId="4192577408" sldId="299"/>
            <ac:spMk id="113" creationId="{19D34B7A-2201-BB24-6368-826C2121680C}"/>
          </ac:spMkLst>
        </pc:spChg>
        <pc:spChg chg="add mod">
          <ac:chgData name="Steven Tramell" userId="ae175e2037d93611" providerId="LiveId" clId="{5E15F34E-72B0-4289-9126-35F410FF0BCA}" dt="2026-05-02T22:58:34.611" v="674" actId="1076"/>
          <ac:spMkLst>
            <pc:docMk/>
            <pc:sldMk cId="4192577408" sldId="299"/>
            <ac:spMk id="114" creationId="{BC1853CB-E6C3-25B7-D921-89EDCD35B9B2}"/>
          </ac:spMkLst>
        </pc:spChg>
        <pc:spChg chg="add mod">
          <ac:chgData name="Steven Tramell" userId="ae175e2037d93611" providerId="LiveId" clId="{5E15F34E-72B0-4289-9126-35F410FF0BCA}" dt="2026-05-02T22:58:09.792" v="670" actId="313"/>
          <ac:spMkLst>
            <pc:docMk/>
            <pc:sldMk cId="4192577408" sldId="299"/>
            <ac:spMk id="115" creationId="{98453133-322E-0434-9068-7E2D2FDD70B2}"/>
          </ac:spMkLst>
        </pc:spChg>
        <pc:spChg chg="add mod">
          <ac:chgData name="Steven Tramell" userId="ae175e2037d93611" providerId="LiveId" clId="{5E15F34E-72B0-4289-9126-35F410FF0BCA}" dt="2026-05-02T23:00:13.325" v="715" actId="1076"/>
          <ac:spMkLst>
            <pc:docMk/>
            <pc:sldMk cId="4192577408" sldId="299"/>
            <ac:spMk id="118" creationId="{BCA6BDDF-F78A-8C2B-8153-47CDE4452B8B}"/>
          </ac:spMkLst>
        </pc:spChg>
        <pc:spChg chg="add mod">
          <ac:chgData name="Steven Tramell" userId="ae175e2037d93611" providerId="LiveId" clId="{5E15F34E-72B0-4289-9126-35F410FF0BCA}" dt="2026-05-02T23:00:16.970" v="716" actId="1076"/>
          <ac:spMkLst>
            <pc:docMk/>
            <pc:sldMk cId="4192577408" sldId="299"/>
            <ac:spMk id="119" creationId="{5EDC7AFA-6149-893E-40E5-DE7C79C7F939}"/>
          </ac:spMkLst>
        </pc:spChg>
        <pc:spChg chg="add mod">
          <ac:chgData name="Steven Tramell" userId="ae175e2037d93611" providerId="LiveId" clId="{5E15F34E-72B0-4289-9126-35F410FF0BCA}" dt="2026-05-02T22:59:41.665" v="708" actId="1076"/>
          <ac:spMkLst>
            <pc:docMk/>
            <pc:sldMk cId="4192577408" sldId="299"/>
            <ac:spMk id="120" creationId="{A438342E-FBC6-225B-1EF5-D9800277821C}"/>
          </ac:spMkLst>
        </pc:spChg>
        <pc:spChg chg="add mod">
          <ac:chgData name="Steven Tramell" userId="ae175e2037d93611" providerId="LiveId" clId="{5E15F34E-72B0-4289-9126-35F410FF0BCA}" dt="2026-05-02T23:01:01.193" v="726" actId="207"/>
          <ac:spMkLst>
            <pc:docMk/>
            <pc:sldMk cId="4192577408" sldId="299"/>
            <ac:spMk id="122" creationId="{E2EFFCB6-2DC2-6EC4-A239-E08B44A4B570}"/>
          </ac:spMkLst>
        </pc:spChg>
        <pc:spChg chg="add mod">
          <ac:chgData name="Steven Tramell" userId="ae175e2037d93611" providerId="LiveId" clId="{5E15F34E-72B0-4289-9126-35F410FF0BCA}" dt="2026-05-02T23:00:43.681" v="722" actId="207"/>
          <ac:spMkLst>
            <pc:docMk/>
            <pc:sldMk cId="4192577408" sldId="299"/>
            <ac:spMk id="124" creationId="{CC0A807B-13EB-5B10-84A7-624ACA0361E1}"/>
          </ac:spMkLst>
        </pc:spChg>
        <pc:spChg chg="add mod">
          <ac:chgData name="Steven Tramell" userId="ae175e2037d93611" providerId="LiveId" clId="{5E15F34E-72B0-4289-9126-35F410FF0BCA}" dt="2026-05-02T23:00:45.847" v="723" actId="207"/>
          <ac:spMkLst>
            <pc:docMk/>
            <pc:sldMk cId="4192577408" sldId="299"/>
            <ac:spMk id="125" creationId="{7097E704-F9F9-5AE9-DAF5-68598C82A2D6}"/>
          </ac:spMkLst>
        </pc:spChg>
        <pc:spChg chg="add del mod">
          <ac:chgData name="Steven Tramell" userId="ae175e2037d93611" providerId="LiveId" clId="{5E15F34E-72B0-4289-9126-35F410FF0BCA}" dt="2026-05-02T23:03:08.834" v="750" actId="478"/>
          <ac:spMkLst>
            <pc:docMk/>
            <pc:sldMk cId="4192577408" sldId="299"/>
            <ac:spMk id="126" creationId="{051BD30B-CC2D-99BA-81D2-659F1E61C7FE}"/>
          </ac:spMkLst>
        </pc:spChg>
        <pc:spChg chg="add del mod">
          <ac:chgData name="Steven Tramell" userId="ae175e2037d93611" providerId="LiveId" clId="{5E15F34E-72B0-4289-9126-35F410FF0BCA}" dt="2026-05-02T23:04:55.031" v="761" actId="478"/>
          <ac:spMkLst>
            <pc:docMk/>
            <pc:sldMk cId="4192577408" sldId="299"/>
            <ac:spMk id="127" creationId="{5E982633-6A7B-8E46-0A72-5711ECBDC948}"/>
          </ac:spMkLst>
        </pc:spChg>
        <pc:spChg chg="add del mod">
          <ac:chgData name="Steven Tramell" userId="ae175e2037d93611" providerId="LiveId" clId="{5E15F34E-72B0-4289-9126-35F410FF0BCA}" dt="2026-05-02T23:04:54.253" v="760" actId="478"/>
          <ac:spMkLst>
            <pc:docMk/>
            <pc:sldMk cId="4192577408" sldId="299"/>
            <ac:spMk id="128" creationId="{BE83A76D-09EC-A805-585A-1F839CA3A7AC}"/>
          </ac:spMkLst>
        </pc:spChg>
        <pc:grpChg chg="add mod">
          <ac:chgData name="Steven Tramell" userId="ae175e2037d93611" providerId="LiveId" clId="{5E15F34E-72B0-4289-9126-35F410FF0BCA}" dt="2026-05-02T22:47:16.968" v="508" actId="1076"/>
          <ac:grpSpMkLst>
            <pc:docMk/>
            <pc:sldMk cId="4192577408" sldId="299"/>
            <ac:grpSpMk id="89" creationId="{5A1C09B6-229D-2510-B53D-AF025D5D0232}"/>
          </ac:grpSpMkLst>
        </pc:grpChg>
        <pc:picChg chg="add del mod">
          <ac:chgData name="Steven Tramell" userId="ae175e2037d93611" providerId="LiveId" clId="{5E15F34E-72B0-4289-9126-35F410FF0BCA}" dt="2026-05-02T23:00:55.521" v="725" actId="478"/>
          <ac:picMkLst>
            <pc:docMk/>
            <pc:sldMk cId="4192577408" sldId="299"/>
            <ac:picMk id="9" creationId="{A45DAFC0-3457-9B77-A0C5-FFAF0F6837DA}"/>
          </ac:picMkLst>
        </pc:picChg>
        <pc:picChg chg="add mod">
          <ac:chgData name="Steven Tramell" userId="ae175e2037d93611" providerId="LiveId" clId="{5E15F34E-72B0-4289-9126-35F410FF0BCA}" dt="2026-05-02T22:46:13.170" v="494" actId="1076"/>
          <ac:picMkLst>
            <pc:docMk/>
            <pc:sldMk cId="4192577408" sldId="299"/>
            <ac:picMk id="83" creationId="{C5035F81-D7E1-F17F-022F-0E2C181B57FC}"/>
          </ac:picMkLst>
        </pc:picChg>
        <pc:picChg chg="add mod">
          <ac:chgData name="Steven Tramell" userId="ae175e2037d93611" providerId="LiveId" clId="{5E15F34E-72B0-4289-9126-35F410FF0BCA}" dt="2026-05-02T22:45:40.347" v="493" actId="164"/>
          <ac:picMkLst>
            <pc:docMk/>
            <pc:sldMk cId="4192577408" sldId="299"/>
            <ac:picMk id="87" creationId="{A9A7B469-B522-B035-3B36-46F1CED8C0E1}"/>
          </ac:picMkLst>
        </pc:picChg>
        <pc:picChg chg="add mod">
          <ac:chgData name="Steven Tramell" userId="ae175e2037d93611" providerId="LiveId" clId="{5E15F34E-72B0-4289-9126-35F410FF0BCA}" dt="2026-05-02T22:58:31.606" v="673" actId="14100"/>
          <ac:picMkLst>
            <pc:docMk/>
            <pc:sldMk cId="4192577408" sldId="299"/>
            <ac:picMk id="117" creationId="{8619243F-9383-E02B-73A4-2E30BC4C27AF}"/>
          </ac:picMkLst>
        </pc:picChg>
        <pc:cxnChg chg="mod">
          <ac:chgData name="Steven Tramell" userId="ae175e2037d93611" providerId="LiveId" clId="{5E15F34E-72B0-4289-9126-35F410FF0BCA}" dt="2026-05-02T22:30:12.810" v="199" actId="1582"/>
          <ac:cxnSpMkLst>
            <pc:docMk/>
            <pc:sldMk cId="4192577408" sldId="299"/>
            <ac:cxnSpMk id="13" creationId="{2EB72237-4346-4355-8261-A683C5E6F28E}"/>
          </ac:cxnSpMkLst>
        </pc:cxnChg>
        <pc:cxnChg chg="del mod">
          <ac:chgData name="Steven Tramell" userId="ae175e2037d93611" providerId="LiveId" clId="{5E15F34E-72B0-4289-9126-35F410FF0BCA}" dt="2026-05-02T22:36:50.567" v="335" actId="478"/>
          <ac:cxnSpMkLst>
            <pc:docMk/>
            <pc:sldMk cId="4192577408" sldId="299"/>
            <ac:cxnSpMk id="25" creationId="{9111519C-A41E-459D-BBDF-4C2F4DABD611}"/>
          </ac:cxnSpMkLst>
        </pc:cxnChg>
        <pc:cxnChg chg="del mod">
          <ac:chgData name="Steven Tramell" userId="ae175e2037d93611" providerId="LiveId" clId="{5E15F34E-72B0-4289-9126-35F410FF0BCA}" dt="2026-05-02T22:36:45.329" v="333" actId="478"/>
          <ac:cxnSpMkLst>
            <pc:docMk/>
            <pc:sldMk cId="4192577408" sldId="299"/>
            <ac:cxnSpMk id="26" creationId="{C5D3F25B-4902-4BF3-8132-3ED95585918B}"/>
          </ac:cxnSpMkLst>
        </pc:cxnChg>
        <pc:cxnChg chg="add mod">
          <ac:chgData name="Steven Tramell" userId="ae175e2037d93611" providerId="LiveId" clId="{5E15F34E-72B0-4289-9126-35F410FF0BCA}" dt="2026-05-02T22:46:34.133" v="496" actId="1076"/>
          <ac:cxnSpMkLst>
            <pc:docMk/>
            <pc:sldMk cId="4192577408" sldId="299"/>
            <ac:cxnSpMk id="78" creationId="{74648C45-0332-B6D2-C0F9-DF5707272E2D}"/>
          </ac:cxnSpMkLst>
        </pc:cxnChg>
        <pc:cxnChg chg="add mod">
          <ac:chgData name="Steven Tramell" userId="ae175e2037d93611" providerId="LiveId" clId="{5E15F34E-72B0-4289-9126-35F410FF0BCA}" dt="2026-05-02T22:46:13.170" v="494" actId="1076"/>
          <ac:cxnSpMkLst>
            <pc:docMk/>
            <pc:sldMk cId="4192577408" sldId="299"/>
            <ac:cxnSpMk id="79" creationId="{6DEE341A-F3DA-13CA-46CD-6DBA67DED08E}"/>
          </ac:cxnSpMkLst>
        </pc:cxnChg>
        <pc:cxnChg chg="add mod">
          <ac:chgData name="Steven Tramell" userId="ae175e2037d93611" providerId="LiveId" clId="{5E15F34E-72B0-4289-9126-35F410FF0BCA}" dt="2026-05-02T22:46:34.133" v="496" actId="1076"/>
          <ac:cxnSpMkLst>
            <pc:docMk/>
            <pc:sldMk cId="4192577408" sldId="299"/>
            <ac:cxnSpMk id="81" creationId="{9D737F67-7DD7-F943-A501-763D3151586D}"/>
          </ac:cxnSpMkLst>
        </pc:cxnChg>
        <pc:cxnChg chg="add mod">
          <ac:chgData name="Steven Tramell" userId="ae175e2037d93611" providerId="LiveId" clId="{5E15F34E-72B0-4289-9126-35F410FF0BCA}" dt="2026-05-02T22:47:26.874" v="512" actId="14100"/>
          <ac:cxnSpMkLst>
            <pc:docMk/>
            <pc:sldMk cId="4192577408" sldId="299"/>
            <ac:cxnSpMk id="92" creationId="{A9FB4E9F-9942-ADEC-CCBB-0E1E73101D9E}"/>
          </ac:cxnSpMkLst>
        </pc:cxnChg>
        <pc:cxnChg chg="add mod">
          <ac:chgData name="Steven Tramell" userId="ae175e2037d93611" providerId="LiveId" clId="{5E15F34E-72B0-4289-9126-35F410FF0BCA}" dt="2026-05-02T22:48:02.717" v="522" actId="1076"/>
          <ac:cxnSpMkLst>
            <pc:docMk/>
            <pc:sldMk cId="4192577408" sldId="299"/>
            <ac:cxnSpMk id="96" creationId="{8CE658E8-9EC5-7D77-4618-33750FA075A3}"/>
          </ac:cxnSpMkLst>
        </pc:cxnChg>
        <pc:cxnChg chg="add mod">
          <ac:chgData name="Steven Tramell" userId="ae175e2037d93611" providerId="LiveId" clId="{5E15F34E-72B0-4289-9126-35F410FF0BCA}" dt="2026-05-02T22:48:30.842" v="527"/>
          <ac:cxnSpMkLst>
            <pc:docMk/>
            <pc:sldMk cId="4192577408" sldId="299"/>
            <ac:cxnSpMk id="97" creationId="{2D90E6E1-2327-5511-7711-A10FCFC204ED}"/>
          </ac:cxnSpMkLst>
        </pc:cxnChg>
        <pc:cxnChg chg="add mod">
          <ac:chgData name="Steven Tramell" userId="ae175e2037d93611" providerId="LiveId" clId="{5E15F34E-72B0-4289-9126-35F410FF0BCA}" dt="2026-05-02T22:49:22.264" v="546" actId="14100"/>
          <ac:cxnSpMkLst>
            <pc:docMk/>
            <pc:sldMk cId="4192577408" sldId="299"/>
            <ac:cxnSpMk id="100" creationId="{A5713557-AC0E-BFCE-FD2A-CE50B48D4088}"/>
          </ac:cxnSpMkLst>
        </pc:cxnChg>
        <pc:cxnChg chg="add mod">
          <ac:chgData name="Steven Tramell" userId="ae175e2037d93611" providerId="LiveId" clId="{5E15F34E-72B0-4289-9126-35F410FF0BCA}" dt="2026-05-02T22:59:39.625" v="707" actId="1076"/>
          <ac:cxnSpMkLst>
            <pc:docMk/>
            <pc:sldMk cId="4192577408" sldId="299"/>
            <ac:cxnSpMk id="121" creationId="{773304AA-2EFF-35F7-82CF-2E990B745DC2}"/>
          </ac:cxnSpMkLst>
        </pc:cxnChg>
        <pc:cxnChg chg="add mod">
          <ac:chgData name="Steven Tramell" userId="ae175e2037d93611" providerId="LiveId" clId="{5E15F34E-72B0-4289-9126-35F410FF0BCA}" dt="2026-05-02T23:00:04.051" v="713" actId="1076"/>
          <ac:cxnSpMkLst>
            <pc:docMk/>
            <pc:sldMk cId="4192577408" sldId="299"/>
            <ac:cxnSpMk id="123" creationId="{39CA0370-D801-0CC5-6416-5D7F7D0339E0}"/>
          </ac:cxnSpMkLst>
        </pc:cxnChg>
      </pc:sldChg>
      <pc:sldChg chg="addSp delSp modSp new mod setBg modAnim">
        <pc:chgData name="Steven Tramell" userId="ae175e2037d93611" providerId="LiveId" clId="{5E15F34E-72B0-4289-9126-35F410FF0BCA}" dt="2026-05-02T23:39:50.123" v="854" actId="14100"/>
        <pc:sldMkLst>
          <pc:docMk/>
          <pc:sldMk cId="4058137266" sldId="300"/>
        </pc:sldMkLst>
        <pc:spChg chg="del">
          <ac:chgData name="Steven Tramell" userId="ae175e2037d93611" providerId="LiveId" clId="{5E15F34E-72B0-4289-9126-35F410FF0BCA}" dt="2026-05-02T23:34:46.990" v="763" actId="478"/>
          <ac:spMkLst>
            <pc:docMk/>
            <pc:sldMk cId="4058137266" sldId="300"/>
            <ac:spMk id="2" creationId="{95D3932A-99BC-979B-2757-13D0365B0D62}"/>
          </ac:spMkLst>
        </pc:spChg>
        <pc:spChg chg="del">
          <ac:chgData name="Steven Tramell" userId="ae175e2037d93611" providerId="LiveId" clId="{5E15F34E-72B0-4289-9126-35F410FF0BCA}" dt="2026-05-02T23:34:46.990" v="763" actId="478"/>
          <ac:spMkLst>
            <pc:docMk/>
            <pc:sldMk cId="4058137266" sldId="300"/>
            <ac:spMk id="3" creationId="{B1CFC8E9-F5A9-04C2-7E39-72814F63D4E3}"/>
          </ac:spMkLst>
        </pc:spChg>
        <pc:spChg chg="add mod">
          <ac:chgData name="Steven Tramell" userId="ae175e2037d93611" providerId="LiveId" clId="{5E15F34E-72B0-4289-9126-35F410FF0BCA}" dt="2026-05-02T23:39:50.123" v="854" actId="14100"/>
          <ac:spMkLst>
            <pc:docMk/>
            <pc:sldMk cId="4058137266" sldId="300"/>
            <ac:spMk id="6" creationId="{3091C0DC-DED1-ECDA-4DCE-596133EEB32D}"/>
          </ac:spMkLst>
        </pc:spChg>
        <pc:spChg chg="add">
          <ac:chgData name="Steven Tramell" userId="ae175e2037d93611" providerId="LiveId" clId="{5E15F34E-72B0-4289-9126-35F410FF0BCA}" dt="2026-05-02T23:34:49.063" v="766" actId="26606"/>
          <ac:spMkLst>
            <pc:docMk/>
            <pc:sldMk cId="4058137266" sldId="300"/>
            <ac:spMk id="10" creationId="{42A4FC2C-047E-45A5-965D-8E1E3BF09BC6}"/>
          </ac:spMkLst>
        </pc:spChg>
        <pc:picChg chg="add mod">
          <ac:chgData name="Steven Tramell" userId="ae175e2037d93611" providerId="LiveId" clId="{5E15F34E-72B0-4289-9126-35F410FF0BCA}" dt="2026-05-02T23:34:49.063" v="766" actId="26606"/>
          <ac:picMkLst>
            <pc:docMk/>
            <pc:sldMk cId="4058137266" sldId="300"/>
            <ac:picMk id="5" creationId="{9A871D31-36F2-51FD-D6B5-6EC4C62F70C6}"/>
          </ac:picMkLst>
        </pc:picChg>
      </pc:sldChg>
      <pc:sldChg chg="modSp add del mod">
        <pc:chgData name="Steven Tramell" userId="ae175e2037d93611" providerId="LiveId" clId="{5E15F34E-72B0-4289-9126-35F410FF0BCA}" dt="2026-05-02T23:03:12.033" v="751" actId="47"/>
        <pc:sldMkLst>
          <pc:docMk/>
          <pc:sldMk cId="4177177879" sldId="300"/>
        </pc:sldMkLst>
        <pc:spChg chg="mod">
          <ac:chgData name="Steven Tramell" userId="ae175e2037d93611" providerId="LiveId" clId="{5E15F34E-72B0-4289-9126-35F410FF0BCA}" dt="2026-05-02T22:35:16.163" v="310" actId="14100"/>
          <ac:spMkLst>
            <pc:docMk/>
            <pc:sldMk cId="4177177879" sldId="300"/>
            <ac:spMk id="4" creationId="{87DAADE5-1EB4-5E91-31ED-07DD39016740}"/>
          </ac:spMkLst>
        </pc:spChg>
        <pc:spChg chg="mod">
          <ac:chgData name="Steven Tramell" userId="ae175e2037d93611" providerId="LiveId" clId="{5E15F34E-72B0-4289-9126-35F410FF0BCA}" dt="2026-05-02T22:35:14.098" v="309" actId="1076"/>
          <ac:spMkLst>
            <pc:docMk/>
            <pc:sldMk cId="4177177879" sldId="300"/>
            <ac:spMk id="12" creationId="{D929454A-4B56-DCCF-C3D3-EFE35F4988F5}"/>
          </ac:spMkLst>
        </pc:spChg>
      </pc:sldChg>
      <pc:sldChg chg="addSp delSp modSp new mod ord setBg modAnim">
        <pc:chgData name="Steven Tramell" userId="ae175e2037d93611" providerId="LiveId" clId="{5E15F34E-72B0-4289-9126-35F410FF0BCA}" dt="2026-05-03T02:52:06.991" v="1342"/>
        <pc:sldMkLst>
          <pc:docMk/>
          <pc:sldMk cId="102919395" sldId="301"/>
        </pc:sldMkLst>
        <pc:spChg chg="del">
          <ac:chgData name="Steven Tramell" userId="ae175e2037d93611" providerId="LiveId" clId="{5E15F34E-72B0-4289-9126-35F410FF0BCA}" dt="2026-05-02T23:38:24.872" v="825" actId="478"/>
          <ac:spMkLst>
            <pc:docMk/>
            <pc:sldMk cId="102919395" sldId="301"/>
            <ac:spMk id="2" creationId="{B2776557-F91F-BA71-0AE8-735D2675150A}"/>
          </ac:spMkLst>
        </pc:spChg>
        <pc:spChg chg="del">
          <ac:chgData name="Steven Tramell" userId="ae175e2037d93611" providerId="LiveId" clId="{5E15F34E-72B0-4289-9126-35F410FF0BCA}" dt="2026-05-02T23:38:24.872" v="825" actId="478"/>
          <ac:spMkLst>
            <pc:docMk/>
            <pc:sldMk cId="102919395" sldId="301"/>
            <ac:spMk id="3" creationId="{85BC6A9B-63BB-0DC4-82B6-C9BD3D6856E7}"/>
          </ac:spMkLst>
        </pc:spChg>
        <pc:spChg chg="add mod">
          <ac:chgData name="Steven Tramell" userId="ae175e2037d93611" providerId="LiveId" clId="{5E15F34E-72B0-4289-9126-35F410FF0BCA}" dt="2026-05-02T23:38:38.651" v="832" actId="1076"/>
          <ac:spMkLst>
            <pc:docMk/>
            <pc:sldMk cId="102919395" sldId="301"/>
            <ac:spMk id="6" creationId="{94AE83EF-FA03-4D59-D83C-DF73F18CFA22}"/>
          </ac:spMkLst>
        </pc:spChg>
        <pc:spChg chg="add">
          <ac:chgData name="Steven Tramell" userId="ae175e2037d93611" providerId="LiveId" clId="{5E15F34E-72B0-4289-9126-35F410FF0BCA}" dt="2026-05-02T23:38:26.783" v="828" actId="26606"/>
          <ac:spMkLst>
            <pc:docMk/>
            <pc:sldMk cId="102919395" sldId="301"/>
            <ac:spMk id="10" creationId="{42A4FC2C-047E-45A5-965D-8E1E3BF09BC6}"/>
          </ac:spMkLst>
        </pc:spChg>
        <pc:picChg chg="add mod">
          <ac:chgData name="Steven Tramell" userId="ae175e2037d93611" providerId="LiveId" clId="{5E15F34E-72B0-4289-9126-35F410FF0BCA}" dt="2026-05-02T23:38:26.783" v="828" actId="26606"/>
          <ac:picMkLst>
            <pc:docMk/>
            <pc:sldMk cId="102919395" sldId="301"/>
            <ac:picMk id="5" creationId="{88FE342C-DAE7-80F2-DD2F-2B03DD48017D}"/>
          </ac:picMkLst>
        </pc:picChg>
      </pc:sldChg>
      <pc:sldChg chg="add del">
        <pc:chgData name="Steven Tramell" userId="ae175e2037d93611" providerId="LiveId" clId="{5E15F34E-72B0-4289-9126-35F410FF0BCA}" dt="2026-05-02T23:40:35.627" v="861" actId="47"/>
        <pc:sldMkLst>
          <pc:docMk/>
          <pc:sldMk cId="1929919455" sldId="302"/>
        </pc:sldMkLst>
      </pc:sldChg>
      <pc:sldChg chg="addSp delSp modSp add mod setBg delAnim modAnim delDesignElem">
        <pc:chgData name="Steven Tramell" userId="ae175e2037d93611" providerId="LiveId" clId="{5E15F34E-72B0-4289-9126-35F410FF0BCA}" dt="2026-05-03T02:52:23.394" v="1345"/>
        <pc:sldMkLst>
          <pc:docMk/>
          <pc:sldMk cId="1305735853" sldId="303"/>
        </pc:sldMkLst>
        <pc:spChg chg="add mod">
          <ac:chgData name="Steven Tramell" userId="ae175e2037d93611" providerId="LiveId" clId="{5E15F34E-72B0-4289-9126-35F410FF0BCA}" dt="2026-05-02T23:43:16.188" v="904" actId="20577"/>
          <ac:spMkLst>
            <pc:docMk/>
            <pc:sldMk cId="1305735853" sldId="303"/>
            <ac:spMk id="2" creationId="{16C1C982-16E5-9A82-C885-94BBD2CEB58A}"/>
          </ac:spMkLst>
        </pc:spChg>
        <pc:spChg chg="del">
          <ac:chgData name="Steven Tramell" userId="ae175e2037d93611" providerId="LiveId" clId="{5E15F34E-72B0-4289-9126-35F410FF0BCA}" dt="2026-05-02T23:40:22.487" v="858" actId="478"/>
          <ac:spMkLst>
            <pc:docMk/>
            <pc:sldMk cId="1305735853" sldId="303"/>
            <ac:spMk id="6" creationId="{70E0D84C-6827-9929-27B3-FE1CA98D54F4}"/>
          </ac:spMkLst>
        </pc:spChg>
        <pc:spChg chg="del">
          <ac:chgData name="Steven Tramell" userId="ae175e2037d93611" providerId="LiveId" clId="{5E15F34E-72B0-4289-9126-35F410FF0BCA}" dt="2026-05-02T23:40:12.322" v="856"/>
          <ac:spMkLst>
            <pc:docMk/>
            <pc:sldMk cId="1305735853" sldId="303"/>
            <ac:spMk id="10" creationId="{1E2BD655-A7B8-FA25-9474-B7840B4B9066}"/>
          </ac:spMkLst>
        </pc:spChg>
      </pc:sldChg>
      <pc:sldChg chg="addSp delSp modSp new mod setBg modAnim">
        <pc:chgData name="Steven Tramell" userId="ae175e2037d93611" providerId="LiveId" clId="{5E15F34E-72B0-4289-9126-35F410FF0BCA}" dt="2026-05-03T02:53:45.667" v="1390" actId="1076"/>
        <pc:sldMkLst>
          <pc:docMk/>
          <pc:sldMk cId="1262894957" sldId="304"/>
        </pc:sldMkLst>
        <pc:spChg chg="del">
          <ac:chgData name="Steven Tramell" userId="ae175e2037d93611" providerId="LiveId" clId="{5E15F34E-72B0-4289-9126-35F410FF0BCA}" dt="2026-05-02T23:42:08.531" v="863" actId="478"/>
          <ac:spMkLst>
            <pc:docMk/>
            <pc:sldMk cId="1262894957" sldId="304"/>
            <ac:spMk id="2" creationId="{DCE8EB8D-F2B3-0975-77FA-F15745459370}"/>
          </ac:spMkLst>
        </pc:spChg>
        <pc:spChg chg="del">
          <ac:chgData name="Steven Tramell" userId="ae175e2037d93611" providerId="LiveId" clId="{5E15F34E-72B0-4289-9126-35F410FF0BCA}" dt="2026-05-02T23:42:08.531" v="863" actId="478"/>
          <ac:spMkLst>
            <pc:docMk/>
            <pc:sldMk cId="1262894957" sldId="304"/>
            <ac:spMk id="3" creationId="{209F1A06-C0D0-29D7-58CA-534C5C4814D0}"/>
          </ac:spMkLst>
        </pc:spChg>
        <pc:spChg chg="add mod">
          <ac:chgData name="Steven Tramell" userId="ae175e2037d93611" providerId="LiveId" clId="{5E15F34E-72B0-4289-9126-35F410FF0BCA}" dt="2026-05-03T02:53:32.173" v="1384" actId="1076"/>
          <ac:spMkLst>
            <pc:docMk/>
            <pc:sldMk cId="1262894957" sldId="304"/>
            <ac:spMk id="6" creationId="{26196F72-A6B6-8D44-B363-D9EC963E12C7}"/>
          </ac:spMkLst>
        </pc:spChg>
        <pc:spChg chg="add del">
          <ac:chgData name="Steven Tramell" userId="ae175e2037d93611" providerId="LiveId" clId="{5E15F34E-72B0-4289-9126-35F410FF0BCA}" dt="2026-05-02T23:43:21.081" v="906" actId="22"/>
          <ac:spMkLst>
            <pc:docMk/>
            <pc:sldMk cId="1262894957" sldId="304"/>
            <ac:spMk id="8" creationId="{2801A9FD-B459-D46F-5467-F3DC9B0C45C5}"/>
          </ac:spMkLst>
        </pc:spChg>
        <pc:spChg chg="add mod">
          <ac:chgData name="Steven Tramell" userId="ae175e2037d93611" providerId="LiveId" clId="{5E15F34E-72B0-4289-9126-35F410FF0BCA}" dt="2026-05-03T02:53:45.667" v="1390" actId="1076"/>
          <ac:spMkLst>
            <pc:docMk/>
            <pc:sldMk cId="1262894957" sldId="304"/>
            <ac:spMk id="10" creationId="{2F206D77-7F5A-5CE5-3D48-73F9967E3BDF}"/>
          </ac:spMkLst>
        </pc:spChg>
        <pc:spChg chg="add mod">
          <ac:chgData name="Steven Tramell" userId="ae175e2037d93611" providerId="LiveId" clId="{5E15F34E-72B0-4289-9126-35F410FF0BCA}" dt="2026-05-03T02:53:42.449" v="1389" actId="1076"/>
          <ac:spMkLst>
            <pc:docMk/>
            <pc:sldMk cId="1262894957" sldId="304"/>
            <ac:spMk id="11" creationId="{49DA1214-A3DB-4873-8854-9D9B97C79B25}"/>
          </ac:spMkLst>
        </pc:spChg>
        <pc:picChg chg="add mod modCrop">
          <ac:chgData name="Steven Tramell" userId="ae175e2037d93611" providerId="LiveId" clId="{5E15F34E-72B0-4289-9126-35F410FF0BCA}" dt="2026-05-02T23:42:24.761" v="869" actId="732"/>
          <ac:picMkLst>
            <pc:docMk/>
            <pc:sldMk cId="1262894957" sldId="304"/>
            <ac:picMk id="5" creationId="{3F90F14C-2E20-56D7-FCC1-8E05EA421155}"/>
          </ac:picMkLst>
        </pc:picChg>
      </pc:sldChg>
      <pc:sldChg chg="addSp delSp modSp new mod modAnim">
        <pc:chgData name="Steven Tramell" userId="ae175e2037d93611" providerId="LiveId" clId="{5E15F34E-72B0-4289-9126-35F410FF0BCA}" dt="2026-05-03T00:23:15.859" v="1064" actId="1076"/>
        <pc:sldMkLst>
          <pc:docMk/>
          <pc:sldMk cId="886650326" sldId="305"/>
        </pc:sldMkLst>
        <pc:spChg chg="del">
          <ac:chgData name="Steven Tramell" userId="ae175e2037d93611" providerId="LiveId" clId="{5E15F34E-72B0-4289-9126-35F410FF0BCA}" dt="2026-05-03T00:17:19.867" v="954" actId="478"/>
          <ac:spMkLst>
            <pc:docMk/>
            <pc:sldMk cId="886650326" sldId="305"/>
            <ac:spMk id="2" creationId="{4E29AA27-215F-2D86-EB71-E08D6DAB92FD}"/>
          </ac:spMkLst>
        </pc:spChg>
        <pc:spChg chg="del">
          <ac:chgData name="Steven Tramell" userId="ae175e2037d93611" providerId="LiveId" clId="{5E15F34E-72B0-4289-9126-35F410FF0BCA}" dt="2026-05-03T00:17:19.867" v="954" actId="478"/>
          <ac:spMkLst>
            <pc:docMk/>
            <pc:sldMk cId="886650326" sldId="305"/>
            <ac:spMk id="3" creationId="{45544006-5E06-103B-2DE4-A47F5A87C3D4}"/>
          </ac:spMkLst>
        </pc:spChg>
        <pc:spChg chg="add mod">
          <ac:chgData name="Steven Tramell" userId="ae175e2037d93611" providerId="LiveId" clId="{5E15F34E-72B0-4289-9126-35F410FF0BCA}" dt="2026-05-03T00:23:15.859" v="1064" actId="1076"/>
          <ac:spMkLst>
            <pc:docMk/>
            <pc:sldMk cId="886650326" sldId="305"/>
            <ac:spMk id="5" creationId="{D8689390-587F-F3C9-70CE-BD87A9DDA87A}"/>
          </ac:spMkLst>
        </pc:spChg>
        <pc:spChg chg="add mod">
          <ac:chgData name="Steven Tramell" userId="ae175e2037d93611" providerId="LiveId" clId="{5E15F34E-72B0-4289-9126-35F410FF0BCA}" dt="2026-05-03T00:23:15.859" v="1064" actId="1076"/>
          <ac:spMkLst>
            <pc:docMk/>
            <pc:sldMk cId="886650326" sldId="305"/>
            <ac:spMk id="8" creationId="{D3D4CF13-6D1E-BD8F-3BEE-F4362EE80526}"/>
          </ac:spMkLst>
        </pc:spChg>
        <pc:spChg chg="add mod">
          <ac:chgData name="Steven Tramell" userId="ae175e2037d93611" providerId="LiveId" clId="{5E15F34E-72B0-4289-9126-35F410FF0BCA}" dt="2026-05-03T00:22:56.725" v="1058" actId="1076"/>
          <ac:spMkLst>
            <pc:docMk/>
            <pc:sldMk cId="886650326" sldId="305"/>
            <ac:spMk id="9" creationId="{586FB928-CF18-19F3-44D4-2B2E6882F509}"/>
          </ac:spMkLst>
        </pc:spChg>
        <pc:picChg chg="add mod modCrop">
          <ac:chgData name="Steven Tramell" userId="ae175e2037d93611" providerId="LiveId" clId="{5E15F34E-72B0-4289-9126-35F410FF0BCA}" dt="2026-05-03T00:23:03.053" v="1060" actId="1076"/>
          <ac:picMkLst>
            <pc:docMk/>
            <pc:sldMk cId="886650326" sldId="305"/>
            <ac:picMk id="7" creationId="{29F8EDC0-FAD1-31EE-E64D-DEB3C86A5D6E}"/>
          </ac:picMkLst>
        </pc:picChg>
      </pc:sldChg>
      <pc:sldChg chg="addSp delSp modSp add mod delAnim modAnim">
        <pc:chgData name="Steven Tramell" userId="ae175e2037d93611" providerId="LiveId" clId="{5E15F34E-72B0-4289-9126-35F410FF0BCA}" dt="2026-05-03T00:25:51.749" v="1116"/>
        <pc:sldMkLst>
          <pc:docMk/>
          <pc:sldMk cId="501806563" sldId="306"/>
        </pc:sldMkLst>
        <pc:spChg chg="mod">
          <ac:chgData name="Steven Tramell" userId="ae175e2037d93611" providerId="LiveId" clId="{5E15F34E-72B0-4289-9126-35F410FF0BCA}" dt="2026-05-03T00:24:10.658" v="1084" actId="313"/>
          <ac:spMkLst>
            <pc:docMk/>
            <pc:sldMk cId="501806563" sldId="306"/>
            <ac:spMk id="5" creationId="{1E977063-4AE5-8688-1916-10A1F4D50751}"/>
          </ac:spMkLst>
        </pc:spChg>
        <pc:spChg chg="mod">
          <ac:chgData name="Steven Tramell" userId="ae175e2037d93611" providerId="LiveId" clId="{5E15F34E-72B0-4289-9126-35F410FF0BCA}" dt="2026-05-03T00:24:17.371" v="1100" actId="20577"/>
          <ac:spMkLst>
            <pc:docMk/>
            <pc:sldMk cId="501806563" sldId="306"/>
            <ac:spMk id="8" creationId="{8E4F02E9-B8EE-E510-037B-C1CBCC4E75DE}"/>
          </ac:spMkLst>
        </pc:spChg>
        <pc:spChg chg="mod">
          <ac:chgData name="Steven Tramell" userId="ae175e2037d93611" providerId="LiveId" clId="{5E15F34E-72B0-4289-9126-35F410FF0BCA}" dt="2026-05-03T00:25:40.836" v="1112" actId="1076"/>
          <ac:spMkLst>
            <pc:docMk/>
            <pc:sldMk cId="501806563" sldId="306"/>
            <ac:spMk id="9" creationId="{F37E8AFB-FAC9-8B63-D372-605B0901FFFD}"/>
          </ac:spMkLst>
        </pc:spChg>
        <pc:picChg chg="add mod ord modCrop">
          <ac:chgData name="Steven Tramell" userId="ae175e2037d93611" providerId="LiveId" clId="{5E15F34E-72B0-4289-9126-35F410FF0BCA}" dt="2026-05-03T00:25:28.010" v="1110" actId="167"/>
          <ac:picMkLst>
            <pc:docMk/>
            <pc:sldMk cId="501806563" sldId="306"/>
            <ac:picMk id="3" creationId="{42BDFADD-1D33-D805-80CA-BE76DC00F534}"/>
          </ac:picMkLst>
        </pc:picChg>
        <pc:picChg chg="del mod">
          <ac:chgData name="Steven Tramell" userId="ae175e2037d93611" providerId="LiveId" clId="{5E15F34E-72B0-4289-9126-35F410FF0BCA}" dt="2026-05-03T00:25:02.220" v="1102" actId="478"/>
          <ac:picMkLst>
            <pc:docMk/>
            <pc:sldMk cId="501806563" sldId="306"/>
            <ac:picMk id="7" creationId="{95B86767-CFE7-13B3-0CFC-661B68425B44}"/>
          </ac:picMkLst>
        </pc:picChg>
      </pc:sldChg>
      <pc:sldChg chg="addSp delSp modSp add mod delAnim modAnim">
        <pc:chgData name="Steven Tramell" userId="ae175e2037d93611" providerId="LiveId" clId="{5E15F34E-72B0-4289-9126-35F410FF0BCA}" dt="2026-05-03T00:32:41.267" v="1158"/>
        <pc:sldMkLst>
          <pc:docMk/>
          <pc:sldMk cId="3576372551" sldId="307"/>
        </pc:sldMkLst>
        <pc:spChg chg="mod">
          <ac:chgData name="Steven Tramell" userId="ae175e2037d93611" providerId="LiveId" clId="{5E15F34E-72B0-4289-9126-35F410FF0BCA}" dt="2026-05-03T00:32:30.249" v="1145" actId="313"/>
          <ac:spMkLst>
            <pc:docMk/>
            <pc:sldMk cId="3576372551" sldId="307"/>
            <ac:spMk id="5" creationId="{322A05DC-4C6D-41BD-6A9F-2D1F985FA137}"/>
          </ac:spMkLst>
        </pc:spChg>
        <pc:spChg chg="mod">
          <ac:chgData name="Steven Tramell" userId="ae175e2037d93611" providerId="LiveId" clId="{5E15F34E-72B0-4289-9126-35F410FF0BCA}" dt="2026-05-03T00:32:34.507" v="1154" actId="20577"/>
          <ac:spMkLst>
            <pc:docMk/>
            <pc:sldMk cId="3576372551" sldId="307"/>
            <ac:spMk id="8" creationId="{E95BFCD4-4CFA-D731-1CF0-80687833F3B4}"/>
          </ac:spMkLst>
        </pc:spChg>
        <pc:spChg chg="mod">
          <ac:chgData name="Steven Tramell" userId="ae175e2037d93611" providerId="LiveId" clId="{5E15F34E-72B0-4289-9126-35F410FF0BCA}" dt="2026-05-03T00:29:38.149" v="1128" actId="14100"/>
          <ac:spMkLst>
            <pc:docMk/>
            <pc:sldMk cId="3576372551" sldId="307"/>
            <ac:spMk id="9" creationId="{BCCE2A95-3F3E-D26C-7E80-3B2BDCC0C5D3}"/>
          </ac:spMkLst>
        </pc:spChg>
        <pc:picChg chg="add mod ord modCrop">
          <ac:chgData name="Steven Tramell" userId="ae175e2037d93611" providerId="LiveId" clId="{5E15F34E-72B0-4289-9126-35F410FF0BCA}" dt="2026-05-03T00:31:45.709" v="1140" actId="167"/>
          <ac:picMkLst>
            <pc:docMk/>
            <pc:sldMk cId="3576372551" sldId="307"/>
            <ac:picMk id="3" creationId="{6FAAD628-15E9-4DC4-A0AA-7521DC15DA56}"/>
          </ac:picMkLst>
        </pc:picChg>
        <pc:picChg chg="del">
          <ac:chgData name="Steven Tramell" userId="ae175e2037d93611" providerId="LiveId" clId="{5E15F34E-72B0-4289-9126-35F410FF0BCA}" dt="2026-05-03T00:31:23.466" v="1137" actId="478"/>
          <ac:picMkLst>
            <pc:docMk/>
            <pc:sldMk cId="3576372551" sldId="307"/>
            <ac:picMk id="7" creationId="{E63A805F-3C34-EEF4-D5C6-3E8A6D5E55A9}"/>
          </ac:picMkLst>
        </pc:picChg>
      </pc:sldChg>
      <pc:sldChg chg="addSp delSp modSp add mod ord delAnim modAnim">
        <pc:chgData name="Steven Tramell" userId="ae175e2037d93611" providerId="LiveId" clId="{5E15F34E-72B0-4289-9126-35F410FF0BCA}" dt="2026-05-03T02:54:11.208" v="1391"/>
        <pc:sldMkLst>
          <pc:docMk/>
          <pc:sldMk cId="1394293293" sldId="308"/>
        </pc:sldMkLst>
        <pc:spChg chg="mod">
          <ac:chgData name="Steven Tramell" userId="ae175e2037d93611" providerId="LiveId" clId="{5E15F34E-72B0-4289-9126-35F410FF0BCA}" dt="2026-05-03T00:56:10.385" v="1197" actId="5793"/>
          <ac:spMkLst>
            <pc:docMk/>
            <pc:sldMk cId="1394293293" sldId="308"/>
            <ac:spMk id="5" creationId="{D2E81415-EACF-013F-7CAA-AF0BA2D0EEAD}"/>
          </ac:spMkLst>
        </pc:spChg>
        <pc:spChg chg="mod">
          <ac:chgData name="Steven Tramell" userId="ae175e2037d93611" providerId="LiveId" clId="{5E15F34E-72B0-4289-9126-35F410FF0BCA}" dt="2026-05-03T00:56:15.510" v="1210" actId="20577"/>
          <ac:spMkLst>
            <pc:docMk/>
            <pc:sldMk cId="1394293293" sldId="308"/>
            <ac:spMk id="8" creationId="{1E327942-ED5B-9A6C-8BB6-413E624712CC}"/>
          </ac:spMkLst>
        </pc:spChg>
        <pc:spChg chg="mod">
          <ac:chgData name="Steven Tramell" userId="ae175e2037d93611" providerId="LiveId" clId="{5E15F34E-72B0-4289-9126-35F410FF0BCA}" dt="2026-05-03T00:55:24.373" v="1185" actId="1076"/>
          <ac:spMkLst>
            <pc:docMk/>
            <pc:sldMk cId="1394293293" sldId="308"/>
            <ac:spMk id="9" creationId="{ECA3C67D-2423-D674-92AC-240A84AC77E7}"/>
          </ac:spMkLst>
        </pc:spChg>
        <pc:picChg chg="del">
          <ac:chgData name="Steven Tramell" userId="ae175e2037d93611" providerId="LiveId" clId="{5E15F34E-72B0-4289-9126-35F410FF0BCA}" dt="2026-05-03T00:55:14.092" v="1182" actId="478"/>
          <ac:picMkLst>
            <pc:docMk/>
            <pc:sldMk cId="1394293293" sldId="308"/>
            <ac:picMk id="3" creationId="{B4AF19B7-4339-D63B-21EE-CD00260C9DEF}"/>
          </ac:picMkLst>
        </pc:picChg>
        <pc:picChg chg="add mod ord modCrop">
          <ac:chgData name="Steven Tramell" userId="ae175e2037d93611" providerId="LiveId" clId="{5E15F34E-72B0-4289-9126-35F410FF0BCA}" dt="2026-05-03T00:55:18.357" v="1184" actId="167"/>
          <ac:picMkLst>
            <pc:docMk/>
            <pc:sldMk cId="1394293293" sldId="308"/>
            <ac:picMk id="4" creationId="{C864AB70-5BF5-6076-794D-6A5B81DF277A}"/>
          </ac:picMkLst>
        </pc:picChg>
      </pc:sldChg>
      <pc:sldChg chg="addSp delSp modSp add mod delAnim modAnim">
        <pc:chgData name="Steven Tramell" userId="ae175e2037d93611" providerId="LiveId" clId="{5E15F34E-72B0-4289-9126-35F410FF0BCA}" dt="2026-05-03T01:00:58.483" v="1287"/>
        <pc:sldMkLst>
          <pc:docMk/>
          <pc:sldMk cId="3444497829" sldId="309"/>
        </pc:sldMkLst>
        <pc:spChg chg="mod">
          <ac:chgData name="Steven Tramell" userId="ae175e2037d93611" providerId="LiveId" clId="{5E15F34E-72B0-4289-9126-35F410FF0BCA}" dt="2026-05-03T01:00:49.119" v="1283" actId="313"/>
          <ac:spMkLst>
            <pc:docMk/>
            <pc:sldMk cId="3444497829" sldId="309"/>
            <ac:spMk id="5" creationId="{CB82D45A-5A79-2497-CCBA-0316101B0394}"/>
          </ac:spMkLst>
        </pc:spChg>
        <pc:spChg chg="mod">
          <ac:chgData name="Steven Tramell" userId="ae175e2037d93611" providerId="LiveId" clId="{5E15F34E-72B0-4289-9126-35F410FF0BCA}" dt="2026-05-03T01:00:41.847" v="1279" actId="20577"/>
          <ac:spMkLst>
            <pc:docMk/>
            <pc:sldMk cId="3444497829" sldId="309"/>
            <ac:spMk id="8" creationId="{54C909C8-15D1-7903-7137-54F07741BC77}"/>
          </ac:spMkLst>
        </pc:spChg>
        <pc:spChg chg="mod">
          <ac:chgData name="Steven Tramell" userId="ae175e2037d93611" providerId="LiveId" clId="{5E15F34E-72B0-4289-9126-35F410FF0BCA}" dt="2026-05-03T00:59:54.826" v="1249" actId="1076"/>
          <ac:spMkLst>
            <pc:docMk/>
            <pc:sldMk cId="3444497829" sldId="309"/>
            <ac:spMk id="9" creationId="{0B33EE55-91DE-4D5B-486C-0973DCFAFD84}"/>
          </ac:spMkLst>
        </pc:spChg>
        <pc:picChg chg="del">
          <ac:chgData name="Steven Tramell" userId="ae175e2037d93611" providerId="LiveId" clId="{5E15F34E-72B0-4289-9126-35F410FF0BCA}" dt="2026-05-03T00:59:45.029" v="1246" actId="478"/>
          <ac:picMkLst>
            <pc:docMk/>
            <pc:sldMk cId="3444497829" sldId="309"/>
            <ac:picMk id="3" creationId="{61356504-FDC2-4D28-6BFB-469CDE215A76}"/>
          </ac:picMkLst>
        </pc:picChg>
        <pc:picChg chg="add mod ord modCrop">
          <ac:chgData name="Steven Tramell" userId="ae175e2037d93611" providerId="LiveId" clId="{5E15F34E-72B0-4289-9126-35F410FF0BCA}" dt="2026-05-03T00:59:48.631" v="1248" actId="1076"/>
          <ac:picMkLst>
            <pc:docMk/>
            <pc:sldMk cId="3444497829" sldId="309"/>
            <ac:picMk id="4" creationId="{9289C82A-7C50-9343-55CD-E49B9AC1D858}"/>
          </ac:picMkLst>
        </pc:picChg>
      </pc:sldChg>
      <pc:sldChg chg="addSp delSp modSp new mod setBg modAnim">
        <pc:chgData name="Steven Tramell" userId="ae175e2037d93611" providerId="LiveId" clId="{5E15F34E-72B0-4289-9126-35F410FF0BCA}" dt="2026-05-03T01:07:30.774" v="1335" actId="1076"/>
        <pc:sldMkLst>
          <pc:docMk/>
          <pc:sldMk cId="1388768547" sldId="310"/>
        </pc:sldMkLst>
        <pc:spChg chg="del">
          <ac:chgData name="Steven Tramell" userId="ae175e2037d93611" providerId="LiveId" clId="{5E15F34E-72B0-4289-9126-35F410FF0BCA}" dt="2026-05-03T01:04:36.372" v="1292" actId="478"/>
          <ac:spMkLst>
            <pc:docMk/>
            <pc:sldMk cId="1388768547" sldId="310"/>
            <ac:spMk id="2" creationId="{9BB88553-1C4F-F630-0A78-A7E969B10F63}"/>
          </ac:spMkLst>
        </pc:spChg>
        <pc:spChg chg="del">
          <ac:chgData name="Steven Tramell" userId="ae175e2037d93611" providerId="LiveId" clId="{5E15F34E-72B0-4289-9126-35F410FF0BCA}" dt="2026-05-03T01:04:36.372" v="1292" actId="478"/>
          <ac:spMkLst>
            <pc:docMk/>
            <pc:sldMk cId="1388768547" sldId="310"/>
            <ac:spMk id="3" creationId="{854DF621-94BA-95F0-54FE-3B4752C24554}"/>
          </ac:spMkLst>
        </pc:spChg>
        <pc:spChg chg="add mod">
          <ac:chgData name="Steven Tramell" userId="ae175e2037d93611" providerId="LiveId" clId="{5E15F34E-72B0-4289-9126-35F410FF0BCA}" dt="2026-05-03T01:07:30.774" v="1335" actId="1076"/>
          <ac:spMkLst>
            <pc:docMk/>
            <pc:sldMk cId="1388768547" sldId="310"/>
            <ac:spMk id="8" creationId="{D9FE4AD1-4903-642B-E37B-D33A8ACD2E3C}"/>
          </ac:spMkLst>
        </pc:spChg>
        <pc:spChg chg="add del">
          <ac:chgData name="Steven Tramell" userId="ae175e2037d93611" providerId="LiveId" clId="{5E15F34E-72B0-4289-9126-35F410FF0BCA}" dt="2026-05-03T01:06:18.448" v="1304" actId="26606"/>
          <ac:spMkLst>
            <pc:docMk/>
            <pc:sldMk cId="1388768547" sldId="310"/>
            <ac:spMk id="10" creationId="{42A4FC2C-047E-45A5-965D-8E1E3BF09BC6}"/>
          </ac:spMkLst>
        </pc:spChg>
        <pc:spChg chg="add">
          <ac:chgData name="Steven Tramell" userId="ae175e2037d93611" providerId="LiveId" clId="{5E15F34E-72B0-4289-9126-35F410FF0BCA}" dt="2026-05-03T01:06:18.448" v="1304" actId="26606"/>
          <ac:spMkLst>
            <pc:docMk/>
            <pc:sldMk cId="1388768547" sldId="310"/>
            <ac:spMk id="15" creationId="{42A4FC2C-047E-45A5-965D-8E1E3BF09BC6}"/>
          </ac:spMkLst>
        </pc:spChg>
        <pc:picChg chg="add del mod modCrop">
          <ac:chgData name="Steven Tramell" userId="ae175e2037d93611" providerId="LiveId" clId="{5E15F34E-72B0-4289-9126-35F410FF0BCA}" dt="2026-05-03T01:06:16.664" v="1301" actId="478"/>
          <ac:picMkLst>
            <pc:docMk/>
            <pc:sldMk cId="1388768547" sldId="310"/>
            <ac:picMk id="5" creationId="{13A05C4D-1C39-CCB7-8B67-FB7CF4C6C431}"/>
          </ac:picMkLst>
        </pc:picChg>
        <pc:picChg chg="add mod">
          <ac:chgData name="Steven Tramell" userId="ae175e2037d93611" providerId="LiveId" clId="{5E15F34E-72B0-4289-9126-35F410FF0BCA}" dt="2026-05-03T01:06:18.448" v="1304" actId="26606"/>
          <ac:picMkLst>
            <pc:docMk/>
            <pc:sldMk cId="1388768547" sldId="310"/>
            <ac:picMk id="7" creationId="{7E41655B-ACD3-F3AC-8894-9E945DC1CA7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6D2C2-5E36-4AF1-9C74-3BF85E143AAA}" type="datetimeFigureOut">
              <a:rPr lang="en-US" smtClean="0"/>
              <a:t>5/2/2026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94919-9BB2-4086-9779-908777B73866}" type="slidenum">
              <a:rPr lang="en-US" smtClean="0"/>
              <a:t>‹#›</a:t>
            </a:fld>
            <a:endParaRPr lang="en-US"/>
          </a:p>
        </p:txBody>
      </p:sp>
    </p:spTree>
    <p:extLst>
      <p:ext uri="{BB962C8B-B14F-4D97-AF65-F5344CB8AC3E}">
        <p14:creationId xmlns:p14="http://schemas.microsoft.com/office/powerpoint/2010/main" val="35664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CB57-C573-C1F9-AA64-FC32EA131E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C845B0-BA20-70CB-7AA3-168B06428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24F067-3442-8E39-7238-66A1BD0EBB7F}"/>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28E395BE-A832-8E88-9FF1-CB5AD5610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DF8DE0-0E01-D82F-BB26-AAF70461DFD4}"/>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6538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CD7A-DF84-0CE8-04FF-9C0333D77B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A8E5C-984F-8C3E-D608-7D1E40A3F4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52A0B-EC44-040F-9A9D-91ECDB87C03E}"/>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7CF25DFB-7D2F-C15E-57FE-775566D9F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0934A-53C5-11AD-4DBB-9B0F3339EC07}"/>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406413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E412-AC99-C39B-39CA-F2DDFED2B4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C4A2AF-A134-68C0-3F65-C0342345F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45F4F5-EB00-D757-31CC-20B8F9BFA449}"/>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4EC45C05-EBC0-2B3D-1664-9CF9A2A33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09993-CC6E-A453-DB0A-80F0C4FE3EE0}"/>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08272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DB0B-FA76-E343-26A0-0C3193740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28EAF6-745E-E853-2E59-EB473332EF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880593-FB7F-0EC7-A821-854EFD2CB1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A3155-5506-9441-DAD3-E2CA5296F95C}"/>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6" name="Footer Placeholder 5">
            <a:extLst>
              <a:ext uri="{FF2B5EF4-FFF2-40B4-BE49-F238E27FC236}">
                <a16:creationId xmlns:a16="http://schemas.microsoft.com/office/drawing/2014/main" id="{8AE564D3-F8AB-C618-636A-809087822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D31FC-3101-C0BD-8B86-715563E309F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75642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5FB5-5FF3-B4EC-005B-74DD1FBAF4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CD0E4B-0A1E-B49A-583F-DD0DB5A2C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AC4C9B-C3AF-E524-1247-C1E576A7CD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8D6F9-5A67-7996-1865-E3EF08E6D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7A236-F8A9-C068-212E-0E1F2B51B1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B683B5-0ABE-438F-FB5F-7B2799AE23AD}"/>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8" name="Footer Placeholder 7">
            <a:extLst>
              <a:ext uri="{FF2B5EF4-FFF2-40B4-BE49-F238E27FC236}">
                <a16:creationId xmlns:a16="http://schemas.microsoft.com/office/drawing/2014/main" id="{0CB62EFD-F151-E34C-8EB4-D75833D1D6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8BB79A-9473-B7EE-219E-0F46ECF214F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50688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17E7-4784-88A9-C520-993482A224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9DA2E9-23D8-EB2F-E8AF-E8BBE3B9133C}"/>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4" name="Footer Placeholder 3">
            <a:extLst>
              <a:ext uri="{FF2B5EF4-FFF2-40B4-BE49-F238E27FC236}">
                <a16:creationId xmlns:a16="http://schemas.microsoft.com/office/drawing/2014/main" id="{BDBB828B-491B-1DAA-15A1-67BEA13E9A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57535B-C14F-CA58-B747-1D311CEA2DCB}"/>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80930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26166-D2C2-4791-3FD8-2E38F09D3386}"/>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3" name="Footer Placeholder 2">
            <a:extLst>
              <a:ext uri="{FF2B5EF4-FFF2-40B4-BE49-F238E27FC236}">
                <a16:creationId xmlns:a16="http://schemas.microsoft.com/office/drawing/2014/main" id="{422321E6-19F8-0D88-04C0-ECE0CC4467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A2C50A-1CAB-A39A-17C0-877A44D6209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2562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0AA8-1F30-9664-30C7-95E0C2B5EA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3EFA57-6310-0A77-29BC-DC40F279A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D4EE1-682B-0137-1699-DA64AD2B0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4934E0-B94E-501D-3A3D-254C25CBD86E}"/>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6" name="Footer Placeholder 5">
            <a:extLst>
              <a:ext uri="{FF2B5EF4-FFF2-40B4-BE49-F238E27FC236}">
                <a16:creationId xmlns:a16="http://schemas.microsoft.com/office/drawing/2014/main" id="{35E97967-DA10-A640-1878-E2D2CBCD6D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621D9-5F9B-BE77-191F-575E8D14BDBD}"/>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01523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9BFF9-3672-69CC-8C84-29B4C8A67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B1BB6A-C63A-6422-99A6-C6F33F49B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57A0D3-18C1-C2D8-97EE-D7771D3EB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C7946E-9F4F-84AB-A864-5052568A747D}"/>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6" name="Footer Placeholder 5">
            <a:extLst>
              <a:ext uri="{FF2B5EF4-FFF2-40B4-BE49-F238E27FC236}">
                <a16:creationId xmlns:a16="http://schemas.microsoft.com/office/drawing/2014/main" id="{C8653A5C-32F3-1C30-9159-E430A6DD04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CCEDE1-C667-45B9-5F34-F442EB9221A9}"/>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766233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0043-7654-1671-09A0-B0B7B56FA6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8B8E37-ABEE-E52D-9A78-6AAD8F95B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5A1A0-9D19-F257-02D7-352E32BB3E77}"/>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480DE1FB-48C8-86D8-9BBF-81BDF1EBF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F3445-2557-1A93-FE99-98B5723D091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84105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15DDAF-E020-E5EB-79B6-54120F8CC6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30DA8C-0594-428C-4050-33A6D3B204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FBEE6-C4B1-4EEE-45EC-942185D796F6}"/>
              </a:ext>
            </a:extLst>
          </p:cNvPr>
          <p:cNvSpPr>
            <a:spLocks noGrp="1"/>
          </p:cNvSpPr>
          <p:nvPr>
            <p:ph type="dt" sz="half" idx="10"/>
          </p:nvPr>
        </p:nvSpPr>
        <p:spPr/>
        <p:txBody>
          <a:body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D7E906AB-46C6-CE87-C336-62E33F0FC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63C86-7DD8-95A1-F318-51D4CCCFFB5F}"/>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4079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CD76DE-F09D-9D28-2BD6-2272A5D4FD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131BF3-B1FE-429E-7DF8-B4EE723AA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88433-CB80-AD1A-63F2-1AB4FBE2E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C3FC2F-2467-44F0-BE57-A3E2EBFCF575}" type="datetimeFigureOut">
              <a:rPr lang="en-US" smtClean="0"/>
              <a:t>5/2/2026</a:t>
            </a:fld>
            <a:endParaRPr lang="en-US"/>
          </a:p>
        </p:txBody>
      </p:sp>
      <p:sp>
        <p:nvSpPr>
          <p:cNvPr id="5" name="Footer Placeholder 4">
            <a:extLst>
              <a:ext uri="{FF2B5EF4-FFF2-40B4-BE49-F238E27FC236}">
                <a16:creationId xmlns:a16="http://schemas.microsoft.com/office/drawing/2014/main" id="{B96C7C2C-0A22-80E5-F2E0-741209A6A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C3CC75-22A6-8988-CA58-74F607850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CA3468-E4D4-4DDA-AE9D-8AB191B0309E}" type="slidenum">
              <a:rPr lang="en-US" smtClean="0"/>
              <a:t>‹#›</a:t>
            </a:fld>
            <a:endParaRPr lang="en-US"/>
          </a:p>
        </p:txBody>
      </p:sp>
    </p:spTree>
    <p:extLst>
      <p:ext uri="{BB962C8B-B14F-4D97-AF65-F5344CB8AC3E}">
        <p14:creationId xmlns:p14="http://schemas.microsoft.com/office/powerpoint/2010/main" val="311546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783CE255-C883-0FB5-394C-E9B8B544EF15}"/>
              </a:ext>
            </a:extLst>
          </p:cNvPr>
          <p:cNvPicPr>
            <a:picLocks noChangeAspect="1"/>
          </p:cNvPicPr>
          <p:nvPr/>
        </p:nvPicPr>
        <p:blipFill>
          <a:blip r:embed="rId2">
            <a:extLst>
              <a:ext uri="{28A0092B-C50C-407E-A947-70E740481C1C}">
                <a14:useLocalDpi xmlns:a14="http://schemas.microsoft.com/office/drawing/2010/main" val="0"/>
              </a:ext>
            </a:extLst>
          </a:blip>
          <a:srcRect t="13487" b="2259"/>
          <a:stretch>
            <a:fillRect/>
          </a:stretch>
        </p:blipFill>
        <p:spPr>
          <a:xfrm>
            <a:off x="20" y="1282"/>
            <a:ext cx="12191980" cy="6856718"/>
          </a:xfrm>
          <a:prstGeom prst="rect">
            <a:avLst/>
          </a:prstGeom>
        </p:spPr>
      </p:pic>
    </p:spTree>
    <p:extLst>
      <p:ext uri="{BB962C8B-B14F-4D97-AF65-F5344CB8AC3E}">
        <p14:creationId xmlns:p14="http://schemas.microsoft.com/office/powerpoint/2010/main" val="334293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The Blogs: From Israel to Israel: How a System of Thoughts Saved a People's  Identity | Daniel Vital | The Times of Israel">
            <a:extLst>
              <a:ext uri="{FF2B5EF4-FFF2-40B4-BE49-F238E27FC236}">
                <a16:creationId xmlns:a16="http://schemas.microsoft.com/office/drawing/2014/main" id="{0B4AC1AD-237E-7CF3-694A-C3C672F19C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723" b="3023"/>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38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DB927753-8A16-6D77-F4B9-223E4DED7E61}"/>
              </a:ext>
            </a:extLst>
          </p:cNvPr>
          <p:cNvSpPr/>
          <p:nvPr/>
        </p:nvSpPr>
        <p:spPr>
          <a:xfrm>
            <a:off x="7915251" y="1329862"/>
            <a:ext cx="1780161" cy="5528137"/>
          </a:xfrm>
          <a:prstGeom prst="rect">
            <a:avLst/>
          </a:prstGeom>
          <a:solidFill>
            <a:schemeClr val="bg1">
              <a:lumMod val="95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646BC29-7728-7F08-161D-181F9976BB01}"/>
              </a:ext>
            </a:extLst>
          </p:cNvPr>
          <p:cNvSpPr/>
          <p:nvPr/>
        </p:nvSpPr>
        <p:spPr>
          <a:xfrm>
            <a:off x="0" y="3245777"/>
            <a:ext cx="12204679"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2">
            <a:extLst>
              <a:ext uri="{FF2B5EF4-FFF2-40B4-BE49-F238E27FC236}">
                <a16:creationId xmlns:a16="http://schemas.microsoft.com/office/drawing/2014/main" id="{88C19DC6-D7B8-4376-85F9-A5F953056C7B}"/>
              </a:ext>
            </a:extLst>
          </p:cNvPr>
          <p:cNvSpPr txBox="1"/>
          <p:nvPr/>
        </p:nvSpPr>
        <p:spPr>
          <a:xfrm>
            <a:off x="89544" y="190865"/>
            <a:ext cx="11982433" cy="731520"/>
          </a:xfrm>
          <a:prstGeom prst="rect">
            <a:avLst/>
          </a:prstGeom>
          <a:noFill/>
          <a:ln>
            <a:noFill/>
          </a:ln>
        </p:spPr>
        <p:txBody>
          <a:bodyPr wrap="square" lIns="36000" tIns="18000" rIns="36000" bIns="18000" anchor="ctr"/>
          <a:lstStyle/>
          <a:p>
            <a:pPr algn="ctr"/>
            <a:r>
              <a:rPr lang="en-US" sz="6000" dirty="0">
                <a:solidFill>
                  <a:srgbClr val="333333"/>
                </a:solidFill>
                <a:latin typeface="Bebas Neue" panose="020B0606020202050201" pitchFamily="34" charset="0"/>
              </a:rPr>
              <a:t>Timeline of the Major and Minor Prophets</a:t>
            </a:r>
          </a:p>
        </p:txBody>
      </p:sp>
      <p:sp>
        <p:nvSpPr>
          <p:cNvPr id="15" name="TextBox 15">
            <a:extLst>
              <a:ext uri="{FF2B5EF4-FFF2-40B4-BE49-F238E27FC236}">
                <a16:creationId xmlns:a16="http://schemas.microsoft.com/office/drawing/2014/main" id="{B74F3FA1-1D58-4A9E-BB91-C383E2C05315}"/>
              </a:ext>
            </a:extLst>
          </p:cNvPr>
          <p:cNvSpPr txBox="1"/>
          <p:nvPr/>
        </p:nvSpPr>
        <p:spPr>
          <a:xfrm>
            <a:off x="201168" y="3429000"/>
            <a:ext cx="1364789" cy="274311"/>
          </a:xfrm>
          <a:prstGeom prst="rect">
            <a:avLst/>
          </a:prstGeom>
          <a:noFill/>
          <a:ln>
            <a:noFill/>
          </a:ln>
        </p:spPr>
        <p:txBody>
          <a:bodyPr wrap="square" lIns="36000" tIns="18000" rIns="36000" bIns="18000" anchor="ctr"/>
          <a:lstStyle/>
          <a:p>
            <a:pPr algn="ctr"/>
            <a:r>
              <a:rPr lang="en-US" sz="2800" b="1" dirty="0">
                <a:solidFill>
                  <a:schemeClr val="bg1"/>
                </a:solidFill>
                <a:latin typeface="Calibri"/>
              </a:rPr>
              <a:t>900 B.C.</a:t>
            </a:r>
          </a:p>
        </p:txBody>
      </p:sp>
      <p:sp>
        <p:nvSpPr>
          <p:cNvPr id="17" name="TextBox 17">
            <a:extLst>
              <a:ext uri="{FF2B5EF4-FFF2-40B4-BE49-F238E27FC236}">
                <a16:creationId xmlns:a16="http://schemas.microsoft.com/office/drawing/2014/main" id="{0FB7A4F6-F32F-4341-89A1-B0831C8DE0DD}"/>
              </a:ext>
            </a:extLst>
          </p:cNvPr>
          <p:cNvSpPr txBox="1"/>
          <p:nvPr/>
        </p:nvSpPr>
        <p:spPr>
          <a:xfrm>
            <a:off x="2641238" y="3429000"/>
            <a:ext cx="1364789" cy="274311"/>
          </a:xfrm>
          <a:prstGeom prst="rect">
            <a:avLst/>
          </a:prstGeom>
          <a:noFill/>
          <a:ln>
            <a:noFill/>
          </a:ln>
        </p:spPr>
        <p:txBody>
          <a:bodyPr wrap="square" lIns="36000" tIns="18000" rIns="36000" bIns="18000" anchor="ctr"/>
          <a:lstStyle/>
          <a:p>
            <a:pPr algn="ctr"/>
            <a:r>
              <a:rPr lang="en-US" sz="2800" b="1" dirty="0">
                <a:solidFill>
                  <a:schemeClr val="bg1"/>
                </a:solidFill>
                <a:latin typeface="Calibri"/>
              </a:rPr>
              <a:t>800 B.C.</a:t>
            </a:r>
          </a:p>
        </p:txBody>
      </p:sp>
      <p:sp>
        <p:nvSpPr>
          <p:cNvPr id="19" name="TextBox 19">
            <a:extLst>
              <a:ext uri="{FF2B5EF4-FFF2-40B4-BE49-F238E27FC236}">
                <a16:creationId xmlns:a16="http://schemas.microsoft.com/office/drawing/2014/main" id="{F581A431-8DE7-4FC0-964E-A761E6239CED}"/>
              </a:ext>
            </a:extLst>
          </p:cNvPr>
          <p:cNvSpPr txBox="1"/>
          <p:nvPr/>
        </p:nvSpPr>
        <p:spPr>
          <a:xfrm>
            <a:off x="5081308" y="3419831"/>
            <a:ext cx="1364789" cy="274311"/>
          </a:xfrm>
          <a:prstGeom prst="rect">
            <a:avLst/>
          </a:prstGeom>
          <a:noFill/>
          <a:ln>
            <a:noFill/>
          </a:ln>
        </p:spPr>
        <p:txBody>
          <a:bodyPr wrap="square" lIns="36000" tIns="18000" rIns="36000" bIns="18000" anchor="ctr"/>
          <a:lstStyle/>
          <a:p>
            <a:pPr algn="ctr"/>
            <a:r>
              <a:rPr lang="en-US" sz="2800" b="1" dirty="0">
                <a:solidFill>
                  <a:schemeClr val="bg1"/>
                </a:solidFill>
                <a:latin typeface="Calibri"/>
              </a:rPr>
              <a:t>700 B.C.</a:t>
            </a:r>
          </a:p>
        </p:txBody>
      </p:sp>
      <p:sp>
        <p:nvSpPr>
          <p:cNvPr id="21" name="TextBox 21">
            <a:extLst>
              <a:ext uri="{FF2B5EF4-FFF2-40B4-BE49-F238E27FC236}">
                <a16:creationId xmlns:a16="http://schemas.microsoft.com/office/drawing/2014/main" id="{4C6E6F1A-3FD6-42CB-95B1-FC0D984AAE40}"/>
              </a:ext>
            </a:extLst>
          </p:cNvPr>
          <p:cNvSpPr txBox="1"/>
          <p:nvPr/>
        </p:nvSpPr>
        <p:spPr>
          <a:xfrm>
            <a:off x="7521378" y="3419830"/>
            <a:ext cx="1364789" cy="274311"/>
          </a:xfrm>
          <a:prstGeom prst="rect">
            <a:avLst/>
          </a:prstGeom>
          <a:noFill/>
          <a:ln>
            <a:noFill/>
          </a:ln>
        </p:spPr>
        <p:txBody>
          <a:bodyPr wrap="square" lIns="36000" tIns="18000" rIns="36000" bIns="18000" anchor="ctr"/>
          <a:lstStyle/>
          <a:p>
            <a:pPr algn="ctr"/>
            <a:r>
              <a:rPr lang="en-US" sz="2800" b="1" dirty="0">
                <a:solidFill>
                  <a:schemeClr val="bg1"/>
                </a:solidFill>
                <a:latin typeface="Calibri"/>
              </a:rPr>
              <a:t>600 B.C.</a:t>
            </a:r>
          </a:p>
        </p:txBody>
      </p:sp>
      <p:sp>
        <p:nvSpPr>
          <p:cNvPr id="23" name="TextBox 23">
            <a:extLst>
              <a:ext uri="{FF2B5EF4-FFF2-40B4-BE49-F238E27FC236}">
                <a16:creationId xmlns:a16="http://schemas.microsoft.com/office/drawing/2014/main" id="{39DAAAED-1E2D-4287-86CD-A759E223A2D5}"/>
              </a:ext>
            </a:extLst>
          </p:cNvPr>
          <p:cNvSpPr txBox="1"/>
          <p:nvPr/>
        </p:nvSpPr>
        <p:spPr>
          <a:xfrm>
            <a:off x="9961448" y="3429000"/>
            <a:ext cx="1364789" cy="274311"/>
          </a:xfrm>
          <a:prstGeom prst="rect">
            <a:avLst/>
          </a:prstGeom>
          <a:noFill/>
          <a:ln>
            <a:noFill/>
          </a:ln>
        </p:spPr>
        <p:txBody>
          <a:bodyPr wrap="square" lIns="36000" tIns="18000" rIns="36000" bIns="18000" anchor="ctr"/>
          <a:lstStyle/>
          <a:p>
            <a:pPr algn="ctr"/>
            <a:r>
              <a:rPr lang="en-US" sz="2800" b="1" dirty="0">
                <a:solidFill>
                  <a:schemeClr val="bg1"/>
                </a:solidFill>
                <a:latin typeface="Calibri"/>
              </a:rPr>
              <a:t>500 B.C.</a:t>
            </a:r>
          </a:p>
        </p:txBody>
      </p:sp>
      <p:sp>
        <p:nvSpPr>
          <p:cNvPr id="10" name="TextBox 9">
            <a:extLst>
              <a:ext uri="{FF2B5EF4-FFF2-40B4-BE49-F238E27FC236}">
                <a16:creationId xmlns:a16="http://schemas.microsoft.com/office/drawing/2014/main" id="{21A45A19-B5AF-4DE7-93DC-B7301FFAB5D3}"/>
              </a:ext>
            </a:extLst>
          </p:cNvPr>
          <p:cNvSpPr txBox="1"/>
          <p:nvPr/>
        </p:nvSpPr>
        <p:spPr>
          <a:xfrm>
            <a:off x="1126197" y="4338670"/>
            <a:ext cx="905256" cy="523220"/>
          </a:xfrm>
          <a:prstGeom prst="rect">
            <a:avLst/>
          </a:prstGeom>
          <a:noFill/>
        </p:spPr>
        <p:txBody>
          <a:bodyPr wrap="square" rtlCol="0">
            <a:spAutoFit/>
          </a:bodyPr>
          <a:lstStyle/>
          <a:p>
            <a:r>
              <a:rPr lang="en-US" sz="2800" dirty="0">
                <a:latin typeface="Bebas Neue" panose="020B0606020202050201" pitchFamily="34" charset="0"/>
              </a:rPr>
              <a:t>Elijah</a:t>
            </a:r>
          </a:p>
        </p:txBody>
      </p:sp>
      <p:sp>
        <p:nvSpPr>
          <p:cNvPr id="70" name="Rectangle 69">
            <a:extLst>
              <a:ext uri="{FF2B5EF4-FFF2-40B4-BE49-F238E27FC236}">
                <a16:creationId xmlns:a16="http://schemas.microsoft.com/office/drawing/2014/main" id="{33BB17A1-D25D-3ABE-548B-824414E2A536}"/>
              </a:ext>
            </a:extLst>
          </p:cNvPr>
          <p:cNvSpPr/>
          <p:nvPr/>
        </p:nvSpPr>
        <p:spPr>
          <a:xfrm>
            <a:off x="2006125" y="4412507"/>
            <a:ext cx="338554" cy="27432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E28DC02B-20F2-580A-5567-39EF5A04AFB1}"/>
              </a:ext>
            </a:extLst>
          </p:cNvPr>
          <p:cNvSpPr txBox="1"/>
          <p:nvPr/>
        </p:nvSpPr>
        <p:spPr>
          <a:xfrm>
            <a:off x="1315788" y="4719821"/>
            <a:ext cx="1086857" cy="523220"/>
          </a:xfrm>
          <a:prstGeom prst="rect">
            <a:avLst/>
          </a:prstGeom>
          <a:noFill/>
        </p:spPr>
        <p:txBody>
          <a:bodyPr wrap="square" rtlCol="0">
            <a:spAutoFit/>
          </a:bodyPr>
          <a:lstStyle/>
          <a:p>
            <a:r>
              <a:rPr lang="en-US" sz="2800" dirty="0">
                <a:latin typeface="Bebas Neue" panose="020B0606020202050201" pitchFamily="34" charset="0"/>
              </a:rPr>
              <a:t>Elisha</a:t>
            </a:r>
          </a:p>
        </p:txBody>
      </p:sp>
      <p:sp>
        <p:nvSpPr>
          <p:cNvPr id="72" name="Rectangle 71">
            <a:extLst>
              <a:ext uri="{FF2B5EF4-FFF2-40B4-BE49-F238E27FC236}">
                <a16:creationId xmlns:a16="http://schemas.microsoft.com/office/drawing/2014/main" id="{7342B2DC-C068-DA75-3CCD-911C83F4E1E6}"/>
              </a:ext>
            </a:extLst>
          </p:cNvPr>
          <p:cNvSpPr/>
          <p:nvPr/>
        </p:nvSpPr>
        <p:spPr>
          <a:xfrm>
            <a:off x="2330872" y="4820330"/>
            <a:ext cx="1169736" cy="27432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FBA23116-A774-1382-63B8-F8D2716C175F}"/>
              </a:ext>
            </a:extLst>
          </p:cNvPr>
          <p:cNvSpPr txBox="1"/>
          <p:nvPr/>
        </p:nvSpPr>
        <p:spPr>
          <a:xfrm>
            <a:off x="905373" y="2039032"/>
            <a:ext cx="1360123" cy="523220"/>
          </a:xfrm>
          <a:prstGeom prst="rect">
            <a:avLst/>
          </a:prstGeom>
          <a:noFill/>
        </p:spPr>
        <p:txBody>
          <a:bodyPr wrap="square" rtlCol="0">
            <a:spAutoFit/>
          </a:bodyPr>
          <a:lstStyle/>
          <a:p>
            <a:r>
              <a:rPr lang="en-US" sz="2800" dirty="0">
                <a:latin typeface="Bebas Neue" panose="020B0606020202050201" pitchFamily="34" charset="0"/>
              </a:rPr>
              <a:t>Obadiah</a:t>
            </a:r>
          </a:p>
        </p:txBody>
      </p:sp>
      <p:sp>
        <p:nvSpPr>
          <p:cNvPr id="74" name="TextBox 73">
            <a:extLst>
              <a:ext uri="{FF2B5EF4-FFF2-40B4-BE49-F238E27FC236}">
                <a16:creationId xmlns:a16="http://schemas.microsoft.com/office/drawing/2014/main" id="{CF6B2D04-30A3-69F7-E2DC-D330522E877D}"/>
              </a:ext>
            </a:extLst>
          </p:cNvPr>
          <p:cNvSpPr txBox="1"/>
          <p:nvPr/>
        </p:nvSpPr>
        <p:spPr>
          <a:xfrm>
            <a:off x="1676985" y="2409004"/>
            <a:ext cx="1086857" cy="523220"/>
          </a:xfrm>
          <a:prstGeom prst="rect">
            <a:avLst/>
          </a:prstGeom>
          <a:noFill/>
        </p:spPr>
        <p:txBody>
          <a:bodyPr wrap="square" rtlCol="0">
            <a:spAutoFit/>
          </a:bodyPr>
          <a:lstStyle/>
          <a:p>
            <a:r>
              <a:rPr lang="en-US" sz="2800" dirty="0">
                <a:latin typeface="Bebas Neue" panose="020B0606020202050201" pitchFamily="34" charset="0"/>
              </a:rPr>
              <a:t>Joel</a:t>
            </a:r>
          </a:p>
        </p:txBody>
      </p:sp>
      <p:sp>
        <p:nvSpPr>
          <p:cNvPr id="75" name="Rectangle 74">
            <a:extLst>
              <a:ext uri="{FF2B5EF4-FFF2-40B4-BE49-F238E27FC236}">
                <a16:creationId xmlns:a16="http://schemas.microsoft.com/office/drawing/2014/main" id="{59919D4A-8720-263C-5FF7-6E7ADED3A94A}"/>
              </a:ext>
            </a:extLst>
          </p:cNvPr>
          <p:cNvSpPr/>
          <p:nvPr/>
        </p:nvSpPr>
        <p:spPr>
          <a:xfrm>
            <a:off x="2051136" y="2129482"/>
            <a:ext cx="338554"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F7A52F39-55FB-3A2D-ADA8-AB9449855E2C}"/>
              </a:ext>
            </a:extLst>
          </p:cNvPr>
          <p:cNvSpPr/>
          <p:nvPr/>
        </p:nvSpPr>
        <p:spPr>
          <a:xfrm>
            <a:off x="2375337" y="2528026"/>
            <a:ext cx="1086857"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Connector 77">
            <a:extLst>
              <a:ext uri="{FF2B5EF4-FFF2-40B4-BE49-F238E27FC236}">
                <a16:creationId xmlns:a16="http://schemas.microsoft.com/office/drawing/2014/main" id="{74648C45-0332-B6D2-C0F9-DF5707272E2D}"/>
              </a:ext>
            </a:extLst>
          </p:cNvPr>
          <p:cNvCxnSpPr/>
          <p:nvPr/>
        </p:nvCxnSpPr>
        <p:spPr>
          <a:xfrm>
            <a:off x="1460712" y="2528026"/>
            <a:ext cx="0" cy="717752"/>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DEE341A-F3DA-13CA-46CD-6DBA67DED08E}"/>
              </a:ext>
            </a:extLst>
          </p:cNvPr>
          <p:cNvCxnSpPr>
            <a:cxnSpLocks/>
            <a:endCxn id="10" idx="0"/>
          </p:cNvCxnSpPr>
          <p:nvPr/>
        </p:nvCxnSpPr>
        <p:spPr>
          <a:xfrm flipH="1">
            <a:off x="1578825" y="3898184"/>
            <a:ext cx="0" cy="440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D737F67-7DD7-F943-A501-763D3151586D}"/>
              </a:ext>
            </a:extLst>
          </p:cNvPr>
          <p:cNvCxnSpPr>
            <a:cxnSpLocks/>
          </p:cNvCxnSpPr>
          <p:nvPr/>
        </p:nvCxnSpPr>
        <p:spPr>
          <a:xfrm flipH="1">
            <a:off x="2036783" y="2805292"/>
            <a:ext cx="0" cy="440486"/>
          </a:xfrm>
          <a:prstGeom prst="line">
            <a:avLst/>
          </a:prstGeom>
        </p:spPr>
        <p:style>
          <a:lnRef idx="2">
            <a:schemeClr val="accent1"/>
          </a:lnRef>
          <a:fillRef idx="0">
            <a:schemeClr val="accent1"/>
          </a:fillRef>
          <a:effectRef idx="1">
            <a:schemeClr val="accent1"/>
          </a:effectRef>
          <a:fontRef idx="minor">
            <a:schemeClr val="tx1"/>
          </a:fontRef>
        </p:style>
      </p:cxnSp>
      <p:pic>
        <p:nvPicPr>
          <p:cNvPr id="83" name="Graphic 82" descr="Fire with solid fill">
            <a:extLst>
              <a:ext uri="{FF2B5EF4-FFF2-40B4-BE49-F238E27FC236}">
                <a16:creationId xmlns:a16="http://schemas.microsoft.com/office/drawing/2014/main" id="{C5035F81-D7E1-F17F-022F-0E2C181B57F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8857" y="4432209"/>
            <a:ext cx="635262" cy="635262"/>
          </a:xfrm>
          <a:prstGeom prst="rect">
            <a:avLst/>
          </a:prstGeom>
        </p:spPr>
      </p:pic>
      <p:sp>
        <p:nvSpPr>
          <p:cNvPr id="85" name="TextBox 84">
            <a:extLst>
              <a:ext uri="{FF2B5EF4-FFF2-40B4-BE49-F238E27FC236}">
                <a16:creationId xmlns:a16="http://schemas.microsoft.com/office/drawing/2014/main" id="{1CDB1387-7DD8-C928-2FDC-894117CB21AC}"/>
              </a:ext>
            </a:extLst>
          </p:cNvPr>
          <p:cNvSpPr txBox="1"/>
          <p:nvPr/>
        </p:nvSpPr>
        <p:spPr>
          <a:xfrm>
            <a:off x="6876288" y="5574168"/>
            <a:ext cx="3767554" cy="1323439"/>
          </a:xfrm>
          <a:prstGeom prst="rect">
            <a:avLst/>
          </a:prstGeom>
          <a:noFill/>
        </p:spPr>
        <p:txBody>
          <a:bodyPr wrap="square" rtlCol="0">
            <a:spAutoFit/>
          </a:bodyPr>
          <a:lstStyle/>
          <a:p>
            <a:pPr algn="ctr"/>
            <a:r>
              <a:rPr lang="en-US" sz="8000" dirty="0">
                <a:solidFill>
                  <a:schemeClr val="bg2">
                    <a:lumMod val="75000"/>
                  </a:schemeClr>
                </a:solidFill>
                <a:latin typeface="Bebas Neue" panose="020B0606020202050201" pitchFamily="34" charset="0"/>
              </a:rPr>
              <a:t>Captivity</a:t>
            </a:r>
          </a:p>
        </p:txBody>
      </p:sp>
      <p:grpSp>
        <p:nvGrpSpPr>
          <p:cNvPr id="89" name="Group 88">
            <a:extLst>
              <a:ext uri="{FF2B5EF4-FFF2-40B4-BE49-F238E27FC236}">
                <a16:creationId xmlns:a16="http://schemas.microsoft.com/office/drawing/2014/main" id="{5A1C09B6-229D-2510-B53D-AF025D5D0232}"/>
              </a:ext>
            </a:extLst>
          </p:cNvPr>
          <p:cNvGrpSpPr/>
          <p:nvPr/>
        </p:nvGrpSpPr>
        <p:grpSpPr>
          <a:xfrm>
            <a:off x="3047845" y="1415414"/>
            <a:ext cx="944568" cy="914400"/>
            <a:chOff x="4928842" y="1923899"/>
            <a:chExt cx="944568" cy="914400"/>
          </a:xfrm>
        </p:grpSpPr>
        <p:pic>
          <p:nvPicPr>
            <p:cNvPr id="87" name="Graphic 86" descr="Competition with solid fill">
              <a:extLst>
                <a:ext uri="{FF2B5EF4-FFF2-40B4-BE49-F238E27FC236}">
                  <a16:creationId xmlns:a16="http://schemas.microsoft.com/office/drawing/2014/main" id="{A9A7B469-B522-B035-3B36-46F1CED8C0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28842" y="1923899"/>
              <a:ext cx="914400" cy="914400"/>
            </a:xfrm>
            <a:prstGeom prst="rect">
              <a:avLst/>
            </a:prstGeom>
          </p:spPr>
        </p:pic>
        <p:sp>
          <p:nvSpPr>
            <p:cNvPr id="88" name="Isosceles Triangle 87">
              <a:extLst>
                <a:ext uri="{FF2B5EF4-FFF2-40B4-BE49-F238E27FC236}">
                  <a16:creationId xmlns:a16="http://schemas.microsoft.com/office/drawing/2014/main" id="{A250263B-03A9-4841-2604-32133E12A26F}"/>
                </a:ext>
              </a:extLst>
            </p:cNvPr>
            <p:cNvSpPr/>
            <p:nvPr/>
          </p:nvSpPr>
          <p:spPr>
            <a:xfrm rot="16824152">
              <a:off x="5468476" y="2192679"/>
              <a:ext cx="403154" cy="40671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TextBox 89">
            <a:extLst>
              <a:ext uri="{FF2B5EF4-FFF2-40B4-BE49-F238E27FC236}">
                <a16:creationId xmlns:a16="http://schemas.microsoft.com/office/drawing/2014/main" id="{CA4E7911-E06A-A9C9-6D60-9ADC5F8E2FD9}"/>
              </a:ext>
            </a:extLst>
          </p:cNvPr>
          <p:cNvSpPr txBox="1"/>
          <p:nvPr/>
        </p:nvSpPr>
        <p:spPr>
          <a:xfrm>
            <a:off x="3669427" y="1626889"/>
            <a:ext cx="1086857" cy="523220"/>
          </a:xfrm>
          <a:prstGeom prst="rect">
            <a:avLst/>
          </a:prstGeom>
          <a:noFill/>
        </p:spPr>
        <p:txBody>
          <a:bodyPr wrap="square" rtlCol="0">
            <a:spAutoFit/>
          </a:bodyPr>
          <a:lstStyle/>
          <a:p>
            <a:r>
              <a:rPr lang="en-US" sz="2800" dirty="0">
                <a:latin typeface="Bebas Neue" panose="020B0606020202050201" pitchFamily="34" charset="0"/>
              </a:rPr>
              <a:t>Jonah</a:t>
            </a:r>
          </a:p>
        </p:txBody>
      </p:sp>
      <p:sp>
        <p:nvSpPr>
          <p:cNvPr id="91" name="Rectangle 90">
            <a:extLst>
              <a:ext uri="{FF2B5EF4-FFF2-40B4-BE49-F238E27FC236}">
                <a16:creationId xmlns:a16="http://schemas.microsoft.com/office/drawing/2014/main" id="{555D5CB4-E332-0E54-A15B-BB6AE565109F}"/>
              </a:ext>
            </a:extLst>
          </p:cNvPr>
          <p:cNvSpPr/>
          <p:nvPr/>
        </p:nvSpPr>
        <p:spPr>
          <a:xfrm>
            <a:off x="4518705" y="1722937"/>
            <a:ext cx="338554" cy="2743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Connector 91">
            <a:extLst>
              <a:ext uri="{FF2B5EF4-FFF2-40B4-BE49-F238E27FC236}">
                <a16:creationId xmlns:a16="http://schemas.microsoft.com/office/drawing/2014/main" id="{A9FB4E9F-9942-ADEC-CCBB-0E1E73101D9E}"/>
              </a:ext>
            </a:extLst>
          </p:cNvPr>
          <p:cNvCxnSpPr>
            <a:cxnSpLocks/>
          </p:cNvCxnSpPr>
          <p:nvPr/>
        </p:nvCxnSpPr>
        <p:spPr>
          <a:xfrm>
            <a:off x="4074956" y="2050128"/>
            <a:ext cx="0" cy="1195649"/>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F01D3BFF-BF38-33A5-7D04-384CD39EE270}"/>
              </a:ext>
            </a:extLst>
          </p:cNvPr>
          <p:cNvSpPr txBox="1"/>
          <p:nvPr/>
        </p:nvSpPr>
        <p:spPr>
          <a:xfrm>
            <a:off x="4130021" y="2164084"/>
            <a:ext cx="1086857" cy="523220"/>
          </a:xfrm>
          <a:prstGeom prst="rect">
            <a:avLst/>
          </a:prstGeom>
          <a:noFill/>
        </p:spPr>
        <p:txBody>
          <a:bodyPr wrap="square" rtlCol="0">
            <a:spAutoFit/>
          </a:bodyPr>
          <a:lstStyle/>
          <a:p>
            <a:r>
              <a:rPr lang="en-US" sz="2800" dirty="0">
                <a:latin typeface="Bebas Neue" panose="020B0606020202050201" pitchFamily="34" charset="0"/>
              </a:rPr>
              <a:t>Amos</a:t>
            </a:r>
          </a:p>
        </p:txBody>
      </p:sp>
      <p:sp>
        <p:nvSpPr>
          <p:cNvPr id="95" name="Rectangle 94">
            <a:extLst>
              <a:ext uri="{FF2B5EF4-FFF2-40B4-BE49-F238E27FC236}">
                <a16:creationId xmlns:a16="http://schemas.microsoft.com/office/drawing/2014/main" id="{4E97F62D-8CAF-9762-2F51-7FB9B0D198BB}"/>
              </a:ext>
            </a:extLst>
          </p:cNvPr>
          <p:cNvSpPr/>
          <p:nvPr/>
        </p:nvSpPr>
        <p:spPr>
          <a:xfrm>
            <a:off x="4931253" y="2253706"/>
            <a:ext cx="338554" cy="2743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Straight Connector 95">
            <a:extLst>
              <a:ext uri="{FF2B5EF4-FFF2-40B4-BE49-F238E27FC236}">
                <a16:creationId xmlns:a16="http://schemas.microsoft.com/office/drawing/2014/main" id="{8CE658E8-9EC5-7D77-4618-33750FA075A3}"/>
              </a:ext>
            </a:extLst>
          </p:cNvPr>
          <p:cNvCxnSpPr/>
          <p:nvPr/>
        </p:nvCxnSpPr>
        <p:spPr>
          <a:xfrm>
            <a:off x="4518705" y="2540266"/>
            <a:ext cx="0" cy="717752"/>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a:extLst>
              <a:ext uri="{FF2B5EF4-FFF2-40B4-BE49-F238E27FC236}">
                <a16:creationId xmlns:a16="http://schemas.microsoft.com/office/drawing/2014/main" id="{EDF76745-D085-EDB4-B249-0FAA2EDBCB61}"/>
              </a:ext>
            </a:extLst>
          </p:cNvPr>
          <p:cNvSpPr txBox="1"/>
          <p:nvPr/>
        </p:nvSpPr>
        <p:spPr>
          <a:xfrm>
            <a:off x="3586592" y="4129986"/>
            <a:ext cx="1086857" cy="523220"/>
          </a:xfrm>
          <a:prstGeom prst="rect">
            <a:avLst/>
          </a:prstGeom>
          <a:noFill/>
        </p:spPr>
        <p:txBody>
          <a:bodyPr wrap="square" rtlCol="0">
            <a:spAutoFit/>
          </a:bodyPr>
          <a:lstStyle/>
          <a:p>
            <a:r>
              <a:rPr lang="en-US" sz="2800" dirty="0">
                <a:latin typeface="Bebas Neue" panose="020B0606020202050201" pitchFamily="34" charset="0"/>
              </a:rPr>
              <a:t>Micah</a:t>
            </a:r>
          </a:p>
        </p:txBody>
      </p:sp>
      <p:sp>
        <p:nvSpPr>
          <p:cNvPr id="99" name="Rectangle 98">
            <a:extLst>
              <a:ext uri="{FF2B5EF4-FFF2-40B4-BE49-F238E27FC236}">
                <a16:creationId xmlns:a16="http://schemas.microsoft.com/office/drawing/2014/main" id="{F4A2DCE0-EB4E-B20B-87AB-E0B966949C77}"/>
              </a:ext>
            </a:extLst>
          </p:cNvPr>
          <p:cNvSpPr/>
          <p:nvPr/>
        </p:nvSpPr>
        <p:spPr>
          <a:xfrm>
            <a:off x="4483171" y="4248530"/>
            <a:ext cx="1201583"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A5713557-AC0E-BFCE-FD2A-CE50B48D4088}"/>
              </a:ext>
            </a:extLst>
          </p:cNvPr>
          <p:cNvCxnSpPr>
            <a:cxnSpLocks/>
          </p:cNvCxnSpPr>
          <p:nvPr/>
        </p:nvCxnSpPr>
        <p:spPr>
          <a:xfrm>
            <a:off x="3962245" y="3898184"/>
            <a:ext cx="0" cy="231802"/>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a:extLst>
              <a:ext uri="{FF2B5EF4-FFF2-40B4-BE49-F238E27FC236}">
                <a16:creationId xmlns:a16="http://schemas.microsoft.com/office/drawing/2014/main" id="{B46ED1C6-7124-A60D-8883-3DEB66516371}"/>
              </a:ext>
            </a:extLst>
          </p:cNvPr>
          <p:cNvSpPr txBox="1"/>
          <p:nvPr/>
        </p:nvSpPr>
        <p:spPr>
          <a:xfrm>
            <a:off x="3297158" y="5218295"/>
            <a:ext cx="1086857" cy="523220"/>
          </a:xfrm>
          <a:prstGeom prst="rect">
            <a:avLst/>
          </a:prstGeom>
          <a:noFill/>
        </p:spPr>
        <p:txBody>
          <a:bodyPr wrap="square" rtlCol="0">
            <a:spAutoFit/>
          </a:bodyPr>
          <a:lstStyle/>
          <a:p>
            <a:r>
              <a:rPr lang="en-US" sz="2800" dirty="0">
                <a:latin typeface="Bebas Neue" panose="020B0606020202050201" pitchFamily="34" charset="0"/>
              </a:rPr>
              <a:t>Hosea</a:t>
            </a:r>
          </a:p>
        </p:txBody>
      </p:sp>
      <p:sp>
        <p:nvSpPr>
          <p:cNvPr id="103" name="TextBox 102">
            <a:extLst>
              <a:ext uri="{FF2B5EF4-FFF2-40B4-BE49-F238E27FC236}">
                <a16:creationId xmlns:a16="http://schemas.microsoft.com/office/drawing/2014/main" id="{6100D108-FF27-C95C-7498-3891FEACCEB2}"/>
              </a:ext>
            </a:extLst>
          </p:cNvPr>
          <p:cNvSpPr txBox="1"/>
          <p:nvPr/>
        </p:nvSpPr>
        <p:spPr>
          <a:xfrm>
            <a:off x="3744665" y="4671111"/>
            <a:ext cx="1086857" cy="523220"/>
          </a:xfrm>
          <a:prstGeom prst="rect">
            <a:avLst/>
          </a:prstGeom>
          <a:noFill/>
        </p:spPr>
        <p:txBody>
          <a:bodyPr wrap="square" rtlCol="0">
            <a:spAutoFit/>
          </a:bodyPr>
          <a:lstStyle/>
          <a:p>
            <a:r>
              <a:rPr lang="en-US" sz="2800" dirty="0">
                <a:latin typeface="Bebas Neue" panose="020B0606020202050201" pitchFamily="34" charset="0"/>
              </a:rPr>
              <a:t>Isaiah</a:t>
            </a:r>
          </a:p>
        </p:txBody>
      </p:sp>
      <p:sp>
        <p:nvSpPr>
          <p:cNvPr id="104" name="Rectangle 103">
            <a:extLst>
              <a:ext uri="{FF2B5EF4-FFF2-40B4-BE49-F238E27FC236}">
                <a16:creationId xmlns:a16="http://schemas.microsoft.com/office/drawing/2014/main" id="{F5292EED-78C7-FF64-1C45-F7A38C5AC64B}"/>
              </a:ext>
            </a:extLst>
          </p:cNvPr>
          <p:cNvSpPr/>
          <p:nvPr/>
        </p:nvSpPr>
        <p:spPr>
          <a:xfrm>
            <a:off x="4662256" y="4771750"/>
            <a:ext cx="1693394" cy="274320"/>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37B5C6A1-548C-38B3-C2F2-6267E7EDA28C}"/>
              </a:ext>
            </a:extLst>
          </p:cNvPr>
          <p:cNvSpPr/>
          <p:nvPr/>
        </p:nvSpPr>
        <p:spPr>
          <a:xfrm>
            <a:off x="4256467" y="5328831"/>
            <a:ext cx="1201583"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83E91586-F69D-97C7-17F1-EABF5CA77A57}"/>
              </a:ext>
            </a:extLst>
          </p:cNvPr>
          <p:cNvSpPr txBox="1"/>
          <p:nvPr/>
        </p:nvSpPr>
        <p:spPr>
          <a:xfrm>
            <a:off x="5775000" y="1213557"/>
            <a:ext cx="1086857" cy="523220"/>
          </a:xfrm>
          <a:prstGeom prst="rect">
            <a:avLst/>
          </a:prstGeom>
          <a:noFill/>
        </p:spPr>
        <p:txBody>
          <a:bodyPr wrap="square" rtlCol="0">
            <a:spAutoFit/>
          </a:bodyPr>
          <a:lstStyle/>
          <a:p>
            <a:r>
              <a:rPr lang="en-US" sz="2800" dirty="0">
                <a:latin typeface="Bebas Neue" panose="020B0606020202050201" pitchFamily="34" charset="0"/>
              </a:rPr>
              <a:t>Nahum</a:t>
            </a:r>
          </a:p>
        </p:txBody>
      </p:sp>
      <p:sp>
        <p:nvSpPr>
          <p:cNvPr id="107" name="Rectangle 106">
            <a:extLst>
              <a:ext uri="{FF2B5EF4-FFF2-40B4-BE49-F238E27FC236}">
                <a16:creationId xmlns:a16="http://schemas.microsoft.com/office/drawing/2014/main" id="{61D5772E-DA14-3BDB-836B-51C4490CE926}"/>
              </a:ext>
            </a:extLst>
          </p:cNvPr>
          <p:cNvSpPr/>
          <p:nvPr/>
        </p:nvSpPr>
        <p:spPr>
          <a:xfrm>
            <a:off x="6759406" y="1333092"/>
            <a:ext cx="496323"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a:extLst>
              <a:ext uri="{FF2B5EF4-FFF2-40B4-BE49-F238E27FC236}">
                <a16:creationId xmlns:a16="http://schemas.microsoft.com/office/drawing/2014/main" id="{F730237C-1E04-A4D5-6D7B-958901DECBC9}"/>
              </a:ext>
            </a:extLst>
          </p:cNvPr>
          <p:cNvSpPr txBox="1"/>
          <p:nvPr/>
        </p:nvSpPr>
        <p:spPr>
          <a:xfrm>
            <a:off x="5413124" y="1701008"/>
            <a:ext cx="1669351" cy="523220"/>
          </a:xfrm>
          <a:prstGeom prst="rect">
            <a:avLst/>
          </a:prstGeom>
          <a:noFill/>
        </p:spPr>
        <p:txBody>
          <a:bodyPr wrap="square" rtlCol="0">
            <a:spAutoFit/>
          </a:bodyPr>
          <a:lstStyle/>
          <a:p>
            <a:r>
              <a:rPr lang="en-US" sz="2800" dirty="0">
                <a:latin typeface="Bebas Neue" panose="020B0606020202050201" pitchFamily="34" charset="0"/>
              </a:rPr>
              <a:t>Zephaniah</a:t>
            </a:r>
          </a:p>
        </p:txBody>
      </p:sp>
      <p:sp>
        <p:nvSpPr>
          <p:cNvPr id="109" name="Rectangle 108">
            <a:extLst>
              <a:ext uri="{FF2B5EF4-FFF2-40B4-BE49-F238E27FC236}">
                <a16:creationId xmlns:a16="http://schemas.microsoft.com/office/drawing/2014/main" id="{531E35CB-178F-C1DA-5C6D-0516A4850846}"/>
              </a:ext>
            </a:extLst>
          </p:cNvPr>
          <p:cNvSpPr/>
          <p:nvPr/>
        </p:nvSpPr>
        <p:spPr>
          <a:xfrm>
            <a:off x="6759406" y="1793872"/>
            <a:ext cx="338554"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49476953-B0E5-B55B-64D5-28C1F2A23B67}"/>
              </a:ext>
            </a:extLst>
          </p:cNvPr>
          <p:cNvSpPr txBox="1"/>
          <p:nvPr/>
        </p:nvSpPr>
        <p:spPr>
          <a:xfrm>
            <a:off x="6438943" y="2127503"/>
            <a:ext cx="1669351" cy="523220"/>
          </a:xfrm>
          <a:prstGeom prst="rect">
            <a:avLst/>
          </a:prstGeom>
          <a:noFill/>
        </p:spPr>
        <p:txBody>
          <a:bodyPr wrap="square" rtlCol="0">
            <a:spAutoFit/>
          </a:bodyPr>
          <a:lstStyle/>
          <a:p>
            <a:r>
              <a:rPr lang="en-US" sz="2800" dirty="0">
                <a:latin typeface="Bebas Neue" panose="020B0606020202050201" pitchFamily="34" charset="0"/>
              </a:rPr>
              <a:t>Habakkuk</a:t>
            </a:r>
          </a:p>
        </p:txBody>
      </p:sp>
      <p:sp>
        <p:nvSpPr>
          <p:cNvPr id="111" name="Rectangle 110">
            <a:extLst>
              <a:ext uri="{FF2B5EF4-FFF2-40B4-BE49-F238E27FC236}">
                <a16:creationId xmlns:a16="http://schemas.microsoft.com/office/drawing/2014/main" id="{454B7AD0-7718-3E85-DADA-9427411B889C}"/>
              </a:ext>
            </a:extLst>
          </p:cNvPr>
          <p:cNvSpPr/>
          <p:nvPr/>
        </p:nvSpPr>
        <p:spPr>
          <a:xfrm>
            <a:off x="7749272" y="2233258"/>
            <a:ext cx="359022" cy="274320"/>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F63A1FBF-21B7-1567-0332-BCC3E522C0E5}"/>
              </a:ext>
            </a:extLst>
          </p:cNvPr>
          <p:cNvSpPr txBox="1"/>
          <p:nvPr/>
        </p:nvSpPr>
        <p:spPr>
          <a:xfrm>
            <a:off x="5646985" y="2663246"/>
            <a:ext cx="1669351" cy="523220"/>
          </a:xfrm>
          <a:prstGeom prst="rect">
            <a:avLst/>
          </a:prstGeom>
          <a:noFill/>
        </p:spPr>
        <p:txBody>
          <a:bodyPr wrap="square" rtlCol="0">
            <a:spAutoFit/>
          </a:bodyPr>
          <a:lstStyle/>
          <a:p>
            <a:r>
              <a:rPr lang="en-US" sz="2800" dirty="0">
                <a:latin typeface="Bebas Neue" panose="020B0606020202050201" pitchFamily="34" charset="0"/>
              </a:rPr>
              <a:t>Jeremiah</a:t>
            </a:r>
          </a:p>
        </p:txBody>
      </p:sp>
      <p:sp>
        <p:nvSpPr>
          <p:cNvPr id="113" name="Rectangle 112">
            <a:extLst>
              <a:ext uri="{FF2B5EF4-FFF2-40B4-BE49-F238E27FC236}">
                <a16:creationId xmlns:a16="http://schemas.microsoft.com/office/drawing/2014/main" id="{19D34B7A-2201-BB24-6368-826C2121680C}"/>
              </a:ext>
            </a:extLst>
          </p:cNvPr>
          <p:cNvSpPr/>
          <p:nvPr/>
        </p:nvSpPr>
        <p:spPr>
          <a:xfrm>
            <a:off x="6896706" y="2734803"/>
            <a:ext cx="2078093" cy="306645"/>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Box 113">
            <a:extLst>
              <a:ext uri="{FF2B5EF4-FFF2-40B4-BE49-F238E27FC236}">
                <a16:creationId xmlns:a16="http://schemas.microsoft.com/office/drawing/2014/main" id="{BC1853CB-E6C3-25B7-D921-89EDCD35B9B2}"/>
              </a:ext>
            </a:extLst>
          </p:cNvPr>
          <p:cNvSpPr txBox="1"/>
          <p:nvPr/>
        </p:nvSpPr>
        <p:spPr>
          <a:xfrm>
            <a:off x="7915251" y="3999630"/>
            <a:ext cx="1780161" cy="523220"/>
          </a:xfrm>
          <a:prstGeom prst="rect">
            <a:avLst/>
          </a:prstGeom>
          <a:noFill/>
        </p:spPr>
        <p:txBody>
          <a:bodyPr wrap="square" rtlCol="0">
            <a:spAutoFit/>
          </a:bodyPr>
          <a:lstStyle/>
          <a:p>
            <a:pPr algn="ctr"/>
            <a:r>
              <a:rPr lang="en-US" sz="2800" dirty="0">
                <a:latin typeface="Bebas Neue" panose="020B0606020202050201" pitchFamily="34" charset="0"/>
              </a:rPr>
              <a:t>Daniel</a:t>
            </a:r>
          </a:p>
        </p:txBody>
      </p:sp>
      <p:sp>
        <p:nvSpPr>
          <p:cNvPr id="115" name="TextBox 114">
            <a:extLst>
              <a:ext uri="{FF2B5EF4-FFF2-40B4-BE49-F238E27FC236}">
                <a16:creationId xmlns:a16="http://schemas.microsoft.com/office/drawing/2014/main" id="{98453133-322E-0434-9068-7E2D2FDD70B2}"/>
              </a:ext>
            </a:extLst>
          </p:cNvPr>
          <p:cNvSpPr txBox="1"/>
          <p:nvPr/>
        </p:nvSpPr>
        <p:spPr>
          <a:xfrm>
            <a:off x="7935752" y="4535392"/>
            <a:ext cx="1780161" cy="523220"/>
          </a:xfrm>
          <a:prstGeom prst="rect">
            <a:avLst/>
          </a:prstGeom>
          <a:noFill/>
        </p:spPr>
        <p:txBody>
          <a:bodyPr wrap="square" rtlCol="0">
            <a:spAutoFit/>
          </a:bodyPr>
          <a:lstStyle/>
          <a:p>
            <a:pPr algn="ctr"/>
            <a:r>
              <a:rPr lang="en-US" sz="2800" dirty="0">
                <a:latin typeface="Bebas Neue" panose="020B0606020202050201" pitchFamily="34" charset="0"/>
              </a:rPr>
              <a:t>Ezekiel</a:t>
            </a:r>
          </a:p>
        </p:txBody>
      </p:sp>
      <p:pic>
        <p:nvPicPr>
          <p:cNvPr id="117" name="Graphic 116" descr="Lion outline">
            <a:extLst>
              <a:ext uri="{FF2B5EF4-FFF2-40B4-BE49-F238E27FC236}">
                <a16:creationId xmlns:a16="http://schemas.microsoft.com/office/drawing/2014/main" id="{8619243F-9383-E02B-73A4-2E30BC4C27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53424" y="3823544"/>
            <a:ext cx="775246" cy="775246"/>
          </a:xfrm>
          <a:prstGeom prst="rect">
            <a:avLst/>
          </a:prstGeom>
        </p:spPr>
      </p:pic>
      <p:sp>
        <p:nvSpPr>
          <p:cNvPr id="118" name="TextBox 117">
            <a:extLst>
              <a:ext uri="{FF2B5EF4-FFF2-40B4-BE49-F238E27FC236}">
                <a16:creationId xmlns:a16="http://schemas.microsoft.com/office/drawing/2014/main" id="{BCA6BDDF-F78A-8C2B-8153-47CDE4452B8B}"/>
              </a:ext>
            </a:extLst>
          </p:cNvPr>
          <p:cNvSpPr txBox="1"/>
          <p:nvPr/>
        </p:nvSpPr>
        <p:spPr>
          <a:xfrm>
            <a:off x="9762649" y="2382968"/>
            <a:ext cx="1669351" cy="523220"/>
          </a:xfrm>
          <a:prstGeom prst="rect">
            <a:avLst/>
          </a:prstGeom>
          <a:noFill/>
        </p:spPr>
        <p:txBody>
          <a:bodyPr wrap="square" rtlCol="0">
            <a:spAutoFit/>
          </a:bodyPr>
          <a:lstStyle/>
          <a:p>
            <a:r>
              <a:rPr lang="en-US" sz="2800" dirty="0">
                <a:latin typeface="Bebas Neue" panose="020B0606020202050201" pitchFamily="34" charset="0"/>
              </a:rPr>
              <a:t>Zechariah</a:t>
            </a:r>
          </a:p>
        </p:txBody>
      </p:sp>
      <p:sp>
        <p:nvSpPr>
          <p:cNvPr id="119" name="TextBox 118">
            <a:extLst>
              <a:ext uri="{FF2B5EF4-FFF2-40B4-BE49-F238E27FC236}">
                <a16:creationId xmlns:a16="http://schemas.microsoft.com/office/drawing/2014/main" id="{5EDC7AFA-6149-893E-40E5-DE7C79C7F939}"/>
              </a:ext>
            </a:extLst>
          </p:cNvPr>
          <p:cNvSpPr txBox="1"/>
          <p:nvPr/>
        </p:nvSpPr>
        <p:spPr>
          <a:xfrm>
            <a:off x="9762649" y="1879599"/>
            <a:ext cx="1669351" cy="523220"/>
          </a:xfrm>
          <a:prstGeom prst="rect">
            <a:avLst/>
          </a:prstGeom>
          <a:noFill/>
        </p:spPr>
        <p:txBody>
          <a:bodyPr wrap="square" rtlCol="0">
            <a:spAutoFit/>
          </a:bodyPr>
          <a:lstStyle/>
          <a:p>
            <a:r>
              <a:rPr lang="en-US" sz="2800" dirty="0">
                <a:latin typeface="Bebas Neue" panose="020B0606020202050201" pitchFamily="34" charset="0"/>
              </a:rPr>
              <a:t>Haggai</a:t>
            </a:r>
          </a:p>
        </p:txBody>
      </p:sp>
      <p:sp>
        <p:nvSpPr>
          <p:cNvPr id="120" name="TextBox 119">
            <a:extLst>
              <a:ext uri="{FF2B5EF4-FFF2-40B4-BE49-F238E27FC236}">
                <a16:creationId xmlns:a16="http://schemas.microsoft.com/office/drawing/2014/main" id="{A438342E-FBC6-225B-1EF5-D9800277821C}"/>
              </a:ext>
            </a:extLst>
          </p:cNvPr>
          <p:cNvSpPr txBox="1"/>
          <p:nvPr/>
        </p:nvSpPr>
        <p:spPr>
          <a:xfrm>
            <a:off x="10691796" y="4699702"/>
            <a:ext cx="1177416" cy="523220"/>
          </a:xfrm>
          <a:prstGeom prst="rect">
            <a:avLst/>
          </a:prstGeom>
          <a:noFill/>
        </p:spPr>
        <p:txBody>
          <a:bodyPr wrap="square" rtlCol="0">
            <a:spAutoFit/>
          </a:bodyPr>
          <a:lstStyle/>
          <a:p>
            <a:r>
              <a:rPr lang="en-US" sz="2800" dirty="0">
                <a:latin typeface="Bebas Neue" panose="020B0606020202050201" pitchFamily="34" charset="0"/>
              </a:rPr>
              <a:t>Malachi</a:t>
            </a:r>
          </a:p>
        </p:txBody>
      </p:sp>
      <p:cxnSp>
        <p:nvCxnSpPr>
          <p:cNvPr id="121" name="Straight Connector 120">
            <a:extLst>
              <a:ext uri="{FF2B5EF4-FFF2-40B4-BE49-F238E27FC236}">
                <a16:creationId xmlns:a16="http://schemas.microsoft.com/office/drawing/2014/main" id="{773304AA-2EFF-35F7-82CF-2E990B745DC2}"/>
              </a:ext>
            </a:extLst>
          </p:cNvPr>
          <p:cNvCxnSpPr/>
          <p:nvPr/>
        </p:nvCxnSpPr>
        <p:spPr>
          <a:xfrm>
            <a:off x="11529105" y="3881038"/>
            <a:ext cx="0" cy="717752"/>
          </a:xfrm>
          <a:prstGeom prst="line">
            <a:avLst/>
          </a:prstGeom>
        </p:spPr>
        <p:style>
          <a:lnRef idx="2">
            <a:schemeClr val="accent1"/>
          </a:lnRef>
          <a:fillRef idx="0">
            <a:schemeClr val="accent1"/>
          </a:fillRef>
          <a:effectRef idx="1">
            <a:schemeClr val="accent1"/>
          </a:effectRef>
          <a:fontRef idx="minor">
            <a:schemeClr val="tx1"/>
          </a:fontRef>
        </p:style>
      </p:cxnSp>
      <p:sp>
        <p:nvSpPr>
          <p:cNvPr id="122" name="Rectangle 121">
            <a:extLst>
              <a:ext uri="{FF2B5EF4-FFF2-40B4-BE49-F238E27FC236}">
                <a16:creationId xmlns:a16="http://schemas.microsoft.com/office/drawing/2014/main" id="{E2EFFCB6-2DC2-6EC4-A239-E08B44A4B570}"/>
              </a:ext>
            </a:extLst>
          </p:cNvPr>
          <p:cNvSpPr/>
          <p:nvPr/>
        </p:nvSpPr>
        <p:spPr>
          <a:xfrm>
            <a:off x="11862000" y="4793071"/>
            <a:ext cx="338554" cy="27432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39CA0370-D801-0CC5-6416-5D7F7D0339E0}"/>
              </a:ext>
            </a:extLst>
          </p:cNvPr>
          <p:cNvCxnSpPr>
            <a:cxnSpLocks/>
          </p:cNvCxnSpPr>
          <p:nvPr/>
        </p:nvCxnSpPr>
        <p:spPr>
          <a:xfrm flipH="1">
            <a:off x="10537655" y="2821205"/>
            <a:ext cx="0" cy="440486"/>
          </a:xfrm>
          <a:prstGeom prst="line">
            <a:avLst/>
          </a:prstGeom>
        </p:spPr>
        <p:style>
          <a:lnRef idx="2">
            <a:schemeClr val="accent1"/>
          </a:lnRef>
          <a:fillRef idx="0">
            <a:schemeClr val="accent1"/>
          </a:fillRef>
          <a:effectRef idx="1">
            <a:schemeClr val="accent1"/>
          </a:effectRef>
          <a:fontRef idx="minor">
            <a:schemeClr val="tx1"/>
          </a:fontRef>
        </p:style>
      </p:cxnSp>
      <p:sp>
        <p:nvSpPr>
          <p:cNvPr id="124" name="Rectangle 123">
            <a:extLst>
              <a:ext uri="{FF2B5EF4-FFF2-40B4-BE49-F238E27FC236}">
                <a16:creationId xmlns:a16="http://schemas.microsoft.com/office/drawing/2014/main" id="{CC0A807B-13EB-5B10-84A7-624ACA0361E1}"/>
              </a:ext>
            </a:extLst>
          </p:cNvPr>
          <p:cNvSpPr/>
          <p:nvPr/>
        </p:nvSpPr>
        <p:spPr>
          <a:xfrm>
            <a:off x="10729484" y="1985374"/>
            <a:ext cx="338554" cy="27432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7097E704-F9F9-5AE9-DAF5-68598C82A2D6}"/>
              </a:ext>
            </a:extLst>
          </p:cNvPr>
          <p:cNvSpPr/>
          <p:nvPr/>
        </p:nvSpPr>
        <p:spPr>
          <a:xfrm>
            <a:off x="11096101" y="2479100"/>
            <a:ext cx="577071" cy="263308"/>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577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897F73-733B-77B2-4F44-0C8B7D4568CF}"/>
              </a:ext>
            </a:extLst>
          </p:cNvPr>
          <p:cNvPicPr>
            <a:picLocks noChangeAspect="1"/>
          </p:cNvPicPr>
          <p:nvPr/>
        </p:nvPicPr>
        <p:blipFill>
          <a:blip r:embed="rId2">
            <a:extLst>
              <a:ext uri="{28A0092B-C50C-407E-A947-70E740481C1C}">
                <a14:useLocalDpi xmlns:a14="http://schemas.microsoft.com/office/drawing/2010/main" val="0"/>
              </a:ext>
            </a:extLst>
          </a:blip>
          <a:srcRect l="5556" r="5556"/>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21D4BA7-94E8-B960-29C9-19B9B9FCF1A4}"/>
              </a:ext>
            </a:extLst>
          </p:cNvPr>
          <p:cNvSpPr/>
          <p:nvPr/>
        </p:nvSpPr>
        <p:spPr>
          <a:xfrm>
            <a:off x="0" y="12680"/>
            <a:ext cx="12192000" cy="6858000"/>
          </a:xfrm>
          <a:prstGeom prst="rect">
            <a:avLst/>
          </a:prstGeom>
          <a:solidFill>
            <a:schemeClr val="bg2">
              <a:lumMod val="25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9852BDE-D73A-EB34-F46B-30C0F9C5F739}"/>
              </a:ext>
            </a:extLst>
          </p:cNvPr>
          <p:cNvSpPr txBox="1"/>
          <p:nvPr/>
        </p:nvSpPr>
        <p:spPr>
          <a:xfrm>
            <a:off x="331769" y="3441680"/>
            <a:ext cx="10924495" cy="3416320"/>
          </a:xfrm>
          <a:prstGeom prst="rect">
            <a:avLst/>
          </a:prstGeom>
          <a:noFill/>
        </p:spPr>
        <p:txBody>
          <a:bodyPr wrap="square">
            <a:spAutoFit/>
          </a:bodyPr>
          <a:lstStyle/>
          <a:p>
            <a:r>
              <a:rPr lang="en-US" sz="3600" b="1" dirty="0">
                <a:solidFill>
                  <a:schemeClr val="bg1"/>
                </a:solidFill>
                <a:latin typeface="Source Sans Pro" panose="020B0503030403020204" pitchFamily="34" charset="0"/>
                <a:ea typeface="Source Sans Pro" panose="020B0503030403020204" pitchFamily="34" charset="0"/>
              </a:rPr>
              <a:t>“But many of the priests and Levites and heads of fathers' houses, old men who had seen the first house, </a:t>
            </a:r>
            <a:r>
              <a:rPr lang="en-US" sz="3600" b="1" dirty="0">
                <a:solidFill>
                  <a:srgbClr val="FFC000"/>
                </a:solidFill>
                <a:latin typeface="Source Sans Pro" panose="020B0503030403020204" pitchFamily="34" charset="0"/>
                <a:ea typeface="Source Sans Pro" panose="020B0503030403020204" pitchFamily="34" charset="0"/>
              </a:rPr>
              <a:t>wept with a loud voice </a:t>
            </a:r>
            <a:r>
              <a:rPr lang="en-US" sz="3600" b="1" dirty="0">
                <a:solidFill>
                  <a:schemeClr val="bg1"/>
                </a:solidFill>
                <a:latin typeface="Source Sans Pro" panose="020B0503030403020204" pitchFamily="34" charset="0"/>
                <a:ea typeface="Source Sans Pro" panose="020B0503030403020204" pitchFamily="34" charset="0"/>
              </a:rPr>
              <a:t>when they saw the foundation of this house being laid, though many shouted aloud for joy…” </a:t>
            </a:r>
            <a:r>
              <a:rPr lang="en-US" sz="3600" i="1" dirty="0">
                <a:solidFill>
                  <a:schemeClr val="bg1"/>
                </a:solidFill>
                <a:latin typeface="Source Sans Pro" panose="020B0503030403020204" pitchFamily="34" charset="0"/>
                <a:ea typeface="Source Sans Pro" panose="020B0503030403020204" pitchFamily="34" charset="0"/>
              </a:rPr>
              <a:t>(Ezra 3:12)</a:t>
            </a:r>
          </a:p>
          <a:p>
            <a:endParaRPr lang="en-US" sz="36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9284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An architectural model of a gold temple">
            <a:extLst>
              <a:ext uri="{FF2B5EF4-FFF2-40B4-BE49-F238E27FC236}">
                <a16:creationId xmlns:a16="http://schemas.microsoft.com/office/drawing/2014/main" id="{0C98FA4D-2E4E-0E28-B8FC-8A78D87F5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28" r="781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79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A golden hallway from an architectural model of an ancient temple">
            <a:extLst>
              <a:ext uri="{FF2B5EF4-FFF2-40B4-BE49-F238E27FC236}">
                <a16:creationId xmlns:a16="http://schemas.microsoft.com/office/drawing/2014/main" id="{9AC29572-BF90-B166-333F-4021207B53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2238" y="0"/>
            <a:ext cx="68675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29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8FE342C-DAE7-80F2-DD2F-2B03DD48017D}"/>
              </a:ext>
            </a:extLst>
          </p:cNvPr>
          <p:cNvPicPr>
            <a:picLocks noChangeAspect="1"/>
          </p:cNvPicPr>
          <p:nvPr/>
        </p:nvPicPr>
        <p:blipFill>
          <a:blip r:embed="rId2">
            <a:extLst>
              <a:ext uri="{28A0092B-C50C-407E-A947-70E740481C1C}">
                <a14:useLocalDpi xmlns:a14="http://schemas.microsoft.com/office/drawing/2010/main" val="0"/>
              </a:ext>
            </a:extLst>
          </a:blip>
          <a:srcRect r="872"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4AE83EF-FA03-4D59-D83C-DF73F18CFA22}"/>
              </a:ext>
            </a:extLst>
          </p:cNvPr>
          <p:cNvSpPr txBox="1"/>
          <p:nvPr/>
        </p:nvSpPr>
        <p:spPr>
          <a:xfrm>
            <a:off x="1281684" y="137545"/>
            <a:ext cx="10587228" cy="2862322"/>
          </a:xfrm>
          <a:prstGeom prst="rect">
            <a:avLst/>
          </a:prstGeom>
          <a:noFill/>
        </p:spPr>
        <p:txBody>
          <a:bodyPr wrap="square">
            <a:spAutoFit/>
          </a:bodyPr>
          <a:lstStyle/>
          <a:p>
            <a:pPr algn="r"/>
            <a:r>
              <a:rPr lang="en-US" sz="3600" dirty="0">
                <a:solidFill>
                  <a:srgbClr val="292F33"/>
                </a:solidFill>
                <a:latin typeface="Source Sans Pro" panose="020B0503030403020204" pitchFamily="34" charset="0"/>
                <a:ea typeface="Source Sans Pro" panose="020B0503030403020204" pitchFamily="34" charset="0"/>
              </a:rPr>
              <a:t>“Who is left among you who saw this house in its former glory? How do you see it now? Is it not as nothing in your eyes?” </a:t>
            </a:r>
          </a:p>
          <a:p>
            <a:pPr algn="r"/>
            <a:r>
              <a:rPr lang="en-US" sz="3600" b="1" i="1" dirty="0">
                <a:solidFill>
                  <a:srgbClr val="292F33"/>
                </a:solidFill>
                <a:latin typeface="Source Sans Pro" panose="020B0503030403020204" pitchFamily="34" charset="0"/>
                <a:ea typeface="Source Sans Pro" panose="020B0503030403020204" pitchFamily="34" charset="0"/>
              </a:rPr>
              <a:t>(Haggai 2:3)</a:t>
            </a:r>
          </a:p>
          <a:p>
            <a:pPr algn="r"/>
            <a:endParaRPr lang="en-US" sz="36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0291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A871D31-36F2-51FD-D6B5-6EC4C62F70C6}"/>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3091C0DC-DED1-ECDA-4DCE-596133EEB32D}"/>
              </a:ext>
            </a:extLst>
          </p:cNvPr>
          <p:cNvSpPr txBox="1"/>
          <p:nvPr/>
        </p:nvSpPr>
        <p:spPr>
          <a:xfrm>
            <a:off x="521208" y="128401"/>
            <a:ext cx="11603736" cy="2862322"/>
          </a:xfrm>
          <a:prstGeom prst="rect">
            <a:avLst/>
          </a:prstGeom>
          <a:noFill/>
        </p:spPr>
        <p:txBody>
          <a:bodyPr wrap="square">
            <a:spAutoFit/>
          </a:bodyPr>
          <a:lstStyle/>
          <a:p>
            <a:pPr algn="r"/>
            <a:r>
              <a:rPr lang="en-US" sz="3600" dirty="0">
                <a:solidFill>
                  <a:srgbClr val="292F33"/>
                </a:solidFill>
                <a:latin typeface="Source Sans Pro" panose="020B0503030403020204" pitchFamily="34" charset="0"/>
                <a:ea typeface="Source Sans Pro" panose="020B0503030403020204" pitchFamily="34" charset="0"/>
              </a:rPr>
              <a:t>“The hands of Zerubbabel have laid the foundation of this house; his hands shall also complete it. Then you will know that the LORD of hosts has sent me to you.” </a:t>
            </a:r>
          </a:p>
          <a:p>
            <a:pPr algn="r"/>
            <a:r>
              <a:rPr lang="en-US" sz="3600" b="1" i="1" dirty="0">
                <a:solidFill>
                  <a:srgbClr val="292F33"/>
                </a:solidFill>
                <a:latin typeface="Source Sans Pro" panose="020B0503030403020204" pitchFamily="34" charset="0"/>
                <a:ea typeface="Source Sans Pro" panose="020B0503030403020204" pitchFamily="34" charset="0"/>
              </a:rPr>
              <a:t>(Zechariah 4:9)</a:t>
            </a:r>
          </a:p>
          <a:p>
            <a:pPr algn="r"/>
            <a:endParaRPr lang="en-US" sz="36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05813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88CD-7326-E7E2-F021-E31F6C36F9B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58F23AA-1812-ACDB-3C5D-7FA71FE7D59E}"/>
              </a:ext>
            </a:extLst>
          </p:cNvPr>
          <p:cNvPicPr>
            <a:picLocks noChangeAspect="1"/>
          </p:cNvPicPr>
          <p:nvPr/>
        </p:nvPicPr>
        <p:blipFill>
          <a:blip r:embed="rId2">
            <a:extLst>
              <a:ext uri="{28A0092B-C50C-407E-A947-70E740481C1C}">
                <a14:useLocalDpi xmlns:a14="http://schemas.microsoft.com/office/drawing/2010/main" val="0"/>
              </a:ext>
            </a:extLst>
          </a:blip>
          <a:srcRect r="872" b="1"/>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16C1C982-16E5-9A82-C885-94BBD2CEB58A}"/>
              </a:ext>
            </a:extLst>
          </p:cNvPr>
          <p:cNvSpPr txBox="1"/>
          <p:nvPr/>
        </p:nvSpPr>
        <p:spPr>
          <a:xfrm>
            <a:off x="404901" y="155833"/>
            <a:ext cx="11787079" cy="2862322"/>
          </a:xfrm>
          <a:prstGeom prst="rect">
            <a:avLst/>
          </a:prstGeom>
          <a:noFill/>
        </p:spPr>
        <p:txBody>
          <a:bodyPr wrap="square">
            <a:spAutoFit/>
          </a:bodyPr>
          <a:lstStyle/>
          <a:p>
            <a:r>
              <a:rPr lang="en-US" sz="3600" dirty="0">
                <a:solidFill>
                  <a:srgbClr val="292F33"/>
                </a:solidFill>
                <a:latin typeface="Source Sans Pro" panose="020B0503030403020204" pitchFamily="34" charset="0"/>
                <a:ea typeface="Source Sans Pro" panose="020B0503030403020204" pitchFamily="34" charset="0"/>
              </a:rPr>
              <a:t>“For who has despised the day of small things? But these seven will be glad when they see the plumb line in the hand of Zerubbabel—these are the eyes of the LORD which range to and </a:t>
            </a:r>
            <a:r>
              <a:rPr lang="en-US" sz="3600" dirty="0" err="1">
                <a:solidFill>
                  <a:srgbClr val="292F33"/>
                </a:solidFill>
                <a:latin typeface="Source Sans Pro" panose="020B0503030403020204" pitchFamily="34" charset="0"/>
                <a:ea typeface="Source Sans Pro" panose="020B0503030403020204" pitchFamily="34" charset="0"/>
              </a:rPr>
              <a:t>fro</a:t>
            </a:r>
            <a:r>
              <a:rPr lang="en-US" sz="3600" dirty="0">
                <a:solidFill>
                  <a:srgbClr val="292F33"/>
                </a:solidFill>
                <a:latin typeface="Source Sans Pro" panose="020B0503030403020204" pitchFamily="34" charset="0"/>
                <a:ea typeface="Source Sans Pro" panose="020B0503030403020204" pitchFamily="34" charset="0"/>
              </a:rPr>
              <a:t> throughout the earth.” </a:t>
            </a:r>
            <a:r>
              <a:rPr lang="en-US" sz="3600" b="1" i="1" dirty="0">
                <a:solidFill>
                  <a:srgbClr val="292F33"/>
                </a:solidFill>
                <a:latin typeface="Source Sans Pro" panose="020B0503030403020204" pitchFamily="34" charset="0"/>
                <a:ea typeface="Source Sans Pro" panose="020B0503030403020204" pitchFamily="34" charset="0"/>
              </a:rPr>
              <a:t>(Zechariah 4:10)</a:t>
            </a:r>
          </a:p>
          <a:p>
            <a:endParaRPr lang="en-US" sz="36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30573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90F14C-2E20-56D7-FCC1-8E05EA421155}"/>
              </a:ext>
            </a:extLst>
          </p:cNvPr>
          <p:cNvPicPr>
            <a:picLocks noChangeAspect="1"/>
          </p:cNvPicPr>
          <p:nvPr/>
        </p:nvPicPr>
        <p:blipFill>
          <a:blip r:embed="rId2">
            <a:extLst>
              <a:ext uri="{28A0092B-C50C-407E-A947-70E740481C1C}">
                <a14:useLocalDpi xmlns:a14="http://schemas.microsoft.com/office/drawing/2010/main" val="0"/>
              </a:ext>
            </a:extLst>
          </a:blip>
          <a:srcRect r="27700"/>
          <a:stretch>
            <a:fillRect/>
          </a:stretch>
        </p:blipFill>
        <p:spPr>
          <a:xfrm>
            <a:off x="0" y="0"/>
            <a:ext cx="6611112" cy="6858000"/>
          </a:xfrm>
          <a:prstGeom prst="rect">
            <a:avLst/>
          </a:prstGeom>
        </p:spPr>
      </p:pic>
      <p:sp>
        <p:nvSpPr>
          <p:cNvPr id="6" name="TextBox 5">
            <a:extLst>
              <a:ext uri="{FF2B5EF4-FFF2-40B4-BE49-F238E27FC236}">
                <a16:creationId xmlns:a16="http://schemas.microsoft.com/office/drawing/2014/main" id="{26196F72-A6B6-8D44-B363-D9EC963E12C7}"/>
              </a:ext>
            </a:extLst>
          </p:cNvPr>
          <p:cNvSpPr txBox="1"/>
          <p:nvPr/>
        </p:nvSpPr>
        <p:spPr>
          <a:xfrm>
            <a:off x="7025640" y="2825496"/>
            <a:ext cx="5166360" cy="1107996"/>
          </a:xfrm>
          <a:prstGeom prst="rect">
            <a:avLst/>
          </a:prstGeom>
          <a:noFill/>
        </p:spPr>
        <p:txBody>
          <a:bodyPr wrap="square" rtlCol="0">
            <a:spAutoFit/>
          </a:bodyPr>
          <a:lstStyle/>
          <a:p>
            <a:r>
              <a:rPr lang="en-US" sz="6600" dirty="0">
                <a:latin typeface="Source Sans Pro" panose="020B0503030403020204" pitchFamily="34" charset="0"/>
                <a:ea typeface="Source Sans Pro" panose="020B0503030403020204" pitchFamily="34" charset="0"/>
              </a:rPr>
              <a:t>Small Things.</a:t>
            </a:r>
          </a:p>
        </p:txBody>
      </p:sp>
      <p:sp>
        <p:nvSpPr>
          <p:cNvPr id="10" name="TextBox 9">
            <a:extLst>
              <a:ext uri="{FF2B5EF4-FFF2-40B4-BE49-F238E27FC236}">
                <a16:creationId xmlns:a16="http://schemas.microsoft.com/office/drawing/2014/main" id="{2F206D77-7F5A-5CE5-3D48-73F9967E3BDF}"/>
              </a:ext>
            </a:extLst>
          </p:cNvPr>
          <p:cNvSpPr txBox="1"/>
          <p:nvPr/>
        </p:nvSpPr>
        <p:spPr>
          <a:xfrm>
            <a:off x="7854696" y="3829343"/>
            <a:ext cx="3200400" cy="584775"/>
          </a:xfrm>
          <a:prstGeom prst="rect">
            <a:avLst/>
          </a:prstGeom>
          <a:noFill/>
        </p:spPr>
        <p:txBody>
          <a:bodyPr wrap="square">
            <a:spAutoFit/>
          </a:bodyPr>
          <a:lstStyle/>
          <a:p>
            <a:pPr algn="ctr"/>
            <a:r>
              <a:rPr kumimoji="0" lang="en-US" sz="3200" b="1"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Zechariah 4:10</a:t>
            </a:r>
            <a:endParaRPr lang="en-US" sz="1600" b="1" dirty="0">
              <a:solidFill>
                <a:srgbClr val="C00000"/>
              </a:solidFill>
            </a:endParaRPr>
          </a:p>
        </p:txBody>
      </p:sp>
      <p:sp>
        <p:nvSpPr>
          <p:cNvPr id="11" name="TextBox 10">
            <a:extLst>
              <a:ext uri="{FF2B5EF4-FFF2-40B4-BE49-F238E27FC236}">
                <a16:creationId xmlns:a16="http://schemas.microsoft.com/office/drawing/2014/main" id="{49DA1214-A3DB-4873-8854-9D9B97C79B25}"/>
              </a:ext>
            </a:extLst>
          </p:cNvPr>
          <p:cNvSpPr txBox="1"/>
          <p:nvPr/>
        </p:nvSpPr>
        <p:spPr>
          <a:xfrm>
            <a:off x="7671816" y="2344870"/>
            <a:ext cx="3566160" cy="584775"/>
          </a:xfrm>
          <a:prstGeom prst="rect">
            <a:avLst/>
          </a:prstGeom>
          <a:noFill/>
        </p:spPr>
        <p:txBody>
          <a:bodyPr wrap="square" rtlCol="0">
            <a:spAutoFit/>
          </a:bodyPr>
          <a:lstStyle/>
          <a:p>
            <a:pPr algn="ctr"/>
            <a:r>
              <a:rPr lang="en-US" sz="3200" i="1" dirty="0">
                <a:latin typeface="Source Sans Pro" panose="020B0503030403020204" pitchFamily="34" charset="0"/>
                <a:ea typeface="Source Sans Pro" panose="020B0503030403020204" pitchFamily="34" charset="0"/>
              </a:rPr>
              <a:t>don’t despise the</a:t>
            </a:r>
          </a:p>
        </p:txBody>
      </p:sp>
    </p:spTree>
    <p:extLst>
      <p:ext uri="{BB962C8B-B14F-4D97-AF65-F5344CB8AC3E}">
        <p14:creationId xmlns:p14="http://schemas.microsoft.com/office/powerpoint/2010/main" val="126289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689390-587F-F3C9-70CE-BD87A9DDA87A}"/>
              </a:ext>
            </a:extLst>
          </p:cNvPr>
          <p:cNvSpPr txBox="1"/>
          <p:nvPr/>
        </p:nvSpPr>
        <p:spPr>
          <a:xfrm>
            <a:off x="6430518" y="1363801"/>
            <a:ext cx="5493258" cy="4832092"/>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“For consider your calling, brethren, that there were not many wise according to the flesh, not many mighty, not many noble…”</a:t>
            </a:r>
          </a:p>
        </p:txBody>
      </p:sp>
      <p:pic>
        <p:nvPicPr>
          <p:cNvPr id="7" name="Picture 6">
            <a:extLst>
              <a:ext uri="{FF2B5EF4-FFF2-40B4-BE49-F238E27FC236}">
                <a16:creationId xmlns:a16="http://schemas.microsoft.com/office/drawing/2014/main" id="{29F8EDC0-FAD1-31EE-E64D-DEB3C86A5D6E}"/>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l="20788" r="19040"/>
          <a:stretch>
            <a:fillRect/>
          </a:stretch>
        </p:blipFill>
        <p:spPr>
          <a:xfrm>
            <a:off x="0" y="0"/>
            <a:ext cx="6190488" cy="6858000"/>
          </a:xfrm>
          <a:prstGeom prst="rect">
            <a:avLst/>
          </a:prstGeom>
        </p:spPr>
      </p:pic>
      <p:sp>
        <p:nvSpPr>
          <p:cNvPr id="8" name="TextBox 7">
            <a:extLst>
              <a:ext uri="{FF2B5EF4-FFF2-40B4-BE49-F238E27FC236}">
                <a16:creationId xmlns:a16="http://schemas.microsoft.com/office/drawing/2014/main" id="{D3D4CF13-6D1E-BD8F-3BEE-F4362EE80526}"/>
              </a:ext>
            </a:extLst>
          </p:cNvPr>
          <p:cNvSpPr txBox="1"/>
          <p:nvPr/>
        </p:nvSpPr>
        <p:spPr>
          <a:xfrm>
            <a:off x="6430518" y="594360"/>
            <a:ext cx="5257800" cy="769441"/>
          </a:xfrm>
          <a:prstGeom prst="rect">
            <a:avLst/>
          </a:prstGeom>
          <a:noFill/>
        </p:spPr>
        <p:txBody>
          <a:bodyPr wrap="square" rtlCol="0">
            <a:spAutoFit/>
          </a:bodyPr>
          <a:lstStyle/>
          <a:p>
            <a:r>
              <a:rPr lang="en-US" sz="4400" b="1" dirty="0">
                <a:solidFill>
                  <a:srgbClr val="C00000"/>
                </a:solidFill>
                <a:latin typeface="Source Sans Pro" panose="020B0503030403020204" pitchFamily="34" charset="0"/>
                <a:ea typeface="Source Sans Pro" panose="020B0503030403020204" pitchFamily="34" charset="0"/>
              </a:rPr>
              <a:t>1</a:t>
            </a:r>
            <a:r>
              <a:rPr lang="en-US" sz="4400" b="1" baseline="30000" dirty="0">
                <a:solidFill>
                  <a:srgbClr val="C00000"/>
                </a:solidFill>
                <a:latin typeface="Source Sans Pro" panose="020B0503030403020204" pitchFamily="34" charset="0"/>
                <a:ea typeface="Source Sans Pro" panose="020B0503030403020204" pitchFamily="34" charset="0"/>
              </a:rPr>
              <a:t>st</a:t>
            </a:r>
            <a:r>
              <a:rPr lang="en-US" sz="4400" b="1" dirty="0">
                <a:solidFill>
                  <a:srgbClr val="C00000"/>
                </a:solidFill>
                <a:latin typeface="Source Sans Pro" panose="020B0503030403020204" pitchFamily="34" charset="0"/>
                <a:ea typeface="Source Sans Pro" panose="020B0503030403020204" pitchFamily="34" charset="0"/>
              </a:rPr>
              <a:t> Corinthians 1:26</a:t>
            </a:r>
          </a:p>
        </p:txBody>
      </p:sp>
      <p:sp>
        <p:nvSpPr>
          <p:cNvPr id="9" name="TextBox 8">
            <a:extLst>
              <a:ext uri="{FF2B5EF4-FFF2-40B4-BE49-F238E27FC236}">
                <a16:creationId xmlns:a16="http://schemas.microsoft.com/office/drawing/2014/main" id="{586FB928-CF18-19F3-44D4-2B2E6882F509}"/>
              </a:ext>
            </a:extLst>
          </p:cNvPr>
          <p:cNvSpPr txBox="1"/>
          <p:nvPr/>
        </p:nvSpPr>
        <p:spPr>
          <a:xfrm>
            <a:off x="268224" y="5367528"/>
            <a:ext cx="4855464" cy="1107996"/>
          </a:xfrm>
          <a:prstGeom prst="rect">
            <a:avLst/>
          </a:prstGeom>
          <a:noFill/>
        </p:spPr>
        <p:txBody>
          <a:bodyPr wrap="square" rtlCol="0">
            <a:spAutoFit/>
          </a:bodyPr>
          <a:lstStyle/>
          <a:p>
            <a:r>
              <a:rPr lang="en-US" sz="6600" dirty="0">
                <a:solidFill>
                  <a:schemeClr val="bg1"/>
                </a:solidFill>
                <a:latin typeface="Bebas Neue" panose="020B0606020202050201" pitchFamily="34" charset="0"/>
              </a:rPr>
              <a:t>Small People</a:t>
            </a:r>
          </a:p>
        </p:txBody>
      </p:sp>
    </p:spTree>
    <p:extLst>
      <p:ext uri="{BB962C8B-B14F-4D97-AF65-F5344CB8AC3E}">
        <p14:creationId xmlns:p14="http://schemas.microsoft.com/office/powerpoint/2010/main" val="88665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5180B-B8DB-AECA-EC3B-BFF4AFAC309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BDFADD-1D33-D805-80CA-BE76DC00F534}"/>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l="22300" r="12900"/>
          <a:stretch>
            <a:fillRect/>
          </a:stretch>
        </p:blipFill>
        <p:spPr>
          <a:xfrm>
            <a:off x="0" y="0"/>
            <a:ext cx="5925312" cy="6858000"/>
          </a:xfrm>
          <a:prstGeom prst="rect">
            <a:avLst/>
          </a:prstGeom>
        </p:spPr>
      </p:pic>
      <p:sp>
        <p:nvSpPr>
          <p:cNvPr id="5" name="TextBox 4">
            <a:extLst>
              <a:ext uri="{FF2B5EF4-FFF2-40B4-BE49-F238E27FC236}">
                <a16:creationId xmlns:a16="http://schemas.microsoft.com/office/drawing/2014/main" id="{1E977063-4AE5-8688-1916-10A1F4D50751}"/>
              </a:ext>
            </a:extLst>
          </p:cNvPr>
          <p:cNvSpPr txBox="1"/>
          <p:nvPr/>
        </p:nvSpPr>
        <p:spPr>
          <a:xfrm>
            <a:off x="6430518" y="1363801"/>
            <a:ext cx="5493258" cy="4832092"/>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“…All the widows stood beside him weeping and showing tunics and other garments that Dorcas made while she was with them.” </a:t>
            </a:r>
          </a:p>
        </p:txBody>
      </p:sp>
      <p:sp>
        <p:nvSpPr>
          <p:cNvPr id="8" name="TextBox 7">
            <a:extLst>
              <a:ext uri="{FF2B5EF4-FFF2-40B4-BE49-F238E27FC236}">
                <a16:creationId xmlns:a16="http://schemas.microsoft.com/office/drawing/2014/main" id="{8E4F02E9-B8EE-E510-037B-C1CBCC4E75DE}"/>
              </a:ext>
            </a:extLst>
          </p:cNvPr>
          <p:cNvSpPr txBox="1"/>
          <p:nvPr/>
        </p:nvSpPr>
        <p:spPr>
          <a:xfrm>
            <a:off x="6430518" y="594360"/>
            <a:ext cx="5257800" cy="769441"/>
          </a:xfrm>
          <a:prstGeom prst="rect">
            <a:avLst/>
          </a:prstGeom>
          <a:noFill/>
        </p:spPr>
        <p:txBody>
          <a:bodyPr wrap="square" rtlCol="0">
            <a:spAutoFit/>
          </a:bodyPr>
          <a:lstStyle/>
          <a:p>
            <a:r>
              <a:rPr lang="en-US" sz="4400" b="1" dirty="0">
                <a:solidFill>
                  <a:srgbClr val="C00000"/>
                </a:solidFill>
                <a:latin typeface="Source Sans Pro" panose="020B0503030403020204" pitchFamily="34" charset="0"/>
                <a:ea typeface="Source Sans Pro" panose="020B0503030403020204" pitchFamily="34" charset="0"/>
              </a:rPr>
              <a:t>Acts 9:39</a:t>
            </a:r>
          </a:p>
        </p:txBody>
      </p:sp>
      <p:sp>
        <p:nvSpPr>
          <p:cNvPr id="9" name="TextBox 8">
            <a:extLst>
              <a:ext uri="{FF2B5EF4-FFF2-40B4-BE49-F238E27FC236}">
                <a16:creationId xmlns:a16="http://schemas.microsoft.com/office/drawing/2014/main" id="{F37E8AFB-FAC9-8B63-D372-605B0901FFFD}"/>
              </a:ext>
            </a:extLst>
          </p:cNvPr>
          <p:cNvSpPr txBox="1"/>
          <p:nvPr/>
        </p:nvSpPr>
        <p:spPr>
          <a:xfrm>
            <a:off x="396240" y="425082"/>
            <a:ext cx="4855464" cy="1107996"/>
          </a:xfrm>
          <a:prstGeom prst="rect">
            <a:avLst/>
          </a:prstGeom>
          <a:noFill/>
        </p:spPr>
        <p:txBody>
          <a:bodyPr wrap="square" rtlCol="0">
            <a:spAutoFit/>
          </a:bodyPr>
          <a:lstStyle/>
          <a:p>
            <a:r>
              <a:rPr lang="en-US" sz="6600" dirty="0">
                <a:solidFill>
                  <a:schemeClr val="bg1"/>
                </a:solidFill>
                <a:latin typeface="Bebas Neue" panose="020B0606020202050201" pitchFamily="34" charset="0"/>
              </a:rPr>
              <a:t>Small gestures</a:t>
            </a:r>
          </a:p>
        </p:txBody>
      </p:sp>
    </p:spTree>
    <p:extLst>
      <p:ext uri="{BB962C8B-B14F-4D97-AF65-F5344CB8AC3E}">
        <p14:creationId xmlns:p14="http://schemas.microsoft.com/office/powerpoint/2010/main" val="50180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FD802-6931-707B-4C38-366C140259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AAD628-15E9-4DC4-A0AA-7521DC15DA56}"/>
              </a:ext>
            </a:extLst>
          </p:cNvPr>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l="17475" r="31750"/>
          <a:stretch>
            <a:fillRect/>
          </a:stretch>
        </p:blipFill>
        <p:spPr>
          <a:xfrm>
            <a:off x="0" y="0"/>
            <a:ext cx="6190488" cy="6858000"/>
          </a:xfrm>
          <a:prstGeom prst="rect">
            <a:avLst/>
          </a:prstGeom>
        </p:spPr>
      </p:pic>
      <p:sp>
        <p:nvSpPr>
          <p:cNvPr id="5" name="TextBox 4">
            <a:extLst>
              <a:ext uri="{FF2B5EF4-FFF2-40B4-BE49-F238E27FC236}">
                <a16:creationId xmlns:a16="http://schemas.microsoft.com/office/drawing/2014/main" id="{322A05DC-4C6D-41BD-6A9F-2D1F985FA137}"/>
              </a:ext>
            </a:extLst>
          </p:cNvPr>
          <p:cNvSpPr txBox="1"/>
          <p:nvPr/>
        </p:nvSpPr>
        <p:spPr>
          <a:xfrm>
            <a:off x="6430518" y="1363801"/>
            <a:ext cx="5493258" cy="4832092"/>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“And he ordered the chariot to stop; and they both went down into the water, Philip as well as the eunuch, and he baptized him.”</a:t>
            </a:r>
          </a:p>
          <a:p>
            <a:endParaRPr lang="en-US" sz="4400" dirty="0">
              <a:latin typeface="Source Sans Pro" panose="020B0503030403020204" pitchFamily="34" charset="0"/>
              <a:ea typeface="Source Sans Pro" panose="020B0503030403020204" pitchFamily="34" charset="0"/>
            </a:endParaRPr>
          </a:p>
        </p:txBody>
      </p:sp>
      <p:sp>
        <p:nvSpPr>
          <p:cNvPr id="8" name="TextBox 7">
            <a:extLst>
              <a:ext uri="{FF2B5EF4-FFF2-40B4-BE49-F238E27FC236}">
                <a16:creationId xmlns:a16="http://schemas.microsoft.com/office/drawing/2014/main" id="{E95BFCD4-4CFA-D731-1CF0-80687833F3B4}"/>
              </a:ext>
            </a:extLst>
          </p:cNvPr>
          <p:cNvSpPr txBox="1"/>
          <p:nvPr/>
        </p:nvSpPr>
        <p:spPr>
          <a:xfrm>
            <a:off x="6430518" y="594360"/>
            <a:ext cx="5257800" cy="769441"/>
          </a:xfrm>
          <a:prstGeom prst="rect">
            <a:avLst/>
          </a:prstGeom>
          <a:noFill/>
        </p:spPr>
        <p:txBody>
          <a:bodyPr wrap="square" rtlCol="0">
            <a:spAutoFit/>
          </a:bodyPr>
          <a:lstStyle/>
          <a:p>
            <a:r>
              <a:rPr lang="en-US" sz="4400" b="1" dirty="0">
                <a:solidFill>
                  <a:srgbClr val="C00000"/>
                </a:solidFill>
                <a:latin typeface="Source Sans Pro" panose="020B0503030403020204" pitchFamily="34" charset="0"/>
                <a:ea typeface="Source Sans Pro" panose="020B0503030403020204" pitchFamily="34" charset="0"/>
              </a:rPr>
              <a:t>Acts 8:38</a:t>
            </a:r>
          </a:p>
        </p:txBody>
      </p:sp>
      <p:sp>
        <p:nvSpPr>
          <p:cNvPr id="9" name="TextBox 8">
            <a:extLst>
              <a:ext uri="{FF2B5EF4-FFF2-40B4-BE49-F238E27FC236}">
                <a16:creationId xmlns:a16="http://schemas.microsoft.com/office/drawing/2014/main" id="{BCCE2A95-3F3E-D26C-7E80-3B2BDCC0C5D3}"/>
              </a:ext>
            </a:extLst>
          </p:cNvPr>
          <p:cNvSpPr txBox="1"/>
          <p:nvPr/>
        </p:nvSpPr>
        <p:spPr>
          <a:xfrm>
            <a:off x="268224" y="5367528"/>
            <a:ext cx="5391912" cy="1107996"/>
          </a:xfrm>
          <a:prstGeom prst="rect">
            <a:avLst/>
          </a:prstGeom>
          <a:noFill/>
        </p:spPr>
        <p:txBody>
          <a:bodyPr wrap="square" rtlCol="0">
            <a:spAutoFit/>
          </a:bodyPr>
          <a:lstStyle/>
          <a:p>
            <a:r>
              <a:rPr lang="en-US" sz="6600" dirty="0">
                <a:solidFill>
                  <a:schemeClr val="bg1"/>
                </a:solidFill>
                <a:latin typeface="Bebas Neue" panose="020B0606020202050201" pitchFamily="34" charset="0"/>
              </a:rPr>
              <a:t>Small beginnings</a:t>
            </a:r>
          </a:p>
        </p:txBody>
      </p:sp>
    </p:spTree>
    <p:extLst>
      <p:ext uri="{BB962C8B-B14F-4D97-AF65-F5344CB8AC3E}">
        <p14:creationId xmlns:p14="http://schemas.microsoft.com/office/powerpoint/2010/main" val="357637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8D03-BDE6-6BBC-25F2-84A7247F9A8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864AB70-5BF5-6076-794D-6A5B81DF277A}"/>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l="42553"/>
          <a:stretch>
            <a:fillRect/>
          </a:stretch>
        </p:blipFill>
        <p:spPr>
          <a:xfrm>
            <a:off x="0" y="0"/>
            <a:ext cx="5925312" cy="6858000"/>
          </a:xfrm>
          <a:prstGeom prst="rect">
            <a:avLst/>
          </a:prstGeom>
        </p:spPr>
      </p:pic>
      <p:sp>
        <p:nvSpPr>
          <p:cNvPr id="5" name="TextBox 4">
            <a:extLst>
              <a:ext uri="{FF2B5EF4-FFF2-40B4-BE49-F238E27FC236}">
                <a16:creationId xmlns:a16="http://schemas.microsoft.com/office/drawing/2014/main" id="{D2E81415-EACF-013F-7CAA-AF0BA2D0EEAD}"/>
              </a:ext>
            </a:extLst>
          </p:cNvPr>
          <p:cNvSpPr txBox="1"/>
          <p:nvPr/>
        </p:nvSpPr>
        <p:spPr>
          <a:xfrm>
            <a:off x="6430518" y="1363801"/>
            <a:ext cx="5493258" cy="4832092"/>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“…and he saw a poor widow put in two small copper coins. </a:t>
            </a:r>
          </a:p>
          <a:p>
            <a:r>
              <a:rPr lang="en-US" sz="4400" dirty="0">
                <a:latin typeface="Source Sans Pro" panose="020B0503030403020204" pitchFamily="34" charset="0"/>
                <a:ea typeface="Source Sans Pro" panose="020B0503030403020204" pitchFamily="34" charset="0"/>
              </a:rPr>
              <a:t>And he said, “Truly, I tell you, this poor widow has put in more than all of them.” </a:t>
            </a:r>
          </a:p>
        </p:txBody>
      </p:sp>
      <p:sp>
        <p:nvSpPr>
          <p:cNvPr id="8" name="TextBox 7">
            <a:extLst>
              <a:ext uri="{FF2B5EF4-FFF2-40B4-BE49-F238E27FC236}">
                <a16:creationId xmlns:a16="http://schemas.microsoft.com/office/drawing/2014/main" id="{1E327942-ED5B-9A6C-8BB6-413E624712CC}"/>
              </a:ext>
            </a:extLst>
          </p:cNvPr>
          <p:cNvSpPr txBox="1"/>
          <p:nvPr/>
        </p:nvSpPr>
        <p:spPr>
          <a:xfrm>
            <a:off x="6430518" y="594360"/>
            <a:ext cx="5257800" cy="769441"/>
          </a:xfrm>
          <a:prstGeom prst="rect">
            <a:avLst/>
          </a:prstGeom>
          <a:noFill/>
        </p:spPr>
        <p:txBody>
          <a:bodyPr wrap="square" rtlCol="0">
            <a:spAutoFit/>
          </a:bodyPr>
          <a:lstStyle/>
          <a:p>
            <a:r>
              <a:rPr lang="en-US" sz="4400" b="1" dirty="0">
                <a:solidFill>
                  <a:srgbClr val="C00000"/>
                </a:solidFill>
                <a:latin typeface="Source Sans Pro" panose="020B0503030403020204" pitchFamily="34" charset="0"/>
                <a:ea typeface="Source Sans Pro" panose="020B0503030403020204" pitchFamily="34" charset="0"/>
              </a:rPr>
              <a:t>Luke 21:2-3</a:t>
            </a:r>
          </a:p>
        </p:txBody>
      </p:sp>
      <p:sp>
        <p:nvSpPr>
          <p:cNvPr id="9" name="TextBox 8">
            <a:extLst>
              <a:ext uri="{FF2B5EF4-FFF2-40B4-BE49-F238E27FC236}">
                <a16:creationId xmlns:a16="http://schemas.microsoft.com/office/drawing/2014/main" id="{ECA3C67D-2423-D674-92AC-240A84AC77E7}"/>
              </a:ext>
            </a:extLst>
          </p:cNvPr>
          <p:cNvSpPr txBox="1"/>
          <p:nvPr/>
        </p:nvSpPr>
        <p:spPr>
          <a:xfrm>
            <a:off x="268224" y="5326266"/>
            <a:ext cx="4855464" cy="1107996"/>
          </a:xfrm>
          <a:prstGeom prst="rect">
            <a:avLst/>
          </a:prstGeom>
          <a:noFill/>
        </p:spPr>
        <p:txBody>
          <a:bodyPr wrap="square" rtlCol="0">
            <a:spAutoFit/>
          </a:bodyPr>
          <a:lstStyle/>
          <a:p>
            <a:r>
              <a:rPr lang="en-US" sz="6600" dirty="0">
                <a:solidFill>
                  <a:schemeClr val="bg1"/>
                </a:solidFill>
                <a:latin typeface="Bebas Neue" panose="020B0606020202050201" pitchFamily="34" charset="0"/>
              </a:rPr>
              <a:t>Small sacrifices</a:t>
            </a:r>
          </a:p>
        </p:txBody>
      </p:sp>
    </p:spTree>
    <p:extLst>
      <p:ext uri="{BB962C8B-B14F-4D97-AF65-F5344CB8AC3E}">
        <p14:creationId xmlns:p14="http://schemas.microsoft.com/office/powerpoint/2010/main" val="139429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7C1F6-FE8A-79EE-6271-EA3FB1F826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289C82A-7C50-9343-55CD-E49B9AC1D858}"/>
              </a:ext>
            </a:extLst>
          </p:cNvPr>
          <p:cNvPicPr>
            <a:picLocks noChangeAspect="1"/>
          </p:cNvPicPr>
          <p:nvPr/>
        </p:nvPicPr>
        <p:blipFill>
          <a:blip r:embed="rId2">
            <a:grayscl/>
            <a:extLst>
              <a:ext uri="{28A0092B-C50C-407E-A947-70E740481C1C}">
                <a14:useLocalDpi xmlns:a14="http://schemas.microsoft.com/office/drawing/2010/main" val="0"/>
              </a:ext>
            </a:extLst>
          </a:blip>
          <a:srcRect l="17707" r="24630"/>
          <a:stretch>
            <a:fillRect/>
          </a:stretch>
        </p:blipFill>
        <p:spPr>
          <a:xfrm>
            <a:off x="0" y="0"/>
            <a:ext cx="5925312" cy="6858000"/>
          </a:xfrm>
          <a:prstGeom prst="rect">
            <a:avLst/>
          </a:prstGeom>
        </p:spPr>
      </p:pic>
      <p:sp>
        <p:nvSpPr>
          <p:cNvPr id="5" name="TextBox 4">
            <a:extLst>
              <a:ext uri="{FF2B5EF4-FFF2-40B4-BE49-F238E27FC236}">
                <a16:creationId xmlns:a16="http://schemas.microsoft.com/office/drawing/2014/main" id="{CB82D45A-5A79-2497-CCBA-0316101B0394}"/>
              </a:ext>
            </a:extLst>
          </p:cNvPr>
          <p:cNvSpPr txBox="1"/>
          <p:nvPr/>
        </p:nvSpPr>
        <p:spPr>
          <a:xfrm>
            <a:off x="6430518" y="1363801"/>
            <a:ext cx="5493258" cy="5078313"/>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“And let us consider how to stir up one another to love and good works, not neglecting to meet together, as is the habit of some, but encouraging one another, and all the more as you see the Day drawing near.” </a:t>
            </a:r>
          </a:p>
        </p:txBody>
      </p:sp>
      <p:sp>
        <p:nvSpPr>
          <p:cNvPr id="8" name="TextBox 7">
            <a:extLst>
              <a:ext uri="{FF2B5EF4-FFF2-40B4-BE49-F238E27FC236}">
                <a16:creationId xmlns:a16="http://schemas.microsoft.com/office/drawing/2014/main" id="{54C909C8-15D1-7903-7137-54F07741BC77}"/>
              </a:ext>
            </a:extLst>
          </p:cNvPr>
          <p:cNvSpPr txBox="1"/>
          <p:nvPr/>
        </p:nvSpPr>
        <p:spPr>
          <a:xfrm>
            <a:off x="6430518" y="594360"/>
            <a:ext cx="5257800" cy="769441"/>
          </a:xfrm>
          <a:prstGeom prst="rect">
            <a:avLst/>
          </a:prstGeom>
          <a:noFill/>
        </p:spPr>
        <p:txBody>
          <a:bodyPr wrap="square" rtlCol="0">
            <a:spAutoFit/>
          </a:bodyPr>
          <a:lstStyle/>
          <a:p>
            <a:r>
              <a:rPr lang="en-US" sz="4400" b="1" dirty="0">
                <a:solidFill>
                  <a:srgbClr val="C00000"/>
                </a:solidFill>
                <a:latin typeface="Source Sans Pro" panose="020B0503030403020204" pitchFamily="34" charset="0"/>
                <a:ea typeface="Source Sans Pro" panose="020B0503030403020204" pitchFamily="34" charset="0"/>
              </a:rPr>
              <a:t>Hebrews 10:24-25</a:t>
            </a:r>
          </a:p>
        </p:txBody>
      </p:sp>
      <p:sp>
        <p:nvSpPr>
          <p:cNvPr id="9" name="TextBox 8">
            <a:extLst>
              <a:ext uri="{FF2B5EF4-FFF2-40B4-BE49-F238E27FC236}">
                <a16:creationId xmlns:a16="http://schemas.microsoft.com/office/drawing/2014/main" id="{0B33EE55-91DE-4D5B-486C-0973DCFAFD84}"/>
              </a:ext>
            </a:extLst>
          </p:cNvPr>
          <p:cNvSpPr txBox="1"/>
          <p:nvPr/>
        </p:nvSpPr>
        <p:spPr>
          <a:xfrm>
            <a:off x="112776" y="5481714"/>
            <a:ext cx="5699760" cy="1107996"/>
          </a:xfrm>
          <a:prstGeom prst="rect">
            <a:avLst/>
          </a:prstGeom>
          <a:noFill/>
        </p:spPr>
        <p:txBody>
          <a:bodyPr wrap="square" rtlCol="0">
            <a:spAutoFit/>
          </a:bodyPr>
          <a:lstStyle/>
          <a:p>
            <a:r>
              <a:rPr lang="en-US" sz="6600" dirty="0">
                <a:solidFill>
                  <a:schemeClr val="bg1"/>
                </a:solidFill>
                <a:latin typeface="Bebas Neue" panose="020B0606020202050201" pitchFamily="34" charset="0"/>
              </a:rPr>
              <a:t>Small Expectations</a:t>
            </a:r>
          </a:p>
        </p:txBody>
      </p:sp>
    </p:spTree>
    <p:extLst>
      <p:ext uri="{BB962C8B-B14F-4D97-AF65-F5344CB8AC3E}">
        <p14:creationId xmlns:p14="http://schemas.microsoft.com/office/powerpoint/2010/main" val="344449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7E41655B-ACD3-F3AC-8894-9E945DC1CA73}"/>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D9FE4AD1-4903-642B-E37B-D33A8ACD2E3C}"/>
              </a:ext>
            </a:extLst>
          </p:cNvPr>
          <p:cNvSpPr txBox="1"/>
          <p:nvPr/>
        </p:nvSpPr>
        <p:spPr>
          <a:xfrm>
            <a:off x="1170432" y="1775281"/>
            <a:ext cx="10122408" cy="3477875"/>
          </a:xfrm>
          <a:prstGeom prst="rect">
            <a:avLst/>
          </a:prstGeom>
          <a:noFill/>
        </p:spPr>
        <p:txBody>
          <a:bodyPr wrap="square">
            <a:spAutoFit/>
          </a:bodyPr>
          <a:lstStyle/>
          <a:p>
            <a:r>
              <a:rPr lang="en-US" sz="4400" b="1" dirty="0">
                <a:solidFill>
                  <a:schemeClr val="bg2">
                    <a:lumMod val="25000"/>
                  </a:schemeClr>
                </a:solidFill>
                <a:latin typeface="Source Sans Pro" panose="020B0503030403020204" pitchFamily="34" charset="0"/>
                <a:ea typeface="Source Sans Pro" panose="020B0503030403020204" pitchFamily="34" charset="0"/>
              </a:rPr>
              <a:t>Then the King will say to those on his right, ‘Come, you who are blessed by my Father, inherit the kingdom prepared for you from the foundation of the world. </a:t>
            </a:r>
            <a:r>
              <a:rPr lang="en-US" sz="4400" dirty="0">
                <a:solidFill>
                  <a:schemeClr val="bg2">
                    <a:lumMod val="25000"/>
                  </a:schemeClr>
                </a:solidFill>
                <a:latin typeface="Source Sans Pro" panose="020B0503030403020204" pitchFamily="34" charset="0"/>
                <a:ea typeface="Source Sans Pro" panose="020B0503030403020204" pitchFamily="34" charset="0"/>
              </a:rPr>
              <a:t>(Matthew 25:34)</a:t>
            </a:r>
          </a:p>
        </p:txBody>
      </p:sp>
    </p:spTree>
    <p:extLst>
      <p:ext uri="{BB962C8B-B14F-4D97-AF65-F5344CB8AC3E}">
        <p14:creationId xmlns:p14="http://schemas.microsoft.com/office/powerpoint/2010/main" val="138876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886</TotalTime>
  <Words>457</Words>
  <Application>Microsoft Office PowerPoint</Application>
  <PresentationFormat>Widescreen</PresentationFormat>
  <Paragraphs>51</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Aptos Display</vt:lpstr>
      <vt:lpstr>Bebas Neue</vt:lpstr>
      <vt:lpstr>Aptos</vt:lpstr>
      <vt:lpstr>Arial</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3</cp:revision>
  <dcterms:created xsi:type="dcterms:W3CDTF">2026-03-07T13:13:00Z</dcterms:created>
  <dcterms:modified xsi:type="dcterms:W3CDTF">2026-05-03T02:54:19Z</dcterms:modified>
</cp:coreProperties>
</file>