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365" r:id="rId2"/>
    <p:sldId id="363" r:id="rId3"/>
    <p:sldId id="323" r:id="rId4"/>
    <p:sldId id="364" r:id="rId5"/>
    <p:sldId id="366" r:id="rId6"/>
    <p:sldId id="367" r:id="rId7"/>
    <p:sldId id="368" r:id="rId8"/>
    <p:sldId id="369" r:id="rId9"/>
    <p:sldId id="370" r:id="rId10"/>
    <p:sldId id="371" r:id="rId11"/>
    <p:sldId id="372" r:id="rId12"/>
  </p:sldIdLst>
  <p:sldSz cx="12192000" cy="6858000"/>
  <p:notesSz cx="6858000" cy="9144000"/>
  <p:embeddedFontLst>
    <p:embeddedFont>
      <p:font typeface="Bangers" pitchFamily="2" charset="0"/>
      <p:regular r:id="rId13"/>
    </p:embeddedFont>
    <p:embeddedFont>
      <p:font typeface="Fave Script Bold Pro" pitchFamily="2" charset="0"/>
      <p:bold r:id="rId14"/>
    </p:embeddedFont>
    <p:embeddedFont>
      <p:font typeface="Nexa Rust Sans-Trial Black 2" pitchFamily="2" charset="0"/>
      <p:bold r:id="rId15"/>
    </p:embeddedFont>
    <p:embeddedFont>
      <p:font typeface="Source Sans Pro" panose="020B050303040302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4C0"/>
    <a:srgbClr val="E4E4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8C3B9A-A703-4FE6-A341-8C3AC3A0EA62}" v="492" dt="2025-09-28T01:51:49.4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27" autoAdjust="0"/>
    <p:restoredTop sz="94660"/>
  </p:normalViewPr>
  <p:slideViewPr>
    <p:cSldViewPr snapToGrid="0">
      <p:cViewPr>
        <p:scale>
          <a:sx n="60" d="100"/>
          <a:sy n="60" d="100"/>
        </p:scale>
        <p:origin x="124" y="8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n Tramell" userId="ae175e2037d93611" providerId="LiveId" clId="{757DD95B-F968-4CC6-A7BC-C35DAD8C234E}"/>
    <pc:docChg chg="undo custSel addSld delSld modSld sldOrd">
      <pc:chgData name="Steven Tramell" userId="ae175e2037d93611" providerId="LiveId" clId="{757DD95B-F968-4CC6-A7BC-C35DAD8C234E}" dt="2025-09-28T01:52:50.109" v="1015" actId="12789"/>
      <pc:docMkLst>
        <pc:docMk/>
      </pc:docMkLst>
      <pc:sldChg chg="modSp mod modAnim">
        <pc:chgData name="Steven Tramell" userId="ae175e2037d93611" providerId="LiveId" clId="{757DD95B-F968-4CC6-A7BC-C35DAD8C234E}" dt="2025-09-27T00:26:44.221" v="51" actId="113"/>
        <pc:sldMkLst>
          <pc:docMk/>
          <pc:sldMk cId="2181033397" sldId="323"/>
        </pc:sldMkLst>
        <pc:spChg chg="mod">
          <ac:chgData name="Steven Tramell" userId="ae175e2037d93611" providerId="LiveId" clId="{757DD95B-F968-4CC6-A7BC-C35DAD8C234E}" dt="2025-09-27T00:26:17.412" v="49" actId="1076"/>
          <ac:spMkLst>
            <pc:docMk/>
            <pc:sldMk cId="2181033397" sldId="323"/>
            <ac:spMk id="2" creationId="{DF1CA525-8AAF-CCFC-F59F-88A5B04AE23C}"/>
          </ac:spMkLst>
        </pc:spChg>
        <pc:spChg chg="mod">
          <ac:chgData name="Steven Tramell" userId="ae175e2037d93611" providerId="LiveId" clId="{757DD95B-F968-4CC6-A7BC-C35DAD8C234E}" dt="2025-09-27T00:26:44.221" v="51" actId="113"/>
          <ac:spMkLst>
            <pc:docMk/>
            <pc:sldMk cId="2181033397" sldId="323"/>
            <ac:spMk id="11" creationId="{A3FBA0B8-52B6-4A40-E210-4D16544055CE}"/>
          </ac:spMkLst>
        </pc:spChg>
      </pc:sldChg>
      <pc:sldChg chg="addSp delSp mod delAnim modAnim">
        <pc:chgData name="Steven Tramell" userId="ae175e2037d93611" providerId="LiveId" clId="{757DD95B-F968-4CC6-A7BC-C35DAD8C234E}" dt="2025-09-28T01:51:49.434" v="1008"/>
        <pc:sldMkLst>
          <pc:docMk/>
          <pc:sldMk cId="1518044932" sldId="363"/>
        </pc:sldMkLst>
        <pc:spChg chg="del">
          <ac:chgData name="Steven Tramell" userId="ae175e2037d93611" providerId="LiveId" clId="{757DD95B-F968-4CC6-A7BC-C35DAD8C234E}" dt="2025-09-27T00:24:05.236" v="1" actId="478"/>
          <ac:spMkLst>
            <pc:docMk/>
            <pc:sldMk cId="1518044932" sldId="363"/>
            <ac:spMk id="4" creationId="{860E0A00-5E79-D7CB-19D6-25EC3A02BD33}"/>
          </ac:spMkLst>
        </pc:spChg>
        <pc:picChg chg="add">
          <ac:chgData name="Steven Tramell" userId="ae175e2037d93611" providerId="LiveId" clId="{757DD95B-F968-4CC6-A7BC-C35DAD8C234E}" dt="2025-09-27T00:24:06.160" v="2" actId="22"/>
          <ac:picMkLst>
            <pc:docMk/>
            <pc:sldMk cId="1518044932" sldId="363"/>
            <ac:picMk id="3" creationId="{6B6A7B5F-CCAB-D94E-2F43-B3B7A135EE3C}"/>
          </ac:picMkLst>
        </pc:picChg>
      </pc:sldChg>
      <pc:sldChg chg="addSp delSp modSp new mod modAnim">
        <pc:chgData name="Steven Tramell" userId="ae175e2037d93611" providerId="LiveId" clId="{757DD95B-F968-4CC6-A7BC-C35DAD8C234E}" dt="2025-09-27T23:13:44.521" v="118"/>
        <pc:sldMkLst>
          <pc:docMk/>
          <pc:sldMk cId="563673808" sldId="364"/>
        </pc:sldMkLst>
        <pc:spChg chg="del">
          <ac:chgData name="Steven Tramell" userId="ae175e2037d93611" providerId="LiveId" clId="{757DD95B-F968-4CC6-A7BC-C35DAD8C234E}" dt="2025-09-27T00:26:55.018" v="53" actId="478"/>
          <ac:spMkLst>
            <pc:docMk/>
            <pc:sldMk cId="563673808" sldId="364"/>
            <ac:spMk id="2" creationId="{11318D21-E8AD-2010-0B48-729F412C0C3F}"/>
          </ac:spMkLst>
        </pc:spChg>
        <pc:spChg chg="del">
          <ac:chgData name="Steven Tramell" userId="ae175e2037d93611" providerId="LiveId" clId="{757DD95B-F968-4CC6-A7BC-C35DAD8C234E}" dt="2025-09-27T00:26:55.018" v="53" actId="478"/>
          <ac:spMkLst>
            <pc:docMk/>
            <pc:sldMk cId="563673808" sldId="364"/>
            <ac:spMk id="3" creationId="{8760C3F6-C1C3-9E7D-A38C-30723D11FA29}"/>
          </ac:spMkLst>
        </pc:spChg>
        <pc:spChg chg="add mod">
          <ac:chgData name="Steven Tramell" userId="ae175e2037d93611" providerId="LiveId" clId="{757DD95B-F968-4CC6-A7BC-C35DAD8C234E}" dt="2025-09-27T23:13:40.074" v="117" actId="1076"/>
          <ac:spMkLst>
            <pc:docMk/>
            <pc:sldMk cId="563673808" sldId="364"/>
            <ac:spMk id="4" creationId="{EBA2DF1F-6646-1A90-D5AF-B67FC706E6E4}"/>
          </ac:spMkLst>
        </pc:spChg>
        <pc:picChg chg="add mod modCrop">
          <ac:chgData name="Steven Tramell" userId="ae175e2037d93611" providerId="LiveId" clId="{757DD95B-F968-4CC6-A7BC-C35DAD8C234E}" dt="2025-09-27T23:12:41.401" v="69" actId="732"/>
          <ac:picMkLst>
            <pc:docMk/>
            <pc:sldMk cId="563673808" sldId="364"/>
            <ac:picMk id="3" creationId="{9399D56B-6063-BC87-0AB4-49431AFF2414}"/>
          </ac:picMkLst>
        </pc:picChg>
      </pc:sldChg>
      <pc:sldChg chg="del">
        <pc:chgData name="Steven Tramell" userId="ae175e2037d93611" providerId="LiveId" clId="{757DD95B-F968-4CC6-A7BC-C35DAD8C234E}" dt="2025-09-27T00:24:31.214" v="3" actId="47"/>
        <pc:sldMkLst>
          <pc:docMk/>
          <pc:sldMk cId="4247333534" sldId="364"/>
        </pc:sldMkLst>
      </pc:sldChg>
      <pc:sldChg chg="del">
        <pc:chgData name="Steven Tramell" userId="ae175e2037d93611" providerId="LiveId" clId="{757DD95B-F968-4CC6-A7BC-C35DAD8C234E}" dt="2025-09-27T00:24:01.851" v="0" actId="47"/>
        <pc:sldMkLst>
          <pc:docMk/>
          <pc:sldMk cId="98761682" sldId="365"/>
        </pc:sldMkLst>
      </pc:sldChg>
      <pc:sldChg chg="addSp delSp modSp new mod ord setBg modAnim">
        <pc:chgData name="Steven Tramell" userId="ae175e2037d93611" providerId="LiveId" clId="{757DD95B-F968-4CC6-A7BC-C35DAD8C234E}" dt="2025-09-27T00:38:11.219" v="62"/>
        <pc:sldMkLst>
          <pc:docMk/>
          <pc:sldMk cId="3912099237" sldId="365"/>
        </pc:sldMkLst>
        <pc:spChg chg="del">
          <ac:chgData name="Steven Tramell" userId="ae175e2037d93611" providerId="LiveId" clId="{757DD95B-F968-4CC6-A7BC-C35DAD8C234E}" dt="2025-09-27T00:32:29.082" v="55" actId="478"/>
          <ac:spMkLst>
            <pc:docMk/>
            <pc:sldMk cId="3912099237" sldId="365"/>
            <ac:spMk id="2" creationId="{63331C2F-C5FB-6FCD-93F0-E4D363794FC4}"/>
          </ac:spMkLst>
        </pc:spChg>
        <pc:spChg chg="del">
          <ac:chgData name="Steven Tramell" userId="ae175e2037d93611" providerId="LiveId" clId="{757DD95B-F968-4CC6-A7BC-C35DAD8C234E}" dt="2025-09-27T00:32:29.082" v="55" actId="478"/>
          <ac:spMkLst>
            <pc:docMk/>
            <pc:sldMk cId="3912099237" sldId="365"/>
            <ac:spMk id="3" creationId="{F3B6F6C7-6BCE-6DB5-25C9-B7C12CF95B4B}"/>
          </ac:spMkLst>
        </pc:spChg>
        <pc:spChg chg="add">
          <ac:chgData name="Steven Tramell" userId="ae175e2037d93611" providerId="LiveId" clId="{757DD95B-F968-4CC6-A7BC-C35DAD8C234E}" dt="2025-09-27T00:32:33.795" v="59" actId="26606"/>
          <ac:spMkLst>
            <pc:docMk/>
            <pc:sldMk cId="3912099237" sldId="365"/>
            <ac:spMk id="10" creationId="{42A4FC2C-047E-45A5-965D-8E1E3BF09BC6}"/>
          </ac:spMkLst>
        </pc:spChg>
        <pc:picChg chg="add mod">
          <ac:chgData name="Steven Tramell" userId="ae175e2037d93611" providerId="LiveId" clId="{757DD95B-F968-4CC6-A7BC-C35DAD8C234E}" dt="2025-09-27T00:32:33.795" v="59" actId="26606"/>
          <ac:picMkLst>
            <pc:docMk/>
            <pc:sldMk cId="3912099237" sldId="365"/>
            <ac:picMk id="5" creationId="{C38F6F0E-5896-32F9-686B-0CDD3AB4DE37}"/>
          </ac:picMkLst>
        </pc:picChg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1760911906" sldId="366"/>
        </pc:sldMkLst>
      </pc:sldChg>
      <pc:sldChg chg="addSp delSp modSp new mod setBg modAnim">
        <pc:chgData name="Steven Tramell" userId="ae175e2037d93611" providerId="LiveId" clId="{757DD95B-F968-4CC6-A7BC-C35DAD8C234E}" dt="2025-09-27T23:25:43.098" v="182" actId="20577"/>
        <pc:sldMkLst>
          <pc:docMk/>
          <pc:sldMk cId="2603394060" sldId="366"/>
        </pc:sldMkLst>
        <pc:spChg chg="del">
          <ac:chgData name="Steven Tramell" userId="ae175e2037d93611" providerId="LiveId" clId="{757DD95B-F968-4CC6-A7BC-C35DAD8C234E}" dt="2025-09-27T23:24:49.112" v="120" actId="478"/>
          <ac:spMkLst>
            <pc:docMk/>
            <pc:sldMk cId="2603394060" sldId="366"/>
            <ac:spMk id="2" creationId="{31C8C859-CC76-6C97-A03C-2BEB0159C41E}"/>
          </ac:spMkLst>
        </pc:spChg>
        <pc:spChg chg="del">
          <ac:chgData name="Steven Tramell" userId="ae175e2037d93611" providerId="LiveId" clId="{757DD95B-F968-4CC6-A7BC-C35DAD8C234E}" dt="2025-09-27T23:24:49.112" v="120" actId="478"/>
          <ac:spMkLst>
            <pc:docMk/>
            <pc:sldMk cId="2603394060" sldId="366"/>
            <ac:spMk id="3" creationId="{F25E3B4C-3BEA-3920-7472-96098862A410}"/>
          </ac:spMkLst>
        </pc:spChg>
        <pc:spChg chg="add mod">
          <ac:chgData name="Steven Tramell" userId="ae175e2037d93611" providerId="LiveId" clId="{757DD95B-F968-4CC6-A7BC-C35DAD8C234E}" dt="2025-09-27T23:25:43.098" v="182" actId="20577"/>
          <ac:spMkLst>
            <pc:docMk/>
            <pc:sldMk cId="2603394060" sldId="366"/>
            <ac:spMk id="6" creationId="{28F76826-79F9-1CF2-86A1-C1FE9A2F0127}"/>
          </ac:spMkLst>
        </pc:spChg>
        <pc:spChg chg="add">
          <ac:chgData name="Steven Tramell" userId="ae175e2037d93611" providerId="LiveId" clId="{757DD95B-F968-4CC6-A7BC-C35DAD8C234E}" dt="2025-09-27T23:24:52.822" v="124" actId="26606"/>
          <ac:spMkLst>
            <pc:docMk/>
            <pc:sldMk cId="2603394060" sldId="366"/>
            <ac:spMk id="10" creationId="{42A4FC2C-047E-45A5-965D-8E1E3BF09BC6}"/>
          </ac:spMkLst>
        </pc:spChg>
        <pc:picChg chg="add mod">
          <ac:chgData name="Steven Tramell" userId="ae175e2037d93611" providerId="LiveId" clId="{757DD95B-F968-4CC6-A7BC-C35DAD8C234E}" dt="2025-09-27T23:25:02.287" v="128" actId="1076"/>
          <ac:picMkLst>
            <pc:docMk/>
            <pc:sldMk cId="2603394060" sldId="366"/>
            <ac:picMk id="5" creationId="{1D05302D-613D-EA1B-F96D-404D8023974F}"/>
          </ac:picMkLst>
        </pc:picChg>
      </pc:sldChg>
      <pc:sldChg chg="addSp delSp modSp new mod setBg modAnim">
        <pc:chgData name="Steven Tramell" userId="ae175e2037d93611" providerId="LiveId" clId="{757DD95B-F968-4CC6-A7BC-C35DAD8C234E}" dt="2025-09-27T23:28:05.416" v="232" actId="313"/>
        <pc:sldMkLst>
          <pc:docMk/>
          <pc:sldMk cId="1284298449" sldId="367"/>
        </pc:sldMkLst>
        <pc:spChg chg="del">
          <ac:chgData name="Steven Tramell" userId="ae175e2037d93611" providerId="LiveId" clId="{757DD95B-F968-4CC6-A7BC-C35DAD8C234E}" dt="2025-09-27T23:25:53.084" v="184" actId="478"/>
          <ac:spMkLst>
            <pc:docMk/>
            <pc:sldMk cId="1284298449" sldId="367"/>
            <ac:spMk id="2" creationId="{D3935F6C-D898-472D-3A54-0E5EFC87D8A7}"/>
          </ac:spMkLst>
        </pc:spChg>
        <pc:spChg chg="del">
          <ac:chgData name="Steven Tramell" userId="ae175e2037d93611" providerId="LiveId" clId="{757DD95B-F968-4CC6-A7BC-C35DAD8C234E}" dt="2025-09-27T23:25:53.084" v="184" actId="478"/>
          <ac:spMkLst>
            <pc:docMk/>
            <pc:sldMk cId="1284298449" sldId="367"/>
            <ac:spMk id="3" creationId="{3CE10E25-0661-A676-3435-3797C4251E7C}"/>
          </ac:spMkLst>
        </pc:spChg>
        <pc:spChg chg="add mod">
          <ac:chgData name="Steven Tramell" userId="ae175e2037d93611" providerId="LiveId" clId="{757DD95B-F968-4CC6-A7BC-C35DAD8C234E}" dt="2025-09-27T23:28:05.416" v="232" actId="313"/>
          <ac:spMkLst>
            <pc:docMk/>
            <pc:sldMk cId="1284298449" sldId="367"/>
            <ac:spMk id="6" creationId="{D750044D-A2FF-C21E-F326-E0EA9627D94B}"/>
          </ac:spMkLst>
        </pc:spChg>
        <pc:spChg chg="add">
          <ac:chgData name="Steven Tramell" userId="ae175e2037d93611" providerId="LiveId" clId="{757DD95B-F968-4CC6-A7BC-C35DAD8C234E}" dt="2025-09-27T23:27:18.671" v="187" actId="26606"/>
          <ac:spMkLst>
            <pc:docMk/>
            <pc:sldMk cId="1284298449" sldId="367"/>
            <ac:spMk id="10" creationId="{42A4FC2C-047E-45A5-965D-8E1E3BF09BC6}"/>
          </ac:spMkLst>
        </pc:spChg>
        <pc:picChg chg="add mod">
          <ac:chgData name="Steven Tramell" userId="ae175e2037d93611" providerId="LiveId" clId="{757DD95B-F968-4CC6-A7BC-C35DAD8C234E}" dt="2025-09-27T23:27:18.671" v="187" actId="26606"/>
          <ac:picMkLst>
            <pc:docMk/>
            <pc:sldMk cId="1284298449" sldId="367"/>
            <ac:picMk id="5" creationId="{46FCC416-9CB0-349C-8073-217FC555E564}"/>
          </ac:picMkLst>
        </pc:picChg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3877668910" sldId="367"/>
        </pc:sldMkLst>
      </pc:sldChg>
      <pc:sldChg chg="addSp delSp modSp new mod setBg modAnim">
        <pc:chgData name="Steven Tramell" userId="ae175e2037d93611" providerId="LiveId" clId="{757DD95B-F968-4CC6-A7BC-C35DAD8C234E}" dt="2025-09-27T23:40:29.338" v="547"/>
        <pc:sldMkLst>
          <pc:docMk/>
          <pc:sldMk cId="663952935" sldId="368"/>
        </pc:sldMkLst>
        <pc:spChg chg="del">
          <ac:chgData name="Steven Tramell" userId="ae175e2037d93611" providerId="LiveId" clId="{757DD95B-F968-4CC6-A7BC-C35DAD8C234E}" dt="2025-09-27T23:28:14.399" v="234" actId="478"/>
          <ac:spMkLst>
            <pc:docMk/>
            <pc:sldMk cId="663952935" sldId="368"/>
            <ac:spMk id="2" creationId="{9950E0E3-AAD7-A540-26C6-F70EE8EBFCEF}"/>
          </ac:spMkLst>
        </pc:spChg>
        <pc:spChg chg="del">
          <ac:chgData name="Steven Tramell" userId="ae175e2037d93611" providerId="LiveId" clId="{757DD95B-F968-4CC6-A7BC-C35DAD8C234E}" dt="2025-09-27T23:28:14.399" v="234" actId="478"/>
          <ac:spMkLst>
            <pc:docMk/>
            <pc:sldMk cId="663952935" sldId="368"/>
            <ac:spMk id="3" creationId="{8C13783B-576C-E7E9-62CA-F575031C204D}"/>
          </ac:spMkLst>
        </pc:spChg>
        <pc:spChg chg="add mod">
          <ac:chgData name="Steven Tramell" userId="ae175e2037d93611" providerId="LiveId" clId="{757DD95B-F968-4CC6-A7BC-C35DAD8C234E}" dt="2025-09-27T23:31:33.603" v="277" actId="207"/>
          <ac:spMkLst>
            <pc:docMk/>
            <pc:sldMk cId="663952935" sldId="368"/>
            <ac:spMk id="6" creationId="{B9857B1A-625A-DA94-D611-5AC5271BAC06}"/>
          </ac:spMkLst>
        </pc:spChg>
        <pc:spChg chg="add mod">
          <ac:chgData name="Steven Tramell" userId="ae175e2037d93611" providerId="LiveId" clId="{757DD95B-F968-4CC6-A7BC-C35DAD8C234E}" dt="2025-09-27T23:32:24.414" v="316" actId="1076"/>
          <ac:spMkLst>
            <pc:docMk/>
            <pc:sldMk cId="663952935" sldId="368"/>
            <ac:spMk id="7" creationId="{1ABE2294-1619-E194-A2F3-86E66F712462}"/>
          </ac:spMkLst>
        </pc:spChg>
        <pc:spChg chg="add mod">
          <ac:chgData name="Steven Tramell" userId="ae175e2037d93611" providerId="LiveId" clId="{757DD95B-F968-4CC6-A7BC-C35DAD8C234E}" dt="2025-09-27T23:35:18.007" v="428" actId="1076"/>
          <ac:spMkLst>
            <pc:docMk/>
            <pc:sldMk cId="663952935" sldId="368"/>
            <ac:spMk id="8" creationId="{14B6F144-175D-4E84-DB27-794AAB5EC5F1}"/>
          </ac:spMkLst>
        </pc:spChg>
        <pc:spChg chg="add mod">
          <ac:chgData name="Steven Tramell" userId="ae175e2037d93611" providerId="LiveId" clId="{757DD95B-F968-4CC6-A7BC-C35DAD8C234E}" dt="2025-09-27T23:35:03.582" v="423" actId="1076"/>
          <ac:spMkLst>
            <pc:docMk/>
            <pc:sldMk cId="663952935" sldId="368"/>
            <ac:spMk id="9" creationId="{22839EBF-616E-2CDE-EF17-42C1BA766C5E}"/>
          </ac:spMkLst>
        </pc:spChg>
        <pc:spChg chg="add">
          <ac:chgData name="Steven Tramell" userId="ae175e2037d93611" providerId="LiveId" clId="{757DD95B-F968-4CC6-A7BC-C35DAD8C234E}" dt="2025-09-27T23:31:12.129" v="238" actId="26606"/>
          <ac:spMkLst>
            <pc:docMk/>
            <pc:sldMk cId="663952935" sldId="368"/>
            <ac:spMk id="10" creationId="{42A4FC2C-047E-45A5-965D-8E1E3BF09BC6}"/>
          </ac:spMkLst>
        </pc:spChg>
        <pc:picChg chg="add mod">
          <ac:chgData name="Steven Tramell" userId="ae175e2037d93611" providerId="LiveId" clId="{757DD95B-F968-4CC6-A7BC-C35DAD8C234E}" dt="2025-09-27T23:31:12.129" v="238" actId="26606"/>
          <ac:picMkLst>
            <pc:docMk/>
            <pc:sldMk cId="663952935" sldId="368"/>
            <ac:picMk id="5" creationId="{B80EBC11-AF29-A924-87A6-097384C4B6B1}"/>
          </ac:picMkLst>
        </pc:picChg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2689941951" sldId="368"/>
        </pc:sldMkLst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491560744" sldId="369"/>
        </pc:sldMkLst>
      </pc:sldChg>
      <pc:sldChg chg="addSp delSp modSp add mod setBg delAnim modAnim delDesignElem">
        <pc:chgData name="Steven Tramell" userId="ae175e2037d93611" providerId="LiveId" clId="{757DD95B-F968-4CC6-A7BC-C35DAD8C234E}" dt="2025-09-27T23:40:25.324" v="545"/>
        <pc:sldMkLst>
          <pc:docMk/>
          <pc:sldMk cId="3226684901" sldId="369"/>
        </pc:sldMkLst>
        <pc:spChg chg="mod">
          <ac:chgData name="Steven Tramell" userId="ae175e2037d93611" providerId="LiveId" clId="{757DD95B-F968-4CC6-A7BC-C35DAD8C234E}" dt="2025-09-27T23:36:24.077" v="440" actId="1076"/>
          <ac:spMkLst>
            <pc:docMk/>
            <pc:sldMk cId="3226684901" sldId="369"/>
            <ac:spMk id="6" creationId="{AC1341E3-A830-4306-92B6-0B08A66B09AB}"/>
          </ac:spMkLst>
        </pc:spChg>
        <pc:spChg chg="mod">
          <ac:chgData name="Steven Tramell" userId="ae175e2037d93611" providerId="LiveId" clId="{757DD95B-F968-4CC6-A7BC-C35DAD8C234E}" dt="2025-09-27T23:37:50.170" v="506" actId="313"/>
          <ac:spMkLst>
            <pc:docMk/>
            <pc:sldMk cId="3226684901" sldId="369"/>
            <ac:spMk id="8" creationId="{F003EABB-F4DD-90DE-787E-D6FF75E72004}"/>
          </ac:spMkLst>
        </pc:spChg>
        <pc:spChg chg="mod">
          <ac:chgData name="Steven Tramell" userId="ae175e2037d93611" providerId="LiveId" clId="{757DD95B-F968-4CC6-A7BC-C35DAD8C234E}" dt="2025-09-27T23:37:47.402" v="505" actId="20577"/>
          <ac:spMkLst>
            <pc:docMk/>
            <pc:sldMk cId="3226684901" sldId="369"/>
            <ac:spMk id="9" creationId="{1B01E666-A800-EA91-40D2-C3CC27C1797F}"/>
          </ac:spMkLst>
        </pc:spChg>
        <pc:spChg chg="del">
          <ac:chgData name="Steven Tramell" userId="ae175e2037d93611" providerId="LiveId" clId="{757DD95B-F968-4CC6-A7BC-C35DAD8C234E}" dt="2025-09-27T23:35:08.937" v="426"/>
          <ac:spMkLst>
            <pc:docMk/>
            <pc:sldMk cId="3226684901" sldId="369"/>
            <ac:spMk id="10" creationId="{28BDD60F-1B0B-0CCB-A301-9F59BEB92DAE}"/>
          </ac:spMkLst>
        </pc:spChg>
        <pc:picChg chg="add mod ord">
          <ac:chgData name="Steven Tramell" userId="ae175e2037d93611" providerId="LiveId" clId="{757DD95B-F968-4CC6-A7BC-C35DAD8C234E}" dt="2025-09-27T23:36:16.211" v="438" actId="167"/>
          <ac:picMkLst>
            <pc:docMk/>
            <pc:sldMk cId="3226684901" sldId="369"/>
            <ac:picMk id="3" creationId="{4DB2AB40-350E-7566-F44F-F1C40716A4BD}"/>
          </ac:picMkLst>
        </pc:picChg>
        <pc:picChg chg="del">
          <ac:chgData name="Steven Tramell" userId="ae175e2037d93611" providerId="LiveId" clId="{757DD95B-F968-4CC6-A7BC-C35DAD8C234E}" dt="2025-09-27T23:35:24.220" v="430" actId="478"/>
          <ac:picMkLst>
            <pc:docMk/>
            <pc:sldMk cId="3226684901" sldId="369"/>
            <ac:picMk id="5" creationId="{C15405F7-5A31-C314-3782-256A0406DF55}"/>
          </ac:picMkLst>
        </pc:picChg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286756347" sldId="370"/>
        </pc:sldMkLst>
      </pc:sldChg>
      <pc:sldChg chg="addSp delSp modSp add mod delAnim modAnim">
        <pc:chgData name="Steven Tramell" userId="ae175e2037d93611" providerId="LiveId" clId="{757DD95B-F968-4CC6-A7BC-C35DAD8C234E}" dt="2025-09-27T23:41:22.806" v="613" actId="14100"/>
        <pc:sldMkLst>
          <pc:docMk/>
          <pc:sldMk cId="2709022763" sldId="370"/>
        </pc:sldMkLst>
        <pc:spChg chg="mod">
          <ac:chgData name="Steven Tramell" userId="ae175e2037d93611" providerId="LiveId" clId="{757DD95B-F968-4CC6-A7BC-C35DAD8C234E}" dt="2025-09-27T23:40:21.572" v="543" actId="1076"/>
          <ac:spMkLst>
            <pc:docMk/>
            <pc:sldMk cId="2709022763" sldId="370"/>
            <ac:spMk id="6" creationId="{2399A3C5-B23E-4ADB-042F-9F07388B4A60}"/>
          </ac:spMkLst>
        </pc:spChg>
        <pc:spChg chg="mod">
          <ac:chgData name="Steven Tramell" userId="ae175e2037d93611" providerId="LiveId" clId="{757DD95B-F968-4CC6-A7BC-C35DAD8C234E}" dt="2025-09-27T23:41:17.581" v="612" actId="20577"/>
          <ac:spMkLst>
            <pc:docMk/>
            <pc:sldMk cId="2709022763" sldId="370"/>
            <ac:spMk id="8" creationId="{5E46A861-B760-074E-B57A-A1A664EE14FF}"/>
          </ac:spMkLst>
        </pc:spChg>
        <pc:spChg chg="mod">
          <ac:chgData name="Steven Tramell" userId="ae175e2037d93611" providerId="LiveId" clId="{757DD95B-F968-4CC6-A7BC-C35DAD8C234E}" dt="2025-09-27T23:38:14.897" v="523" actId="20577"/>
          <ac:spMkLst>
            <pc:docMk/>
            <pc:sldMk cId="2709022763" sldId="370"/>
            <ac:spMk id="9" creationId="{F49B7C9E-37F7-0F18-5A36-3F45D2F5F292}"/>
          </ac:spMkLst>
        </pc:spChg>
        <pc:picChg chg="del">
          <ac:chgData name="Steven Tramell" userId="ae175e2037d93611" providerId="LiveId" clId="{757DD95B-F968-4CC6-A7BC-C35DAD8C234E}" dt="2025-09-27T23:38:19.658" v="525" actId="478"/>
          <ac:picMkLst>
            <pc:docMk/>
            <pc:sldMk cId="2709022763" sldId="370"/>
            <ac:picMk id="3" creationId="{ACE7D882-DCD5-8037-A07D-BEBACEA20A9A}"/>
          </ac:picMkLst>
        </pc:picChg>
        <pc:picChg chg="add mod ord">
          <ac:chgData name="Steven Tramell" userId="ae175e2037d93611" providerId="LiveId" clId="{757DD95B-F968-4CC6-A7BC-C35DAD8C234E}" dt="2025-09-27T23:41:22.806" v="613" actId="14100"/>
          <ac:picMkLst>
            <pc:docMk/>
            <pc:sldMk cId="2709022763" sldId="370"/>
            <ac:picMk id="4" creationId="{753C7643-E613-E434-59B7-FBE8AA48BB0E}"/>
          </ac:picMkLst>
        </pc:picChg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1465550769" sldId="371"/>
        </pc:sldMkLst>
      </pc:sldChg>
      <pc:sldChg chg="addSp delSp modSp new mod delAnim modAnim">
        <pc:chgData name="Steven Tramell" userId="ae175e2037d93611" providerId="LiveId" clId="{757DD95B-F968-4CC6-A7BC-C35DAD8C234E}" dt="2025-09-28T01:44:25.811" v="839" actId="20577"/>
        <pc:sldMkLst>
          <pc:docMk/>
          <pc:sldMk cId="2931799112" sldId="371"/>
        </pc:sldMkLst>
        <pc:spChg chg="del">
          <ac:chgData name="Steven Tramell" userId="ae175e2037d93611" providerId="LiveId" clId="{757DD95B-F968-4CC6-A7BC-C35DAD8C234E}" dt="2025-09-28T01:38:45.158" v="615" actId="478"/>
          <ac:spMkLst>
            <pc:docMk/>
            <pc:sldMk cId="2931799112" sldId="371"/>
            <ac:spMk id="2" creationId="{3FD1239B-9954-81D4-0EA9-711530C3BFFB}"/>
          </ac:spMkLst>
        </pc:spChg>
        <pc:spChg chg="del">
          <ac:chgData name="Steven Tramell" userId="ae175e2037d93611" providerId="LiveId" clId="{757DD95B-F968-4CC6-A7BC-C35DAD8C234E}" dt="2025-09-28T01:38:45.158" v="615" actId="478"/>
          <ac:spMkLst>
            <pc:docMk/>
            <pc:sldMk cId="2931799112" sldId="371"/>
            <ac:spMk id="3" creationId="{371B8F27-B49C-6537-0772-49646759928C}"/>
          </ac:spMkLst>
        </pc:spChg>
        <pc:spChg chg="add del mod">
          <ac:chgData name="Steven Tramell" userId="ae175e2037d93611" providerId="LiveId" clId="{757DD95B-F968-4CC6-A7BC-C35DAD8C234E}" dt="2025-09-28T01:40:22.528" v="728" actId="478"/>
          <ac:spMkLst>
            <pc:docMk/>
            <pc:sldMk cId="2931799112" sldId="371"/>
            <ac:spMk id="4" creationId="{E80D31F4-D780-4798-7F36-21804515E103}"/>
          </ac:spMkLst>
        </pc:spChg>
        <pc:spChg chg="add mod">
          <ac:chgData name="Steven Tramell" userId="ae175e2037d93611" providerId="LiveId" clId="{757DD95B-F968-4CC6-A7BC-C35DAD8C234E}" dt="2025-09-28T01:40:37.237" v="733" actId="1076"/>
          <ac:spMkLst>
            <pc:docMk/>
            <pc:sldMk cId="2931799112" sldId="371"/>
            <ac:spMk id="5" creationId="{AEB63345-7EE3-80FB-A6BE-ED6D212ED1D7}"/>
          </ac:spMkLst>
        </pc:spChg>
        <pc:spChg chg="add mod">
          <ac:chgData name="Steven Tramell" userId="ae175e2037d93611" providerId="LiveId" clId="{757DD95B-F968-4CC6-A7BC-C35DAD8C234E}" dt="2025-09-28T01:42:23.355" v="801" actId="1076"/>
          <ac:spMkLst>
            <pc:docMk/>
            <pc:sldMk cId="2931799112" sldId="371"/>
            <ac:spMk id="8" creationId="{4AE12ABE-E754-1C96-5440-ACCF62DDCB29}"/>
          </ac:spMkLst>
        </pc:spChg>
        <pc:spChg chg="add mod">
          <ac:chgData name="Steven Tramell" userId="ae175e2037d93611" providerId="LiveId" clId="{757DD95B-F968-4CC6-A7BC-C35DAD8C234E}" dt="2025-09-28T01:42:23.355" v="801" actId="1076"/>
          <ac:spMkLst>
            <pc:docMk/>
            <pc:sldMk cId="2931799112" sldId="371"/>
            <ac:spMk id="9" creationId="{FD84A452-8C61-29EB-FA58-D1B3C2FF2F41}"/>
          </ac:spMkLst>
        </pc:spChg>
        <pc:spChg chg="add mod">
          <ac:chgData name="Steven Tramell" userId="ae175e2037d93611" providerId="LiveId" clId="{757DD95B-F968-4CC6-A7BC-C35DAD8C234E}" dt="2025-09-28T01:44:25.811" v="839" actId="20577"/>
          <ac:spMkLst>
            <pc:docMk/>
            <pc:sldMk cId="2931799112" sldId="371"/>
            <ac:spMk id="10" creationId="{637FEBF4-58AB-710A-3199-835C707F4B05}"/>
          </ac:spMkLst>
        </pc:spChg>
        <pc:picChg chg="add mod modCrop">
          <ac:chgData name="Steven Tramell" userId="ae175e2037d93611" providerId="LiveId" clId="{757DD95B-F968-4CC6-A7BC-C35DAD8C234E}" dt="2025-09-28T01:43:29.404" v="807" actId="1076"/>
          <ac:picMkLst>
            <pc:docMk/>
            <pc:sldMk cId="2931799112" sldId="371"/>
            <ac:picMk id="12" creationId="{4774E82F-1D7A-3C5E-AE73-499983B36708}"/>
          </ac:picMkLst>
        </pc:picChg>
        <pc:cxnChg chg="add mod">
          <ac:chgData name="Steven Tramell" userId="ae175e2037d93611" providerId="LiveId" clId="{757DD95B-F968-4CC6-A7BC-C35DAD8C234E}" dt="2025-09-28T01:40:56.317" v="735" actId="208"/>
          <ac:cxnSpMkLst>
            <pc:docMk/>
            <pc:sldMk cId="2931799112" sldId="371"/>
            <ac:cxnSpMk id="7" creationId="{2D917D16-BD4E-8E2A-79CD-F4371954A42D}"/>
          </ac:cxnSpMkLst>
        </pc:cxnChg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1633736603" sldId="372"/>
        </pc:sldMkLst>
      </pc:sldChg>
      <pc:sldChg chg="addSp delSp modSp add mod delAnim modAnim">
        <pc:chgData name="Steven Tramell" userId="ae175e2037d93611" providerId="LiveId" clId="{757DD95B-F968-4CC6-A7BC-C35DAD8C234E}" dt="2025-09-28T01:52:50.109" v="1015" actId="12789"/>
        <pc:sldMkLst>
          <pc:docMk/>
          <pc:sldMk cId="3014995616" sldId="372"/>
        </pc:sldMkLst>
        <pc:spChg chg="add mod">
          <ac:chgData name="Steven Tramell" userId="ae175e2037d93611" providerId="LiveId" clId="{757DD95B-F968-4CC6-A7BC-C35DAD8C234E}" dt="2025-09-28T01:45:14.222" v="848" actId="207"/>
          <ac:spMkLst>
            <pc:docMk/>
            <pc:sldMk cId="3014995616" sldId="372"/>
            <ac:spMk id="2" creationId="{33058A81-011F-6F84-E282-D1ECE3900ED8}"/>
          </ac:spMkLst>
        </pc:spChg>
        <pc:spChg chg="add mod">
          <ac:chgData name="Steven Tramell" userId="ae175e2037d93611" providerId="LiveId" clId="{757DD95B-F968-4CC6-A7BC-C35DAD8C234E}" dt="2025-09-28T01:52:39.212" v="1012" actId="1076"/>
          <ac:spMkLst>
            <pc:docMk/>
            <pc:sldMk cId="3014995616" sldId="372"/>
            <ac:spMk id="3" creationId="{FDEEC502-6F60-9BB3-D7B5-BD49E5E92168}"/>
          </ac:spMkLst>
        </pc:spChg>
        <pc:spChg chg="add mod">
          <ac:chgData name="Steven Tramell" userId="ae175e2037d93611" providerId="LiveId" clId="{757DD95B-F968-4CC6-A7BC-C35DAD8C234E}" dt="2025-09-28T01:52:50.109" v="1015" actId="12789"/>
          <ac:spMkLst>
            <pc:docMk/>
            <pc:sldMk cId="3014995616" sldId="372"/>
            <ac:spMk id="4" creationId="{58987FB1-E143-183A-EEB5-3EBA70C093A0}"/>
          </ac:spMkLst>
        </pc:spChg>
        <pc:spChg chg="del">
          <ac:chgData name="Steven Tramell" userId="ae175e2037d93611" providerId="LiveId" clId="{757DD95B-F968-4CC6-A7BC-C35DAD8C234E}" dt="2025-09-28T01:45:04.657" v="841" actId="478"/>
          <ac:spMkLst>
            <pc:docMk/>
            <pc:sldMk cId="3014995616" sldId="372"/>
            <ac:spMk id="5" creationId="{3DA4878B-10D0-7F7E-4CCF-88F7BFE464FA}"/>
          </ac:spMkLst>
        </pc:spChg>
        <pc:spChg chg="add mod">
          <ac:chgData name="Steven Tramell" userId="ae175e2037d93611" providerId="LiveId" clId="{757DD95B-F968-4CC6-A7BC-C35DAD8C234E}" dt="2025-09-28T01:52:50.109" v="1015" actId="12789"/>
          <ac:spMkLst>
            <pc:docMk/>
            <pc:sldMk cId="3014995616" sldId="372"/>
            <ac:spMk id="6" creationId="{0E5F85CA-3BD8-94BF-EEDA-A8EBBF8280D1}"/>
          </ac:spMkLst>
        </pc:spChg>
        <pc:spChg chg="del">
          <ac:chgData name="Steven Tramell" userId="ae175e2037d93611" providerId="LiveId" clId="{757DD95B-F968-4CC6-A7BC-C35DAD8C234E}" dt="2025-09-28T01:45:08.558" v="844" actId="478"/>
          <ac:spMkLst>
            <pc:docMk/>
            <pc:sldMk cId="3014995616" sldId="372"/>
            <ac:spMk id="8" creationId="{BF9207D7-9D26-DD14-A2EA-1718D11D13A9}"/>
          </ac:spMkLst>
        </pc:spChg>
        <pc:spChg chg="del">
          <ac:chgData name="Steven Tramell" userId="ae175e2037d93611" providerId="LiveId" clId="{757DD95B-F968-4CC6-A7BC-C35DAD8C234E}" dt="2025-09-28T01:45:09.687" v="845" actId="478"/>
          <ac:spMkLst>
            <pc:docMk/>
            <pc:sldMk cId="3014995616" sldId="372"/>
            <ac:spMk id="9" creationId="{636EBE87-D5B4-F126-BF32-B693371E2847}"/>
          </ac:spMkLst>
        </pc:spChg>
        <pc:spChg chg="del">
          <ac:chgData name="Steven Tramell" userId="ae175e2037d93611" providerId="LiveId" clId="{757DD95B-F968-4CC6-A7BC-C35DAD8C234E}" dt="2025-09-28T01:45:10.591" v="846" actId="478"/>
          <ac:spMkLst>
            <pc:docMk/>
            <pc:sldMk cId="3014995616" sldId="372"/>
            <ac:spMk id="10" creationId="{CF417F43-7FDF-F87C-B9D7-0044F09CBB61}"/>
          </ac:spMkLst>
        </pc:spChg>
        <pc:spChg chg="add mod">
          <ac:chgData name="Steven Tramell" userId="ae175e2037d93611" providerId="LiveId" clId="{757DD95B-F968-4CC6-A7BC-C35DAD8C234E}" dt="2025-09-28T01:52:50.109" v="1015" actId="12789"/>
          <ac:spMkLst>
            <pc:docMk/>
            <pc:sldMk cId="3014995616" sldId="372"/>
            <ac:spMk id="11" creationId="{D298E2F3-215C-93CF-581B-CCA7CDF4EBFA}"/>
          </ac:spMkLst>
        </pc:spChg>
        <pc:spChg chg="add mod">
          <ac:chgData name="Steven Tramell" userId="ae175e2037d93611" providerId="LiveId" clId="{757DD95B-F968-4CC6-A7BC-C35DAD8C234E}" dt="2025-09-28T01:48:34.734" v="934" actId="1076"/>
          <ac:spMkLst>
            <pc:docMk/>
            <pc:sldMk cId="3014995616" sldId="372"/>
            <ac:spMk id="13" creationId="{15116D74-A023-3C64-06D5-62425603206E}"/>
          </ac:spMkLst>
        </pc:spChg>
        <pc:spChg chg="add mod">
          <ac:chgData name="Steven Tramell" userId="ae175e2037d93611" providerId="LiveId" clId="{757DD95B-F968-4CC6-A7BC-C35DAD8C234E}" dt="2025-09-28T01:48:56.403" v="957" actId="1076"/>
          <ac:spMkLst>
            <pc:docMk/>
            <pc:sldMk cId="3014995616" sldId="372"/>
            <ac:spMk id="14" creationId="{73824D19-66BC-0674-CD2E-F374301DE309}"/>
          </ac:spMkLst>
        </pc:spChg>
        <pc:spChg chg="add mod">
          <ac:chgData name="Steven Tramell" userId="ae175e2037d93611" providerId="LiveId" clId="{757DD95B-F968-4CC6-A7BC-C35DAD8C234E}" dt="2025-09-28T01:49:56.101" v="970" actId="14100"/>
          <ac:spMkLst>
            <pc:docMk/>
            <pc:sldMk cId="3014995616" sldId="372"/>
            <ac:spMk id="15" creationId="{AA8AFCB8-FFAF-A964-4CB3-EF59C7E6F74E}"/>
          </ac:spMkLst>
        </pc:spChg>
        <pc:spChg chg="add mod">
          <ac:chgData name="Steven Tramell" userId="ae175e2037d93611" providerId="LiveId" clId="{757DD95B-F968-4CC6-A7BC-C35DAD8C234E}" dt="2025-09-28T01:50:06.133" v="982" actId="20577"/>
          <ac:spMkLst>
            <pc:docMk/>
            <pc:sldMk cId="3014995616" sldId="372"/>
            <ac:spMk id="16" creationId="{7FEF47E7-759C-5BFF-4B93-B99EA21DBEEF}"/>
          </ac:spMkLst>
        </pc:spChg>
        <pc:spChg chg="add mod">
          <ac:chgData name="Steven Tramell" userId="ae175e2037d93611" providerId="LiveId" clId="{757DD95B-F968-4CC6-A7BC-C35DAD8C234E}" dt="2025-09-28T01:51:31.618" v="994" actId="313"/>
          <ac:spMkLst>
            <pc:docMk/>
            <pc:sldMk cId="3014995616" sldId="372"/>
            <ac:spMk id="17" creationId="{B0C107D1-22F2-13EC-358A-F11320DF84D0}"/>
          </ac:spMkLst>
        </pc:spChg>
        <pc:spChg chg="add mod">
          <ac:chgData name="Steven Tramell" userId="ae175e2037d93611" providerId="LiveId" clId="{757DD95B-F968-4CC6-A7BC-C35DAD8C234E}" dt="2025-09-28T01:52:29.955" v="1009" actId="1076"/>
          <ac:spMkLst>
            <pc:docMk/>
            <pc:sldMk cId="3014995616" sldId="372"/>
            <ac:spMk id="18" creationId="{7F380EF1-1511-6BEE-934A-D39059EB4470}"/>
          </ac:spMkLst>
        </pc:spChg>
        <pc:picChg chg="del">
          <ac:chgData name="Steven Tramell" userId="ae175e2037d93611" providerId="LiveId" clId="{757DD95B-F968-4CC6-A7BC-C35DAD8C234E}" dt="2025-09-28T01:45:07.148" v="843" actId="478"/>
          <ac:picMkLst>
            <pc:docMk/>
            <pc:sldMk cId="3014995616" sldId="372"/>
            <ac:picMk id="12" creationId="{4BEEFAD9-EBD2-338E-B8F8-5DC24466EF30}"/>
          </ac:picMkLst>
        </pc:picChg>
        <pc:cxnChg chg="del">
          <ac:chgData name="Steven Tramell" userId="ae175e2037d93611" providerId="LiveId" clId="{757DD95B-F968-4CC6-A7BC-C35DAD8C234E}" dt="2025-09-28T01:45:05.587" v="842" actId="478"/>
          <ac:cxnSpMkLst>
            <pc:docMk/>
            <pc:sldMk cId="3014995616" sldId="372"/>
            <ac:cxnSpMk id="7" creationId="{D5E956D2-74A5-0E88-9FED-5CF041E5ABB8}"/>
          </ac:cxnSpMkLst>
        </pc:cxnChg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3950923868" sldId="373"/>
        </pc:sldMkLst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4084022719" sldId="374"/>
        </pc:sldMkLst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2680396741" sldId="375"/>
        </pc:sldMkLst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3310498612" sldId="376"/>
        </pc:sldMkLst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2155173904" sldId="377"/>
        </pc:sldMkLst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2228442071" sldId="378"/>
        </pc:sldMkLst>
      </pc:sldChg>
      <pc:sldChg chg="del">
        <pc:chgData name="Steven Tramell" userId="ae175e2037d93611" providerId="LiveId" clId="{757DD95B-F968-4CC6-A7BC-C35DAD8C234E}" dt="2025-09-27T00:24:35.811" v="4" actId="47"/>
        <pc:sldMkLst>
          <pc:docMk/>
          <pc:sldMk cId="4225609965" sldId="37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8A8AC-0066-6AE3-610A-9BB88122D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487013-9D7B-EFB9-BB5C-CDDFA9DE4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6B669D-54DA-EAD0-756F-937ED6C9D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2E39A-8978-A67D-6D49-86BD2C006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3ED496-1A68-6F55-9683-94B3CAD22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74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5EE98-FA06-855E-D2D2-F1A612F5B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13A3E-9566-4A06-AD27-8AE16BDBE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C54F4B-B8CA-E8C5-EC88-97A1B499D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1D6F7-EC1E-64EC-9C26-250D74FD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AF8C56-20F3-4FAC-AA2E-DC9E04295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60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2FAE-CB4D-0FAC-B0B3-540F8CC0FC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E9719-0D26-ACDF-1E95-2A2B691500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5A62C-E391-2965-B1DB-ED9E51317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9C28F-6365-97A6-7210-AF0B87052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A87F15-F134-F744-6671-C550937E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74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9BD07-29E8-A3F5-B532-295B4A858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E9CBC-85BD-CF00-7017-C9AA0FF24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8461AE-C473-FCAB-C70B-8021E183C2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85B35-4BA1-66E5-3497-A4D122E8B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553012-9D89-8BBD-5702-59428F80D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1C6F5C-32D2-C12F-A37D-8559BBC40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597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38F91-8197-1714-43AE-05643AEA7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E4E27E-17AE-762F-0079-20F6A1198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462E6F-06CF-B30B-16DB-A799F5B3F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BE53BFB-08B1-EB87-0C6D-1F0EF1B6F7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499B1C-55E3-BEFD-C7C0-89CCCD97A7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4F20F5-D47C-DC12-3824-969AC5FDA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96DAFB-43BC-6311-F004-5C9FDC626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496486-51AC-201F-0960-B25B8C88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53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C73B9-3A07-0214-B9B5-68E5BFCBC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DF80C-D833-7FCA-2D84-A671AC3C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82C34E-24A3-988A-FC5A-7E1853F63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C32DBC-97F3-BBD0-334A-C6FC8A04A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384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5C48E6-36FA-BC8D-CDEF-124B2E3D0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32570C-ED66-9848-308D-D5743DFB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2990BF-FEE0-6509-4016-39DA1B87C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8449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B33DA6-FD15-FDE5-ABF9-60CFC3C2B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BFB0C-2009-4EA3-73F4-1B5F39D42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E8CC4-BEC1-E065-6A71-28E8888949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AE1B8D-62D7-CD41-25F0-73095A3A1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8D4524-991E-06DD-D15C-690D77010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BF5972-1EFB-840E-A300-795790D84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2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36D53-2C54-7C99-4B10-FE7F7E9DE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51D2AC-4D07-DB2E-0247-30B05AA40D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A6EC6-9EB3-7BD0-CD48-249E08FD7E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0B9D1E-903F-2265-CDB4-474E76623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8ADE8-1B65-21A0-AF65-68869767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1A327B-E833-5B5B-4DA4-76A7661F9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5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C48DF-2F95-2876-F0BF-F3BE735A2F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9B2DC-F2C7-4200-1B07-5D4D81ADAB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6131B-5E0E-3B22-3B1B-C33A7D42A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39140C-8AFD-530D-09FC-BD925D655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6CE6A-4F8F-4993-B126-277D6521F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7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332CCB-39CA-B46B-818A-EA7EC6FB73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0962B6-5D19-95B7-1785-CB8CA5E44A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BF405-180E-8AB4-6805-1FA80C2A4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12979-59AA-F735-4187-820938352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C08338-6AE4-1EB3-F23F-434CD2CC0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5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73133A-F80B-90C2-0307-510C050A9F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E9353A-F1AD-47BF-6A83-708A3315D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4290F-2F90-AC69-F381-0F80BA6FD6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951D31-A885-47FD-9DD3-F9F857FC3818}" type="datetimeFigureOut">
              <a:rPr lang="en-US" smtClean="0"/>
              <a:t>9/27/2025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42024-D572-5040-6B70-BF061FAA52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F89DB-860C-9D3D-AEAE-CC3B8598C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D87D90-0407-4F12-B3E5-EF16B08508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78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close-up of a person&#10;&#10;AI-generated content may be incorrect.">
            <a:extLst>
              <a:ext uri="{FF2B5EF4-FFF2-40B4-BE49-F238E27FC236}">
                <a16:creationId xmlns:a16="http://schemas.microsoft.com/office/drawing/2014/main" id="{C38F6F0E-5896-32F9-686B-0CDD3AB4DE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8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099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6A7B5F-CCAB-D94E-2F43-B3B7A135EE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6634" y="0"/>
            <a:ext cx="7538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04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2C25F7-AF81-F1BB-7C12-BB50053A3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CA525-8AAF-CCFC-F59F-88A5B04AE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47" y="171049"/>
            <a:ext cx="8660920" cy="1325563"/>
          </a:xfrm>
        </p:spPr>
        <p:txBody>
          <a:bodyPr>
            <a:noAutofit/>
          </a:bodyPr>
          <a:lstStyle/>
          <a:p>
            <a:r>
              <a:rPr lang="en-US" dirty="0">
                <a:latin typeface="Nexa Rust Sans-Trial Black 2" pitchFamily="2" charset="0"/>
              </a:rPr>
              <a:t>2</a:t>
            </a:r>
            <a:r>
              <a:rPr lang="en-US" baseline="30000" dirty="0">
                <a:latin typeface="Nexa Rust Sans-Trial Black 2" pitchFamily="2" charset="0"/>
              </a:rPr>
              <a:t>nd</a:t>
            </a:r>
            <a:r>
              <a:rPr lang="en-US" dirty="0">
                <a:latin typeface="Nexa Rust Sans-Trial Black 2" pitchFamily="2" charset="0"/>
              </a:rPr>
              <a:t> Corinthians 5:19-20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EC5437-D141-F58C-F3DA-B2292BC4D09A}"/>
              </a:ext>
            </a:extLst>
          </p:cNvPr>
          <p:cNvSpPr/>
          <p:nvPr/>
        </p:nvSpPr>
        <p:spPr>
          <a:xfrm>
            <a:off x="-25444" y="1300422"/>
            <a:ext cx="9057736" cy="392380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FBA0B8-52B6-4A40-E210-4D16544055CE}"/>
              </a:ext>
            </a:extLst>
          </p:cNvPr>
          <p:cNvSpPr txBox="1"/>
          <p:nvPr/>
        </p:nvSpPr>
        <p:spPr>
          <a:xfrm>
            <a:off x="621537" y="1842408"/>
            <a:ext cx="1064499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“…in Christ, God was reconciling the world to himself, not counting their trespasses against them, and entrusting to us the message of reconciliation. Therefore, </a:t>
            </a:r>
            <a:r>
              <a:rPr lang="en-US" sz="40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we are ambassadors for Christ</a:t>
            </a:r>
            <a:r>
              <a:rPr lang="en-US" sz="40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, God making his appeal through us. We implore you on behalf of Christ, be reconciled to God.” 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E3BB9AC-795D-25F3-A173-35D983D704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8988" y="6128276"/>
            <a:ext cx="1491453" cy="36339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81033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wn of thorns on a newspaper background&#10;&#10;AI-generated content may be incorrect.">
            <a:extLst>
              <a:ext uri="{FF2B5EF4-FFF2-40B4-BE49-F238E27FC236}">
                <a16:creationId xmlns:a16="http://schemas.microsoft.com/office/drawing/2014/main" id="{9399D56B-6063-BC87-0AB4-49431AFF2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78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A2DF1F-6646-1A90-D5AF-B67FC706E6E4}"/>
              </a:ext>
            </a:extLst>
          </p:cNvPr>
          <p:cNvSpPr txBox="1"/>
          <p:nvPr/>
        </p:nvSpPr>
        <p:spPr>
          <a:xfrm>
            <a:off x="513907" y="4136064"/>
            <a:ext cx="111641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Nexa Rust Sans-Trial Black 2" pitchFamily="2" charset="0"/>
              </a:rPr>
              <a:t>The Love OF Christ compels US</a:t>
            </a:r>
          </a:p>
        </p:txBody>
      </p:sp>
    </p:spTree>
    <p:extLst>
      <p:ext uri="{BB962C8B-B14F-4D97-AF65-F5344CB8AC3E}">
        <p14:creationId xmlns:p14="http://schemas.microsoft.com/office/powerpoint/2010/main" val="56367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n open book on a wooden surface&#10;&#10;AI-generated content may be incorrect.">
            <a:extLst>
              <a:ext uri="{FF2B5EF4-FFF2-40B4-BE49-F238E27FC236}">
                <a16:creationId xmlns:a16="http://schemas.microsoft.com/office/drawing/2014/main" id="{1D05302D-613D-EA1B-F96D-404D802397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F76826-79F9-1CF2-86A1-C1FE9A2F0127}"/>
              </a:ext>
            </a:extLst>
          </p:cNvPr>
          <p:cNvSpPr txBox="1"/>
          <p:nvPr/>
        </p:nvSpPr>
        <p:spPr>
          <a:xfrm>
            <a:off x="439479" y="999460"/>
            <a:ext cx="111641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Nexa Rust Sans-Trial Black 2" pitchFamily="2" charset="0"/>
              </a:rPr>
              <a:t>God… has given us the ministry of reconciliation</a:t>
            </a:r>
          </a:p>
        </p:txBody>
      </p:sp>
    </p:spTree>
    <p:extLst>
      <p:ext uri="{BB962C8B-B14F-4D97-AF65-F5344CB8AC3E}">
        <p14:creationId xmlns:p14="http://schemas.microsoft.com/office/powerpoint/2010/main" val="260339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A person in a suit standing in front of microphones&#10;&#10;AI-generated content may be incorrect.">
            <a:extLst>
              <a:ext uri="{FF2B5EF4-FFF2-40B4-BE49-F238E27FC236}">
                <a16:creationId xmlns:a16="http://schemas.microsoft.com/office/drawing/2014/main" id="{46FCC416-9CB0-349C-8073-217FC555E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50044D-A2FF-C21E-F326-E0EA9627D94B}"/>
              </a:ext>
            </a:extLst>
          </p:cNvPr>
          <p:cNvSpPr txBox="1"/>
          <p:nvPr/>
        </p:nvSpPr>
        <p:spPr>
          <a:xfrm>
            <a:off x="439479" y="2828260"/>
            <a:ext cx="1116418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Nexa Rust Sans-Trial Black 2" pitchFamily="2" charset="0"/>
              </a:rPr>
              <a:t>We are ambassadors on behalf of Christ</a:t>
            </a:r>
          </a:p>
        </p:txBody>
      </p:sp>
    </p:spTree>
    <p:extLst>
      <p:ext uri="{BB962C8B-B14F-4D97-AF65-F5344CB8AC3E}">
        <p14:creationId xmlns:p14="http://schemas.microsoft.com/office/powerpoint/2010/main" val="1284298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Victoria Peak with water in the background&#10;&#10;AI-generated content may be incorrect.">
            <a:extLst>
              <a:ext uri="{FF2B5EF4-FFF2-40B4-BE49-F238E27FC236}">
                <a16:creationId xmlns:a16="http://schemas.microsoft.com/office/drawing/2014/main" id="{B80EBC11-AF29-A924-87A6-097384C4B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9857B1A-625A-DA94-D611-5AC5271BAC06}"/>
              </a:ext>
            </a:extLst>
          </p:cNvPr>
          <p:cNvSpPr/>
          <p:nvPr/>
        </p:nvSpPr>
        <p:spPr>
          <a:xfrm>
            <a:off x="0" y="0"/>
            <a:ext cx="12192000" cy="6856718"/>
          </a:xfrm>
          <a:prstGeom prst="rect">
            <a:avLst/>
          </a:prstGeom>
          <a:solidFill>
            <a:schemeClr val="bg2">
              <a:lumMod val="2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BE2294-1619-E194-A2F3-86E66F712462}"/>
              </a:ext>
            </a:extLst>
          </p:cNvPr>
          <p:cNvSpPr txBox="1"/>
          <p:nvPr/>
        </p:nvSpPr>
        <p:spPr>
          <a:xfrm>
            <a:off x="2604977" y="297712"/>
            <a:ext cx="702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Fave Script Bold Pro" pitchFamily="2" charset="0"/>
              </a:rPr>
              <a:t>Ambassadors for Christ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B6F144-175D-4E84-DB27-794AAB5EC5F1}"/>
              </a:ext>
            </a:extLst>
          </p:cNvPr>
          <p:cNvSpPr txBox="1"/>
          <p:nvPr/>
        </p:nvSpPr>
        <p:spPr>
          <a:xfrm>
            <a:off x="1286539" y="2135697"/>
            <a:ext cx="101753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C000"/>
                </a:solidFill>
                <a:latin typeface="Nexa Rust Sans-Trial Black 2" pitchFamily="2" charset="0"/>
              </a:rPr>
              <a:t>There is conflict between the world and its creator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839EBF-616E-2CDE-EF17-42C1BA766C5E}"/>
              </a:ext>
            </a:extLst>
          </p:cNvPr>
          <p:cNvSpPr txBox="1"/>
          <p:nvPr/>
        </p:nvSpPr>
        <p:spPr>
          <a:xfrm>
            <a:off x="3125971" y="5376700"/>
            <a:ext cx="6241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</a:t>
            </a:r>
            <a:r>
              <a:rPr lang="en-US" sz="4000" baseline="30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nd</a:t>
            </a:r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Thessalonians 1:7-8</a:t>
            </a:r>
          </a:p>
        </p:txBody>
      </p:sp>
    </p:spTree>
    <p:extLst>
      <p:ext uri="{BB962C8B-B14F-4D97-AF65-F5344CB8AC3E}">
        <p14:creationId xmlns:p14="http://schemas.microsoft.com/office/powerpoint/2010/main" val="663952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38C558-671A-8E0A-64E1-CCA7EDD48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ross on Christ the Redeemer&#10;&#10;AI-generated content may be incorrect.">
            <a:extLst>
              <a:ext uri="{FF2B5EF4-FFF2-40B4-BE49-F238E27FC236}">
                <a16:creationId xmlns:a16="http://schemas.microsoft.com/office/drawing/2014/main" id="{4DB2AB40-350E-7566-F44F-F1C40716A4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60"/>
            <a:ext cx="12192000" cy="68328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C1341E3-A830-4306-92B6-0B08A66B09AB}"/>
              </a:ext>
            </a:extLst>
          </p:cNvPr>
          <p:cNvSpPr/>
          <p:nvPr/>
        </p:nvSpPr>
        <p:spPr>
          <a:xfrm>
            <a:off x="0" y="0"/>
            <a:ext cx="12192000" cy="6856718"/>
          </a:xfrm>
          <a:prstGeom prst="rect">
            <a:avLst/>
          </a:prstGeom>
          <a:solidFill>
            <a:schemeClr val="bg2">
              <a:lumMod val="2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2C5A19-D09F-F6DE-B516-B47650BAA56C}"/>
              </a:ext>
            </a:extLst>
          </p:cNvPr>
          <p:cNvSpPr txBox="1"/>
          <p:nvPr/>
        </p:nvSpPr>
        <p:spPr>
          <a:xfrm>
            <a:off x="2604977" y="297712"/>
            <a:ext cx="702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Fave Script Bold Pro" pitchFamily="2" charset="0"/>
              </a:rPr>
              <a:t>Ambassadors for Christ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03EABB-F4DD-90DE-787E-D6FF75E72004}"/>
              </a:ext>
            </a:extLst>
          </p:cNvPr>
          <p:cNvSpPr txBox="1"/>
          <p:nvPr/>
        </p:nvSpPr>
        <p:spPr>
          <a:xfrm>
            <a:off x="1297171" y="2144709"/>
            <a:ext cx="101753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C000"/>
                </a:solidFill>
                <a:latin typeface="Nexa Rust Sans-Trial Black 2" pitchFamily="2" charset="0"/>
              </a:rPr>
              <a:t>Reconciliation to god is only possible through Jesus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01E666-A800-EA91-40D2-C3CC27C1797F}"/>
              </a:ext>
            </a:extLst>
          </p:cNvPr>
          <p:cNvSpPr txBox="1"/>
          <p:nvPr/>
        </p:nvSpPr>
        <p:spPr>
          <a:xfrm>
            <a:off x="3125971" y="5376700"/>
            <a:ext cx="6241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Acts 16:31</a:t>
            </a:r>
          </a:p>
        </p:txBody>
      </p:sp>
    </p:spTree>
    <p:extLst>
      <p:ext uri="{BB962C8B-B14F-4D97-AF65-F5344CB8AC3E}">
        <p14:creationId xmlns:p14="http://schemas.microsoft.com/office/powerpoint/2010/main" val="322668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F99BEF-7CE1-F412-09A8-4993EF046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ith beard and flowers on his face&#10;&#10;AI-generated content may be incorrect.">
            <a:extLst>
              <a:ext uri="{FF2B5EF4-FFF2-40B4-BE49-F238E27FC236}">
                <a16:creationId xmlns:a16="http://schemas.microsoft.com/office/drawing/2014/main" id="{753C7643-E613-E434-59B7-FBE8AA48BB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399A3C5-B23E-4ADB-042F-9F07388B4A60}"/>
              </a:ext>
            </a:extLst>
          </p:cNvPr>
          <p:cNvSpPr/>
          <p:nvPr/>
        </p:nvSpPr>
        <p:spPr>
          <a:xfrm>
            <a:off x="0" y="0"/>
            <a:ext cx="12192000" cy="6856718"/>
          </a:xfrm>
          <a:prstGeom prst="rect">
            <a:avLst/>
          </a:prstGeom>
          <a:solidFill>
            <a:schemeClr val="bg2">
              <a:lumMod val="2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467688-D07B-07F3-93A1-16678BB975FA}"/>
              </a:ext>
            </a:extLst>
          </p:cNvPr>
          <p:cNvSpPr txBox="1"/>
          <p:nvPr/>
        </p:nvSpPr>
        <p:spPr>
          <a:xfrm>
            <a:off x="2604977" y="297712"/>
            <a:ext cx="702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chemeClr val="bg1"/>
                </a:solidFill>
                <a:latin typeface="Fave Script Bold Pro" pitchFamily="2" charset="0"/>
              </a:rPr>
              <a:t>Ambassadors for Christ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46A861-B760-074E-B57A-A1A664EE14FF}"/>
              </a:ext>
            </a:extLst>
          </p:cNvPr>
          <p:cNvSpPr txBox="1"/>
          <p:nvPr/>
        </p:nvSpPr>
        <p:spPr>
          <a:xfrm>
            <a:off x="1297171" y="2144709"/>
            <a:ext cx="101753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C000"/>
                </a:solidFill>
                <a:latin typeface="Nexa Rust Sans-Trial Black 2" pitchFamily="2" charset="0"/>
              </a:rPr>
              <a:t>God makes his appeal through me, so I must speak on his behalf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9B7C9E-37F7-0F18-5A36-3F45D2F5F292}"/>
              </a:ext>
            </a:extLst>
          </p:cNvPr>
          <p:cNvSpPr txBox="1"/>
          <p:nvPr/>
        </p:nvSpPr>
        <p:spPr>
          <a:xfrm>
            <a:off x="3125971" y="5376700"/>
            <a:ext cx="6241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Ephesians 6:20</a:t>
            </a:r>
          </a:p>
        </p:txBody>
      </p:sp>
    </p:spTree>
    <p:extLst>
      <p:ext uri="{BB962C8B-B14F-4D97-AF65-F5344CB8AC3E}">
        <p14:creationId xmlns:p14="http://schemas.microsoft.com/office/powerpoint/2010/main" val="2709022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EB63345-7EE3-80FB-A6BE-ED6D212ED1D7}"/>
              </a:ext>
            </a:extLst>
          </p:cNvPr>
          <p:cNvSpPr txBox="1"/>
          <p:nvPr/>
        </p:nvSpPr>
        <p:spPr>
          <a:xfrm>
            <a:off x="178980" y="340242"/>
            <a:ext cx="11834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exa Rust Sans-Trial Black 2" pitchFamily="2" charset="0"/>
              </a:rPr>
              <a:t>Why we struggle as Ambassadors 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917D16-BD4E-8E2A-79CD-F4371954A42D}"/>
              </a:ext>
            </a:extLst>
          </p:cNvPr>
          <p:cNvCxnSpPr/>
          <p:nvPr/>
        </p:nvCxnSpPr>
        <p:spPr>
          <a:xfrm>
            <a:off x="1254642" y="1265274"/>
            <a:ext cx="9845749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AE12ABE-E754-1C96-5440-ACCF62DDCB29}"/>
              </a:ext>
            </a:extLst>
          </p:cNvPr>
          <p:cNvSpPr txBox="1"/>
          <p:nvPr/>
        </p:nvSpPr>
        <p:spPr>
          <a:xfrm>
            <a:off x="178980" y="2448834"/>
            <a:ext cx="3934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Potential Rejection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84A452-8C61-29EB-FA58-D1B3C2FF2F41}"/>
              </a:ext>
            </a:extLst>
          </p:cNvPr>
          <p:cNvSpPr txBox="1"/>
          <p:nvPr/>
        </p:nvSpPr>
        <p:spPr>
          <a:xfrm>
            <a:off x="3903918" y="2448834"/>
            <a:ext cx="3934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Unclear Expectations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7FEBF4-58AB-710A-3199-835C707F4B05}"/>
              </a:ext>
            </a:extLst>
          </p:cNvPr>
          <p:cNvSpPr txBox="1"/>
          <p:nvPr/>
        </p:nvSpPr>
        <p:spPr>
          <a:xfrm>
            <a:off x="7628861" y="2448834"/>
            <a:ext cx="393404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Competing Priorities</a:t>
            </a:r>
          </a:p>
        </p:txBody>
      </p:sp>
      <p:pic>
        <p:nvPicPr>
          <p:cNvPr id="12" name="Picture 11" descr="A door with light coming out of it&#10;&#10;AI-generated content may be incorrect.">
            <a:extLst>
              <a:ext uri="{FF2B5EF4-FFF2-40B4-BE49-F238E27FC236}">
                <a16:creationId xmlns:a16="http://schemas.microsoft.com/office/drawing/2014/main" id="{4774E82F-1D7A-3C5E-AE73-499983B36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62" b="40120"/>
          <a:stretch>
            <a:fillRect/>
          </a:stretch>
        </p:blipFill>
        <p:spPr>
          <a:xfrm>
            <a:off x="-1" y="5018567"/>
            <a:ext cx="12192000" cy="183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799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4E0A4-A295-634D-7FDE-448BD29F4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058A81-011F-6F84-E282-D1ECE3900ED8}"/>
              </a:ext>
            </a:extLst>
          </p:cNvPr>
          <p:cNvSpPr txBox="1"/>
          <p:nvPr/>
        </p:nvSpPr>
        <p:spPr>
          <a:xfrm>
            <a:off x="2604977" y="297712"/>
            <a:ext cx="70281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Fave Script Bold Pro" pitchFamily="2" charset="0"/>
              </a:rPr>
              <a:t>Ambassadors for Christ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DEEC502-6F60-9BB3-D7B5-BD49E5E92168}"/>
              </a:ext>
            </a:extLst>
          </p:cNvPr>
          <p:cNvSpPr/>
          <p:nvPr/>
        </p:nvSpPr>
        <p:spPr>
          <a:xfrm>
            <a:off x="0" y="1753221"/>
            <a:ext cx="12192000" cy="1052624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100000">
                <a:srgbClr val="92D05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987FB1-E143-183A-EEB5-3EBA70C093A0}"/>
              </a:ext>
            </a:extLst>
          </p:cNvPr>
          <p:cNvSpPr txBox="1"/>
          <p:nvPr/>
        </p:nvSpPr>
        <p:spPr>
          <a:xfrm>
            <a:off x="797441" y="1740700"/>
            <a:ext cx="2424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gers" pitchFamily="2" charset="0"/>
              </a:rPr>
              <a:t>Pray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5F85CA-3BD8-94BF-EEDA-A8EBBF8280D1}"/>
              </a:ext>
            </a:extLst>
          </p:cNvPr>
          <p:cNvSpPr txBox="1"/>
          <p:nvPr/>
        </p:nvSpPr>
        <p:spPr>
          <a:xfrm>
            <a:off x="8689454" y="1740700"/>
            <a:ext cx="2424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gers" pitchFamily="2" charset="0"/>
              </a:rPr>
              <a:t>Speak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98E2F3-215C-93CF-581B-CCA7CDF4EBFA}"/>
              </a:ext>
            </a:extLst>
          </p:cNvPr>
          <p:cNvSpPr txBox="1"/>
          <p:nvPr/>
        </p:nvSpPr>
        <p:spPr>
          <a:xfrm>
            <a:off x="4609213" y="1740700"/>
            <a:ext cx="24242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ngers" pitchFamily="2" charset="0"/>
              </a:rPr>
              <a:t>Behave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116D74-A023-3C64-06D5-62425603206E}"/>
              </a:ext>
            </a:extLst>
          </p:cNvPr>
          <p:cNvSpPr txBox="1"/>
          <p:nvPr/>
        </p:nvSpPr>
        <p:spPr>
          <a:xfrm>
            <a:off x="423529" y="3238772"/>
            <a:ext cx="33935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“pray also for us, that God may open to us a door for the word…”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824D19-66BC-0674-CD2E-F374301DE309}"/>
              </a:ext>
            </a:extLst>
          </p:cNvPr>
          <p:cNvSpPr txBox="1"/>
          <p:nvPr/>
        </p:nvSpPr>
        <p:spPr>
          <a:xfrm>
            <a:off x="738076" y="5441414"/>
            <a:ext cx="2764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Colossians 4:3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8AFCB8-FFAF-A964-4CB3-EF59C7E6F74E}"/>
              </a:ext>
            </a:extLst>
          </p:cNvPr>
          <p:cNvSpPr txBox="1"/>
          <p:nvPr/>
        </p:nvSpPr>
        <p:spPr>
          <a:xfrm>
            <a:off x="4105938" y="3238772"/>
            <a:ext cx="36664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“let your light shine before others, so that they may see your good works.”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FEF47E7-759C-5BFF-4B93-B99EA21DBEEF}"/>
              </a:ext>
            </a:extLst>
          </p:cNvPr>
          <p:cNvSpPr txBox="1"/>
          <p:nvPr/>
        </p:nvSpPr>
        <p:spPr>
          <a:xfrm>
            <a:off x="4420485" y="5441414"/>
            <a:ext cx="2764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Matthew 5:16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C107D1-22F2-13EC-358A-F11320DF84D0}"/>
              </a:ext>
            </a:extLst>
          </p:cNvPr>
          <p:cNvSpPr txBox="1"/>
          <p:nvPr/>
        </p:nvSpPr>
        <p:spPr>
          <a:xfrm>
            <a:off x="7915938" y="3215051"/>
            <a:ext cx="42760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“Many Samaritans from that town believed in him because of the woman's testimony”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380EF1-1511-6BEE-934A-D39059EB4470}"/>
              </a:ext>
            </a:extLst>
          </p:cNvPr>
          <p:cNvSpPr txBox="1"/>
          <p:nvPr/>
        </p:nvSpPr>
        <p:spPr>
          <a:xfrm>
            <a:off x="8519334" y="5277154"/>
            <a:ext cx="27644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Source Sans Pro" panose="020B0503030403020204" pitchFamily="34" charset="0"/>
                <a:ea typeface="Source Sans Pro" panose="020B0503030403020204" pitchFamily="34" charset="0"/>
              </a:rPr>
              <a:t>John 4:39</a:t>
            </a:r>
          </a:p>
        </p:txBody>
      </p:sp>
    </p:spTree>
    <p:extLst>
      <p:ext uri="{BB962C8B-B14F-4D97-AF65-F5344CB8AC3E}">
        <p14:creationId xmlns:p14="http://schemas.microsoft.com/office/powerpoint/2010/main" val="3014995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6" grpId="0"/>
      <p:bldP spid="11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5426</TotalTime>
  <Words>201</Words>
  <Application>Microsoft Office PowerPoint</Application>
  <PresentationFormat>Widescreen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Aptos Display</vt:lpstr>
      <vt:lpstr>Bangers</vt:lpstr>
      <vt:lpstr>Fave Script Bold Pro</vt:lpstr>
      <vt:lpstr>Aptos</vt:lpstr>
      <vt:lpstr>Source Sans Pro</vt:lpstr>
      <vt:lpstr>Nexa Rust Sans-Trial Black 2</vt:lpstr>
      <vt:lpstr>Office Theme</vt:lpstr>
      <vt:lpstr>PowerPoint Presentation</vt:lpstr>
      <vt:lpstr>PowerPoint Presentation</vt:lpstr>
      <vt:lpstr>2nd Corinthians 5:19-20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Steven Tramell</dc:creator>
  <cp:lastModifiedBy>Steven Tramell</cp:lastModifiedBy>
  <cp:revision>10</cp:revision>
  <dcterms:created xsi:type="dcterms:W3CDTF">2025-02-01T15:41:37Z</dcterms:created>
  <dcterms:modified xsi:type="dcterms:W3CDTF">2025-09-28T01:52:53Z</dcterms:modified>
</cp:coreProperties>
</file>