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6" r:id="rId3"/>
    <p:sldId id="272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3" r:id="rId12"/>
  </p:sldIdLst>
  <p:sldSz cx="12192000" cy="6858000"/>
  <p:notesSz cx="6858000" cy="9144000"/>
  <p:embeddedFontLst>
    <p:embeddedFont>
      <p:font typeface="Boucherie Block" panose="02000506000000020004" pitchFamily="2" charset="0"/>
      <p:regular r:id="rId13"/>
      <p:bold r:id="rId14"/>
      <p:italic r:id="rId15"/>
    </p:embeddedFont>
    <p:embeddedFont>
      <p:font typeface="Jumble" panose="02000503000000020004" pitchFamily="2" charset="0"/>
      <p:regular r:id="rId16"/>
    </p:embeddedFont>
    <p:embeddedFont>
      <p:font typeface="Source Sans Pro" panose="020B0503030403020204" pitchFamily="34" charset="0"/>
      <p:regular r:id="rId17"/>
      <p:bold r:id="rId18"/>
      <p:italic r:id="rId19"/>
      <p:boldItalic r:id="rId20"/>
    </p:embeddedFont>
    <p:embeddedFont>
      <p:font typeface="Source Sans Pro Black" panose="020B0803030403020204" pitchFamily="34" charset="0"/>
      <p:bold r:id="rId21"/>
      <p:boldItalic r:id="rId22"/>
    </p:embeddedFont>
    <p:embeddedFont>
      <p:font typeface="Source Sans Pro SemiBold" panose="020B0603030403020204" pitchFamily="34" charset="0"/>
      <p:bold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1323D3-D352-49B9-996D-0ADC7A26624A}" v="1605" dt="2025-04-20T02:31:14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9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Tramell" userId="ae175e2037d93611" providerId="LiveId" clId="{FA1323D3-D352-49B9-996D-0ADC7A26624A}"/>
    <pc:docChg chg="undo custSel addSld delSld modSld sldOrd">
      <pc:chgData name="Steven Tramell" userId="ae175e2037d93611" providerId="LiveId" clId="{FA1323D3-D352-49B9-996D-0ADC7A26624A}" dt="2025-04-20T02:31:14.477" v="2225" actId="20577"/>
      <pc:docMkLst>
        <pc:docMk/>
      </pc:docMkLst>
      <pc:sldChg chg="addSp delSp modSp mod setBg modAnim">
        <pc:chgData name="Steven Tramell" userId="ae175e2037d93611" providerId="LiveId" clId="{FA1323D3-D352-49B9-996D-0ADC7A26624A}" dt="2025-04-19T14:20:44.973" v="80"/>
        <pc:sldMkLst>
          <pc:docMk/>
          <pc:sldMk cId="2863263128" sldId="256"/>
        </pc:sldMkLst>
        <pc:spChg chg="del">
          <ac:chgData name="Steven Tramell" userId="ae175e2037d93611" providerId="LiveId" clId="{FA1323D3-D352-49B9-996D-0ADC7A26624A}" dt="2025-04-19T14:17:16.199" v="0" actId="478"/>
          <ac:spMkLst>
            <pc:docMk/>
            <pc:sldMk cId="2863263128" sldId="256"/>
            <ac:spMk id="2" creationId="{F295E076-8CC5-28D7-A94F-9695A435A31C}"/>
          </ac:spMkLst>
        </pc:spChg>
        <pc:spChg chg="del">
          <ac:chgData name="Steven Tramell" userId="ae175e2037d93611" providerId="LiveId" clId="{FA1323D3-D352-49B9-996D-0ADC7A26624A}" dt="2025-04-19T14:17:16.199" v="0" actId="478"/>
          <ac:spMkLst>
            <pc:docMk/>
            <pc:sldMk cId="2863263128" sldId="256"/>
            <ac:spMk id="3" creationId="{FD64570B-A465-1620-84E8-F59289151C19}"/>
          </ac:spMkLst>
        </pc:spChg>
        <pc:spChg chg="add mod">
          <ac:chgData name="Steven Tramell" userId="ae175e2037d93611" providerId="LiveId" clId="{FA1323D3-D352-49B9-996D-0ADC7A26624A}" dt="2025-04-19T14:19:08.819" v="49"/>
          <ac:spMkLst>
            <pc:docMk/>
            <pc:sldMk cId="2863263128" sldId="256"/>
            <ac:spMk id="6" creationId="{8C15A72B-3299-26CF-346A-F3F63AB3F057}"/>
          </ac:spMkLst>
        </pc:spChg>
        <pc:spChg chg="add mod">
          <ac:chgData name="Steven Tramell" userId="ae175e2037d93611" providerId="LiveId" clId="{FA1323D3-D352-49B9-996D-0ADC7A26624A}" dt="2025-04-19T14:20:33.157" v="75" actId="1076"/>
          <ac:spMkLst>
            <pc:docMk/>
            <pc:sldMk cId="2863263128" sldId="256"/>
            <ac:spMk id="8" creationId="{63030B45-2F2A-06CE-683F-0475DFC616DF}"/>
          </ac:spMkLst>
        </pc:spChg>
        <pc:spChg chg="add">
          <ac:chgData name="Steven Tramell" userId="ae175e2037d93611" providerId="LiveId" clId="{FA1323D3-D352-49B9-996D-0ADC7A26624A}" dt="2025-04-19T14:17:19.758" v="4" actId="26606"/>
          <ac:spMkLst>
            <pc:docMk/>
            <pc:sldMk cId="2863263128" sldId="256"/>
            <ac:spMk id="10" creationId="{42A4FC2C-047E-45A5-965D-8E1E3BF09BC6}"/>
          </ac:spMkLst>
        </pc:spChg>
        <pc:picChg chg="add mod">
          <ac:chgData name="Steven Tramell" userId="ae175e2037d93611" providerId="LiveId" clId="{FA1323D3-D352-49B9-996D-0ADC7A26624A}" dt="2025-04-19T14:20:40.065" v="77" actId="1076"/>
          <ac:picMkLst>
            <pc:docMk/>
            <pc:sldMk cId="2863263128" sldId="256"/>
            <ac:picMk id="5" creationId="{91FA2DFF-8E3C-1312-9C2C-E7FAB81C505B}"/>
          </ac:picMkLst>
        </pc:picChg>
      </pc:sldChg>
      <pc:sldChg chg="addSp delSp modSp mod ord setBg modAnim">
        <pc:chgData name="Steven Tramell" userId="ae175e2037d93611" providerId="LiveId" clId="{FA1323D3-D352-49B9-996D-0ADC7A26624A}" dt="2025-04-20T00:25:19.477" v="125"/>
        <pc:sldMkLst>
          <pc:docMk/>
          <pc:sldMk cId="1563366344" sldId="257"/>
        </pc:sldMkLst>
        <pc:spChg chg="del">
          <ac:chgData name="Steven Tramell" userId="ae175e2037d93611" providerId="LiveId" clId="{FA1323D3-D352-49B9-996D-0ADC7A26624A}" dt="2025-04-20T00:23:56.829" v="83" actId="478"/>
          <ac:spMkLst>
            <pc:docMk/>
            <pc:sldMk cId="1563366344" sldId="257"/>
            <ac:spMk id="2" creationId="{5BA6BD41-B1A5-4DC3-93E6-32441D8D8C6A}"/>
          </ac:spMkLst>
        </pc:spChg>
        <pc:spChg chg="del">
          <ac:chgData name="Steven Tramell" userId="ae175e2037d93611" providerId="LiveId" clId="{FA1323D3-D352-49B9-996D-0ADC7A26624A}" dt="2025-04-20T00:23:56.829" v="83" actId="478"/>
          <ac:spMkLst>
            <pc:docMk/>
            <pc:sldMk cId="1563366344" sldId="257"/>
            <ac:spMk id="3" creationId="{32777B8A-432F-633D-030A-2E73A9F277A7}"/>
          </ac:spMkLst>
        </pc:spChg>
        <pc:spChg chg="add mod">
          <ac:chgData name="Steven Tramell" userId="ae175e2037d93611" providerId="LiveId" clId="{FA1323D3-D352-49B9-996D-0ADC7A26624A}" dt="2025-04-20T00:25:13.864" v="123" actId="1076"/>
          <ac:spMkLst>
            <pc:docMk/>
            <pc:sldMk cId="1563366344" sldId="257"/>
            <ac:spMk id="6" creationId="{2DD0C876-6FD3-3812-E972-94155EE5AA24}"/>
          </ac:spMkLst>
        </pc:spChg>
        <pc:spChg chg="add">
          <ac:chgData name="Steven Tramell" userId="ae175e2037d93611" providerId="LiveId" clId="{FA1323D3-D352-49B9-996D-0ADC7A26624A}" dt="2025-04-20T00:24:02.842" v="87" actId="26606"/>
          <ac:spMkLst>
            <pc:docMk/>
            <pc:sldMk cId="1563366344" sldId="257"/>
            <ac:spMk id="10" creationId="{42A4FC2C-047E-45A5-965D-8E1E3BF09BC6}"/>
          </ac:spMkLst>
        </pc:spChg>
        <pc:picChg chg="add mod">
          <ac:chgData name="Steven Tramell" userId="ae175e2037d93611" providerId="LiveId" clId="{FA1323D3-D352-49B9-996D-0ADC7A26624A}" dt="2025-04-20T00:24:12.460" v="88" actId="196"/>
          <ac:picMkLst>
            <pc:docMk/>
            <pc:sldMk cId="1563366344" sldId="257"/>
            <ac:picMk id="5" creationId="{1F9521EF-F175-3B54-6550-42CC4E708570}"/>
          </ac:picMkLst>
        </pc:picChg>
      </pc:sldChg>
      <pc:sldChg chg="modSp new del mod">
        <pc:chgData name="Steven Tramell" userId="ae175e2037d93611" providerId="LiveId" clId="{FA1323D3-D352-49B9-996D-0ADC7A26624A}" dt="2025-04-20T00:37:43.252" v="361" actId="47"/>
        <pc:sldMkLst>
          <pc:docMk/>
          <pc:sldMk cId="2479288406" sldId="258"/>
        </pc:sldMkLst>
        <pc:spChg chg="mod">
          <ac:chgData name="Steven Tramell" userId="ae175e2037d93611" providerId="LiveId" clId="{FA1323D3-D352-49B9-996D-0ADC7A26624A}" dt="2025-04-20T00:31:28.172" v="145" actId="20577"/>
          <ac:spMkLst>
            <pc:docMk/>
            <pc:sldMk cId="2479288406" sldId="258"/>
            <ac:spMk id="2" creationId="{FE60F1CA-EAAD-9FF8-763E-EAE0E13F0CB9}"/>
          </ac:spMkLst>
        </pc:spChg>
      </pc:sldChg>
      <pc:sldChg chg="modSp add del mod">
        <pc:chgData name="Steven Tramell" userId="ae175e2037d93611" providerId="LiveId" clId="{FA1323D3-D352-49B9-996D-0ADC7A26624A}" dt="2025-04-20T00:44:05.771" v="434" actId="47"/>
        <pc:sldMkLst>
          <pc:docMk/>
          <pc:sldMk cId="505174105" sldId="259"/>
        </pc:sldMkLst>
        <pc:spChg chg="mod">
          <ac:chgData name="Steven Tramell" userId="ae175e2037d93611" providerId="LiveId" clId="{FA1323D3-D352-49B9-996D-0ADC7A26624A}" dt="2025-04-20T00:31:59.219" v="171" actId="20577"/>
          <ac:spMkLst>
            <pc:docMk/>
            <pc:sldMk cId="505174105" sldId="259"/>
            <ac:spMk id="2" creationId="{9AE2E9B3-97C2-4926-DC52-C4833AC7299A}"/>
          </ac:spMkLst>
        </pc:spChg>
      </pc:sldChg>
      <pc:sldChg chg="modSp add del mod">
        <pc:chgData name="Steven Tramell" userId="ae175e2037d93611" providerId="LiveId" clId="{FA1323D3-D352-49B9-996D-0ADC7A26624A}" dt="2025-04-20T00:49:15.501" v="480" actId="47"/>
        <pc:sldMkLst>
          <pc:docMk/>
          <pc:sldMk cId="2978381859" sldId="260"/>
        </pc:sldMkLst>
        <pc:spChg chg="mod">
          <ac:chgData name="Steven Tramell" userId="ae175e2037d93611" providerId="LiveId" clId="{FA1323D3-D352-49B9-996D-0ADC7A26624A}" dt="2025-04-20T00:32:13.931" v="197" actId="20577"/>
          <ac:spMkLst>
            <pc:docMk/>
            <pc:sldMk cId="2978381859" sldId="260"/>
            <ac:spMk id="2" creationId="{EB9A7FAA-B732-15DC-0E90-E7FBFA420040}"/>
          </ac:spMkLst>
        </pc:spChg>
      </pc:sldChg>
      <pc:sldChg chg="modSp add del mod">
        <pc:chgData name="Steven Tramell" userId="ae175e2037d93611" providerId="LiveId" clId="{FA1323D3-D352-49B9-996D-0ADC7A26624A}" dt="2025-04-20T00:51:35.004" v="548" actId="47"/>
        <pc:sldMkLst>
          <pc:docMk/>
          <pc:sldMk cId="4189195534" sldId="261"/>
        </pc:sldMkLst>
        <pc:spChg chg="mod">
          <ac:chgData name="Steven Tramell" userId="ae175e2037d93611" providerId="LiveId" clId="{FA1323D3-D352-49B9-996D-0ADC7A26624A}" dt="2025-04-20T00:32:46.218" v="238" actId="20577"/>
          <ac:spMkLst>
            <pc:docMk/>
            <pc:sldMk cId="4189195534" sldId="261"/>
            <ac:spMk id="2" creationId="{581AF41E-41BE-3068-5794-411F07B2274D}"/>
          </ac:spMkLst>
        </pc:spChg>
      </pc:sldChg>
      <pc:sldChg chg="modSp add del mod">
        <pc:chgData name="Steven Tramell" userId="ae175e2037d93611" providerId="LiveId" clId="{FA1323D3-D352-49B9-996D-0ADC7A26624A}" dt="2025-04-20T00:51:56.280" v="557" actId="47"/>
        <pc:sldMkLst>
          <pc:docMk/>
          <pc:sldMk cId="3139256414" sldId="262"/>
        </pc:sldMkLst>
        <pc:spChg chg="mod">
          <ac:chgData name="Steven Tramell" userId="ae175e2037d93611" providerId="LiveId" clId="{FA1323D3-D352-49B9-996D-0ADC7A26624A}" dt="2025-04-20T00:33:07.641" v="256" actId="20577"/>
          <ac:spMkLst>
            <pc:docMk/>
            <pc:sldMk cId="3139256414" sldId="262"/>
            <ac:spMk id="2" creationId="{A9F2CE0F-5E84-0B4B-00F9-0FC960964F27}"/>
          </ac:spMkLst>
        </pc:spChg>
      </pc:sldChg>
      <pc:sldChg chg="modSp add del mod">
        <pc:chgData name="Steven Tramell" userId="ae175e2037d93611" providerId="LiveId" clId="{FA1323D3-D352-49B9-996D-0ADC7A26624A}" dt="2025-04-20T00:53:23.328" v="571" actId="47"/>
        <pc:sldMkLst>
          <pc:docMk/>
          <pc:sldMk cId="3382065897" sldId="263"/>
        </pc:sldMkLst>
        <pc:spChg chg="mod">
          <ac:chgData name="Steven Tramell" userId="ae175e2037d93611" providerId="LiveId" clId="{FA1323D3-D352-49B9-996D-0ADC7A26624A}" dt="2025-04-20T00:33:16.111" v="266" actId="20577"/>
          <ac:spMkLst>
            <pc:docMk/>
            <pc:sldMk cId="3382065897" sldId="263"/>
            <ac:spMk id="2" creationId="{8D7FBFFF-814C-ADD4-01DF-7FDC635CFFBB}"/>
          </ac:spMkLst>
        </pc:spChg>
      </pc:sldChg>
      <pc:sldChg chg="addSp delSp modSp new del mod modAnim">
        <pc:chgData name="Steven Tramell" userId="ae175e2037d93611" providerId="LiveId" clId="{FA1323D3-D352-49B9-996D-0ADC7A26624A}" dt="2025-04-20T00:39:18.870" v="372" actId="47"/>
        <pc:sldMkLst>
          <pc:docMk/>
          <pc:sldMk cId="2535678685" sldId="264"/>
        </pc:sldMkLst>
        <pc:spChg chg="del">
          <ac:chgData name="Steven Tramell" userId="ae175e2037d93611" providerId="LiveId" clId="{FA1323D3-D352-49B9-996D-0ADC7A26624A}" dt="2025-04-20T00:35:01.863" v="268" actId="478"/>
          <ac:spMkLst>
            <pc:docMk/>
            <pc:sldMk cId="2535678685" sldId="264"/>
            <ac:spMk id="2" creationId="{B4F3042C-BB4E-7398-F823-68C78559B9A3}"/>
          </ac:spMkLst>
        </pc:spChg>
        <pc:spChg chg="del">
          <ac:chgData name="Steven Tramell" userId="ae175e2037d93611" providerId="LiveId" clId="{FA1323D3-D352-49B9-996D-0ADC7A26624A}" dt="2025-04-20T00:35:01.863" v="268" actId="478"/>
          <ac:spMkLst>
            <pc:docMk/>
            <pc:sldMk cId="2535678685" sldId="264"/>
            <ac:spMk id="3" creationId="{B192D0F8-D40E-C773-ED36-3148BECCDCCA}"/>
          </ac:spMkLst>
        </pc:spChg>
        <pc:spChg chg="add mod">
          <ac:chgData name="Steven Tramell" userId="ae175e2037d93611" providerId="LiveId" clId="{FA1323D3-D352-49B9-996D-0ADC7A26624A}" dt="2025-04-20T00:36:36.961" v="330" actId="207"/>
          <ac:spMkLst>
            <pc:docMk/>
            <pc:sldMk cId="2535678685" sldId="264"/>
            <ac:spMk id="6" creationId="{9290F89D-F5F4-640A-35E8-D9CE553AFBBC}"/>
          </ac:spMkLst>
        </pc:spChg>
        <pc:spChg chg="add mod">
          <ac:chgData name="Steven Tramell" userId="ae175e2037d93611" providerId="LiveId" clId="{FA1323D3-D352-49B9-996D-0ADC7A26624A}" dt="2025-04-20T00:37:29.163" v="358" actId="1076"/>
          <ac:spMkLst>
            <pc:docMk/>
            <pc:sldMk cId="2535678685" sldId="264"/>
            <ac:spMk id="8" creationId="{0E1CE7EA-349E-A645-826F-F97ACFD1A848}"/>
          </ac:spMkLst>
        </pc:spChg>
        <pc:picChg chg="add mod modCrop">
          <ac:chgData name="Steven Tramell" userId="ae175e2037d93611" providerId="LiveId" clId="{FA1323D3-D352-49B9-996D-0ADC7A26624A}" dt="2025-04-20T00:35:51.744" v="278" actId="18131"/>
          <ac:picMkLst>
            <pc:docMk/>
            <pc:sldMk cId="2535678685" sldId="264"/>
            <ac:picMk id="5" creationId="{2C71E689-CAD5-8FC9-DB77-060872AF24BE}"/>
          </ac:picMkLst>
        </pc:picChg>
      </pc:sldChg>
      <pc:sldChg chg="addSp modSp add mod ord modAnim">
        <pc:chgData name="Steven Tramell" userId="ae175e2037d93611" providerId="LiveId" clId="{FA1323D3-D352-49B9-996D-0ADC7A26624A}" dt="2025-04-20T01:07:44.700" v="929" actId="1076"/>
        <pc:sldMkLst>
          <pc:docMk/>
          <pc:sldMk cId="1562086420" sldId="265"/>
        </pc:sldMkLst>
        <pc:spChg chg="add mod">
          <ac:chgData name="Steven Tramell" userId="ae175e2037d93611" providerId="LiveId" clId="{FA1323D3-D352-49B9-996D-0ADC7A26624A}" dt="2025-04-20T01:07:44.700" v="929" actId="1076"/>
          <ac:spMkLst>
            <pc:docMk/>
            <pc:sldMk cId="1562086420" sldId="265"/>
            <ac:spMk id="2" creationId="{794FD8AB-E63E-7295-B5EA-A3B170475399}"/>
          </ac:spMkLst>
        </pc:spChg>
        <pc:spChg chg="add mod">
          <ac:chgData name="Steven Tramell" userId="ae175e2037d93611" providerId="LiveId" clId="{FA1323D3-D352-49B9-996D-0ADC7A26624A}" dt="2025-04-20T01:07:44.700" v="929" actId="1076"/>
          <ac:spMkLst>
            <pc:docMk/>
            <pc:sldMk cId="1562086420" sldId="265"/>
            <ac:spMk id="3" creationId="{4DA54E0E-CA0F-6064-A3FF-BF64FFFCA94F}"/>
          </ac:spMkLst>
        </pc:spChg>
        <pc:spChg chg="add mod">
          <ac:chgData name="Steven Tramell" userId="ae175e2037d93611" providerId="LiveId" clId="{FA1323D3-D352-49B9-996D-0ADC7A26624A}" dt="2025-04-20T01:07:44.700" v="929" actId="1076"/>
          <ac:spMkLst>
            <pc:docMk/>
            <pc:sldMk cId="1562086420" sldId="265"/>
            <ac:spMk id="4" creationId="{859AD836-D121-C19B-3E9B-943CA34CB51C}"/>
          </ac:spMkLst>
        </pc:spChg>
        <pc:spChg chg="mod">
          <ac:chgData name="Steven Tramell" userId="ae175e2037d93611" providerId="LiveId" clId="{FA1323D3-D352-49B9-996D-0ADC7A26624A}" dt="2025-04-20T00:39:04.859" v="369" actId="207"/>
          <ac:spMkLst>
            <pc:docMk/>
            <pc:sldMk cId="1562086420" sldId="265"/>
            <ac:spMk id="6" creationId="{32A03577-A139-9B49-867C-5C1283FC6F62}"/>
          </ac:spMkLst>
        </pc:spChg>
        <pc:spChg chg="add mod">
          <ac:chgData name="Steven Tramell" userId="ae175e2037d93611" providerId="LiveId" clId="{FA1323D3-D352-49B9-996D-0ADC7A26624A}" dt="2025-04-20T01:07:44.700" v="929" actId="1076"/>
          <ac:spMkLst>
            <pc:docMk/>
            <pc:sldMk cId="1562086420" sldId="265"/>
            <ac:spMk id="7" creationId="{6D1B6FFF-98A7-DE0D-937C-E2897EC33FA5}"/>
          </ac:spMkLst>
        </pc:spChg>
      </pc:sldChg>
      <pc:sldChg chg="add del">
        <pc:chgData name="Steven Tramell" userId="ae175e2037d93611" providerId="LiveId" clId="{FA1323D3-D352-49B9-996D-0ADC7A26624A}" dt="2025-04-20T00:36:57.455" v="332"/>
        <pc:sldMkLst>
          <pc:docMk/>
          <pc:sldMk cId="3787964021" sldId="265"/>
        </pc:sldMkLst>
      </pc:sldChg>
      <pc:sldChg chg="addSp delSp modSp add mod modAnim">
        <pc:chgData name="Steven Tramell" userId="ae175e2037d93611" providerId="LiveId" clId="{FA1323D3-D352-49B9-996D-0ADC7A26624A}" dt="2025-04-20T01:49:19.394" v="1136" actId="114"/>
        <pc:sldMkLst>
          <pc:docMk/>
          <pc:sldMk cId="1960560166" sldId="266"/>
        </pc:sldMkLst>
        <pc:spChg chg="add del">
          <ac:chgData name="Steven Tramell" userId="ae175e2037d93611" providerId="LiveId" clId="{FA1323D3-D352-49B9-996D-0ADC7A26624A}" dt="2025-04-20T00:42:24.019" v="408" actId="22"/>
          <ac:spMkLst>
            <pc:docMk/>
            <pc:sldMk cId="1960560166" sldId="266"/>
            <ac:spMk id="3" creationId="{BA561276-D5E2-9B02-3C9E-36B316DCD170}"/>
          </ac:spMkLst>
        </pc:spChg>
        <pc:spChg chg="add del mod">
          <ac:chgData name="Steven Tramell" userId="ae175e2037d93611" providerId="LiveId" clId="{FA1323D3-D352-49B9-996D-0ADC7A26624A}" dt="2025-04-20T00:43:32.530" v="422" actId="478"/>
          <ac:spMkLst>
            <pc:docMk/>
            <pc:sldMk cId="1960560166" sldId="266"/>
            <ac:spMk id="7" creationId="{AC4B5F55-C534-AC5F-B269-A5E7E7523197}"/>
          </ac:spMkLst>
        </pc:spChg>
        <pc:spChg chg="mod">
          <ac:chgData name="Steven Tramell" userId="ae175e2037d93611" providerId="LiveId" clId="{FA1323D3-D352-49B9-996D-0ADC7A26624A}" dt="2025-04-20T00:44:31.692" v="440" actId="403"/>
          <ac:spMkLst>
            <pc:docMk/>
            <pc:sldMk cId="1960560166" sldId="266"/>
            <ac:spMk id="8" creationId="{0438D35D-1774-6C65-F0CC-5332069EE069}"/>
          </ac:spMkLst>
        </pc:spChg>
        <pc:spChg chg="add mod">
          <ac:chgData name="Steven Tramell" userId="ae175e2037d93611" providerId="LiveId" clId="{FA1323D3-D352-49B9-996D-0ADC7A26624A}" dt="2025-04-20T01:47:38.340" v="951" actId="20577"/>
          <ac:spMkLst>
            <pc:docMk/>
            <pc:sldMk cId="1960560166" sldId="266"/>
            <ac:spMk id="9" creationId="{C0A59ED5-DFC0-7EA6-AAC9-52AA479D168B}"/>
          </ac:spMkLst>
        </pc:spChg>
        <pc:spChg chg="add mod">
          <ac:chgData name="Steven Tramell" userId="ae175e2037d93611" providerId="LiveId" clId="{FA1323D3-D352-49B9-996D-0ADC7A26624A}" dt="2025-04-20T01:48:04.898" v="1001" actId="20577"/>
          <ac:spMkLst>
            <pc:docMk/>
            <pc:sldMk cId="1960560166" sldId="266"/>
            <ac:spMk id="10" creationId="{9EBD78DC-2E3D-BB0B-F2C6-DE7E4877FDA0}"/>
          </ac:spMkLst>
        </pc:spChg>
        <pc:spChg chg="add mod">
          <ac:chgData name="Steven Tramell" userId="ae175e2037d93611" providerId="LiveId" clId="{FA1323D3-D352-49B9-996D-0ADC7A26624A}" dt="2025-04-20T01:48:42.884" v="1068" actId="20577"/>
          <ac:spMkLst>
            <pc:docMk/>
            <pc:sldMk cId="1960560166" sldId="266"/>
            <ac:spMk id="11" creationId="{8964E6D2-5822-30D4-2063-7BD670E59631}"/>
          </ac:spMkLst>
        </pc:spChg>
        <pc:spChg chg="add mod">
          <ac:chgData name="Steven Tramell" userId="ae175e2037d93611" providerId="LiveId" clId="{FA1323D3-D352-49B9-996D-0ADC7A26624A}" dt="2025-04-20T01:49:19.394" v="1136" actId="114"/>
          <ac:spMkLst>
            <pc:docMk/>
            <pc:sldMk cId="1960560166" sldId="266"/>
            <ac:spMk id="12" creationId="{896BA431-6929-9E1F-BFA7-3820EE393D74}"/>
          </ac:spMkLst>
        </pc:spChg>
      </pc:sldChg>
      <pc:sldChg chg="addSp modSp add mod modAnim">
        <pc:chgData name="Steven Tramell" userId="ae175e2037d93611" providerId="LiveId" clId="{FA1323D3-D352-49B9-996D-0ADC7A26624A}" dt="2025-04-20T01:52:26.437" v="1422" actId="14100"/>
        <pc:sldMkLst>
          <pc:docMk/>
          <pc:sldMk cId="1687072079" sldId="267"/>
        </pc:sldMkLst>
        <pc:spChg chg="add mod">
          <ac:chgData name="Steven Tramell" userId="ae175e2037d93611" providerId="LiveId" clId="{FA1323D3-D352-49B9-996D-0ADC7A26624A}" dt="2025-04-20T01:51:22.540" v="1161" actId="20577"/>
          <ac:spMkLst>
            <pc:docMk/>
            <pc:sldMk cId="1687072079" sldId="267"/>
            <ac:spMk id="2" creationId="{2B0E806F-CE8D-CD39-4A34-208FD63553E4}"/>
          </ac:spMkLst>
        </pc:spChg>
        <pc:spChg chg="add mod">
          <ac:chgData name="Steven Tramell" userId="ae175e2037d93611" providerId="LiveId" clId="{FA1323D3-D352-49B9-996D-0ADC7A26624A}" dt="2025-04-20T01:51:46.948" v="1262" actId="20577"/>
          <ac:spMkLst>
            <pc:docMk/>
            <pc:sldMk cId="1687072079" sldId="267"/>
            <ac:spMk id="3" creationId="{E2483BBA-B44D-E24F-3FA1-18EC2873062E}"/>
          </ac:spMkLst>
        </pc:spChg>
        <pc:spChg chg="add mod">
          <ac:chgData name="Steven Tramell" userId="ae175e2037d93611" providerId="LiveId" clId="{FA1323D3-D352-49B9-996D-0ADC7A26624A}" dt="2025-04-20T01:51:59.789" v="1314" actId="20577"/>
          <ac:spMkLst>
            <pc:docMk/>
            <pc:sldMk cId="1687072079" sldId="267"/>
            <ac:spMk id="4" creationId="{E3D73761-719D-29C5-CB36-3D068536FE72}"/>
          </ac:spMkLst>
        </pc:spChg>
        <pc:spChg chg="add mod">
          <ac:chgData name="Steven Tramell" userId="ae175e2037d93611" providerId="LiveId" clId="{FA1323D3-D352-49B9-996D-0ADC7A26624A}" dt="2025-04-20T01:52:26.437" v="1422" actId="14100"/>
          <ac:spMkLst>
            <pc:docMk/>
            <pc:sldMk cId="1687072079" sldId="267"/>
            <ac:spMk id="7" creationId="{8DC91632-D2A8-81D7-C6F2-DD57D2952234}"/>
          </ac:spMkLst>
        </pc:spChg>
        <pc:spChg chg="mod">
          <ac:chgData name="Steven Tramell" userId="ae175e2037d93611" providerId="LiveId" clId="{FA1323D3-D352-49B9-996D-0ADC7A26624A}" dt="2025-04-20T00:45:23.150" v="472" actId="255"/>
          <ac:spMkLst>
            <pc:docMk/>
            <pc:sldMk cId="1687072079" sldId="267"/>
            <ac:spMk id="8" creationId="{DC8C4B62-D613-DE4A-635E-5213DB3FB1C7}"/>
          </ac:spMkLst>
        </pc:spChg>
      </pc:sldChg>
      <pc:sldChg chg="addSp delSp modSp new mod setBg modAnim">
        <pc:chgData name="Steven Tramell" userId="ae175e2037d93611" providerId="LiveId" clId="{FA1323D3-D352-49B9-996D-0ADC7A26624A}" dt="2025-04-20T00:49:05.383" v="479"/>
        <pc:sldMkLst>
          <pc:docMk/>
          <pc:sldMk cId="3148529112" sldId="268"/>
        </pc:sldMkLst>
        <pc:spChg chg="del">
          <ac:chgData name="Steven Tramell" userId="ae175e2037d93611" providerId="LiveId" clId="{FA1323D3-D352-49B9-996D-0ADC7A26624A}" dt="2025-04-20T00:48:48.395" v="474" actId="478"/>
          <ac:spMkLst>
            <pc:docMk/>
            <pc:sldMk cId="3148529112" sldId="268"/>
            <ac:spMk id="2" creationId="{CC44A76C-B728-5CA0-A826-7238342A38F2}"/>
          </ac:spMkLst>
        </pc:spChg>
        <pc:spChg chg="del">
          <ac:chgData name="Steven Tramell" userId="ae175e2037d93611" providerId="LiveId" clId="{FA1323D3-D352-49B9-996D-0ADC7A26624A}" dt="2025-04-20T00:48:48.395" v="474" actId="478"/>
          <ac:spMkLst>
            <pc:docMk/>
            <pc:sldMk cId="3148529112" sldId="268"/>
            <ac:spMk id="3" creationId="{7ADDABEB-2B45-246F-BAA2-0DC3010478DC}"/>
          </ac:spMkLst>
        </pc:spChg>
        <pc:spChg chg="add">
          <ac:chgData name="Steven Tramell" userId="ae175e2037d93611" providerId="LiveId" clId="{FA1323D3-D352-49B9-996D-0ADC7A26624A}" dt="2025-04-20T00:48:52.934" v="478" actId="26606"/>
          <ac:spMkLst>
            <pc:docMk/>
            <pc:sldMk cId="3148529112" sldId="268"/>
            <ac:spMk id="10" creationId="{42A4FC2C-047E-45A5-965D-8E1E3BF09BC6}"/>
          </ac:spMkLst>
        </pc:spChg>
        <pc:picChg chg="add mod">
          <ac:chgData name="Steven Tramell" userId="ae175e2037d93611" providerId="LiveId" clId="{FA1323D3-D352-49B9-996D-0ADC7A26624A}" dt="2025-04-20T00:48:52.934" v="478" actId="26606"/>
          <ac:picMkLst>
            <pc:docMk/>
            <pc:sldMk cId="3148529112" sldId="268"/>
            <ac:picMk id="5" creationId="{954E2505-2764-1186-D370-D1676201E08F}"/>
          </ac:picMkLst>
        </pc:picChg>
      </pc:sldChg>
      <pc:sldChg chg="addSp delSp modSp add mod modAnim">
        <pc:chgData name="Steven Tramell" userId="ae175e2037d93611" providerId="LiveId" clId="{FA1323D3-D352-49B9-996D-0ADC7A26624A}" dt="2025-04-20T01:59:52.244" v="1681" actId="20577"/>
        <pc:sldMkLst>
          <pc:docMk/>
          <pc:sldMk cId="3955248904" sldId="269"/>
        </pc:sldMkLst>
        <pc:spChg chg="add del">
          <ac:chgData name="Steven Tramell" userId="ae175e2037d93611" providerId="LiveId" clId="{FA1323D3-D352-49B9-996D-0ADC7A26624A}" dt="2025-04-20T00:50:44.984" v="515" actId="22"/>
          <ac:spMkLst>
            <pc:docMk/>
            <pc:sldMk cId="3955248904" sldId="269"/>
            <ac:spMk id="3" creationId="{1A0BD171-F118-6CDC-27AA-AD75F91F1A44}"/>
          </ac:spMkLst>
        </pc:spChg>
        <pc:spChg chg="add mod">
          <ac:chgData name="Steven Tramell" userId="ae175e2037d93611" providerId="LiveId" clId="{FA1323D3-D352-49B9-996D-0ADC7A26624A}" dt="2025-04-20T00:53:43.799" v="583" actId="404"/>
          <ac:spMkLst>
            <pc:docMk/>
            <pc:sldMk cId="3955248904" sldId="269"/>
            <ac:spMk id="7" creationId="{6866E9DE-09D4-B067-1269-508A6A0942D6}"/>
          </ac:spMkLst>
        </pc:spChg>
        <pc:spChg chg="mod">
          <ac:chgData name="Steven Tramell" userId="ae175e2037d93611" providerId="LiveId" clId="{FA1323D3-D352-49B9-996D-0ADC7A26624A}" dt="2025-04-20T00:50:20.164" v="513" actId="1076"/>
          <ac:spMkLst>
            <pc:docMk/>
            <pc:sldMk cId="3955248904" sldId="269"/>
            <ac:spMk id="8" creationId="{B7171134-6D92-C7A7-C3CD-5B7F9EC3B2E4}"/>
          </ac:spMkLst>
        </pc:spChg>
        <pc:spChg chg="add mod">
          <ac:chgData name="Steven Tramell" userId="ae175e2037d93611" providerId="LiveId" clId="{FA1323D3-D352-49B9-996D-0ADC7A26624A}" dt="2025-04-20T01:59:01.817" v="1525" actId="20577"/>
          <ac:spMkLst>
            <pc:docMk/>
            <pc:sldMk cId="3955248904" sldId="269"/>
            <ac:spMk id="9" creationId="{54B24994-9DA2-9CA3-7481-F33BD4528654}"/>
          </ac:spMkLst>
        </pc:spChg>
        <pc:spChg chg="add mod">
          <ac:chgData name="Steven Tramell" userId="ae175e2037d93611" providerId="LiveId" clId="{FA1323D3-D352-49B9-996D-0ADC7A26624A}" dt="2025-04-20T01:56:51.771" v="1492" actId="5793"/>
          <ac:spMkLst>
            <pc:docMk/>
            <pc:sldMk cId="3955248904" sldId="269"/>
            <ac:spMk id="10" creationId="{03F07B83-D504-226E-1907-A0FAF7ABF634}"/>
          </ac:spMkLst>
        </pc:spChg>
        <pc:spChg chg="add mod">
          <ac:chgData name="Steven Tramell" userId="ae175e2037d93611" providerId="LiveId" clId="{FA1323D3-D352-49B9-996D-0ADC7A26624A}" dt="2025-04-20T01:59:34.210" v="1595" actId="20577"/>
          <ac:spMkLst>
            <pc:docMk/>
            <pc:sldMk cId="3955248904" sldId="269"/>
            <ac:spMk id="11" creationId="{E0E672AC-F4E2-85BF-4B38-651E874090A7}"/>
          </ac:spMkLst>
        </pc:spChg>
        <pc:spChg chg="add mod">
          <ac:chgData name="Steven Tramell" userId="ae175e2037d93611" providerId="LiveId" clId="{FA1323D3-D352-49B9-996D-0ADC7A26624A}" dt="2025-04-20T01:59:52.244" v="1681" actId="20577"/>
          <ac:spMkLst>
            <pc:docMk/>
            <pc:sldMk cId="3955248904" sldId="269"/>
            <ac:spMk id="12" creationId="{52F8A9A0-0B91-6A19-6952-E91ED9A4EF97}"/>
          </ac:spMkLst>
        </pc:spChg>
      </pc:sldChg>
      <pc:sldChg chg="addSp modSp add modAnim">
        <pc:chgData name="Steven Tramell" userId="ae175e2037d93611" providerId="LiveId" clId="{FA1323D3-D352-49B9-996D-0ADC7A26624A}" dt="2025-04-20T02:03:22.485" v="1978" actId="20577"/>
        <pc:sldMkLst>
          <pc:docMk/>
          <pc:sldMk cId="3024024574" sldId="270"/>
        </pc:sldMkLst>
        <pc:spChg chg="add mod">
          <ac:chgData name="Steven Tramell" userId="ae175e2037d93611" providerId="LiveId" clId="{FA1323D3-D352-49B9-996D-0ADC7A26624A}" dt="2025-04-20T02:01:07.114" v="1707" actId="20577"/>
          <ac:spMkLst>
            <pc:docMk/>
            <pc:sldMk cId="3024024574" sldId="270"/>
            <ac:spMk id="2" creationId="{05CA9FFA-B62A-2269-2214-116E9BBB66B9}"/>
          </ac:spMkLst>
        </pc:spChg>
        <pc:spChg chg="add mod">
          <ac:chgData name="Steven Tramell" userId="ae175e2037d93611" providerId="LiveId" clId="{FA1323D3-D352-49B9-996D-0ADC7A26624A}" dt="2025-04-20T02:02:34.189" v="1864" actId="114"/>
          <ac:spMkLst>
            <pc:docMk/>
            <pc:sldMk cId="3024024574" sldId="270"/>
            <ac:spMk id="3" creationId="{B8D11801-DD09-CFE8-3965-D3197A09169E}"/>
          </ac:spMkLst>
        </pc:spChg>
        <pc:spChg chg="add mod">
          <ac:chgData name="Steven Tramell" userId="ae175e2037d93611" providerId="LiveId" clId="{FA1323D3-D352-49B9-996D-0ADC7A26624A}" dt="2025-04-20T02:02:12.846" v="1792"/>
          <ac:spMkLst>
            <pc:docMk/>
            <pc:sldMk cId="3024024574" sldId="270"/>
            <ac:spMk id="4" creationId="{65D03B8E-740B-3F50-1B6B-32443959DE66}"/>
          </ac:spMkLst>
        </pc:spChg>
        <pc:spChg chg="mod">
          <ac:chgData name="Steven Tramell" userId="ae175e2037d93611" providerId="LiveId" clId="{FA1323D3-D352-49B9-996D-0ADC7A26624A}" dt="2025-04-20T00:51:53.506" v="556" actId="20577"/>
          <ac:spMkLst>
            <pc:docMk/>
            <pc:sldMk cId="3024024574" sldId="270"/>
            <ac:spMk id="7" creationId="{4E21289F-C9ED-6A8B-7DBE-B07369F8EF93}"/>
          </ac:spMkLst>
        </pc:spChg>
        <pc:spChg chg="add mod">
          <ac:chgData name="Steven Tramell" userId="ae175e2037d93611" providerId="LiveId" clId="{FA1323D3-D352-49B9-996D-0ADC7A26624A}" dt="2025-04-20T02:03:22.485" v="1978" actId="20577"/>
          <ac:spMkLst>
            <pc:docMk/>
            <pc:sldMk cId="3024024574" sldId="270"/>
            <ac:spMk id="9" creationId="{A7856DD6-E850-85E7-45BE-E2227750B867}"/>
          </ac:spMkLst>
        </pc:spChg>
      </pc:sldChg>
      <pc:sldChg chg="addSp delSp modSp add mod modAnim">
        <pc:chgData name="Steven Tramell" userId="ae175e2037d93611" providerId="LiveId" clId="{FA1323D3-D352-49B9-996D-0ADC7A26624A}" dt="2025-04-20T02:31:14.477" v="2225" actId="20577"/>
        <pc:sldMkLst>
          <pc:docMk/>
          <pc:sldMk cId="602479170" sldId="271"/>
        </pc:sldMkLst>
        <pc:spChg chg="add del">
          <ac:chgData name="Steven Tramell" userId="ae175e2037d93611" providerId="LiveId" clId="{FA1323D3-D352-49B9-996D-0ADC7A26624A}" dt="2025-04-20T02:03:27.626" v="1980" actId="22"/>
          <ac:spMkLst>
            <pc:docMk/>
            <pc:sldMk cId="602479170" sldId="271"/>
            <ac:spMk id="3" creationId="{69EF66EC-EC75-21A0-604E-79BA8289B453}"/>
          </ac:spMkLst>
        </pc:spChg>
        <pc:spChg chg="add mod">
          <ac:chgData name="Steven Tramell" userId="ae175e2037d93611" providerId="LiveId" clId="{FA1323D3-D352-49B9-996D-0ADC7A26624A}" dt="2025-04-20T02:31:14.477" v="2225" actId="20577"/>
          <ac:spMkLst>
            <pc:docMk/>
            <pc:sldMk cId="602479170" sldId="271"/>
            <ac:spMk id="4" creationId="{ACDBCBA0-E986-FA5E-B18F-3ABD02B14C43}"/>
          </ac:spMkLst>
        </pc:spChg>
        <pc:spChg chg="mod">
          <ac:chgData name="Steven Tramell" userId="ae175e2037d93611" providerId="LiveId" clId="{FA1323D3-D352-49B9-996D-0ADC7A26624A}" dt="2025-04-20T00:53:17.759" v="570" actId="404"/>
          <ac:spMkLst>
            <pc:docMk/>
            <pc:sldMk cId="602479170" sldId="271"/>
            <ac:spMk id="7" creationId="{076DE9D2-643F-62F2-9FCF-30F30C447738}"/>
          </ac:spMkLst>
        </pc:spChg>
        <pc:spChg chg="add mod">
          <ac:chgData name="Steven Tramell" userId="ae175e2037d93611" providerId="LiveId" clId="{FA1323D3-D352-49B9-996D-0ADC7A26624A}" dt="2025-04-20T02:04:41.535" v="2040" actId="114"/>
          <ac:spMkLst>
            <pc:docMk/>
            <pc:sldMk cId="602479170" sldId="271"/>
            <ac:spMk id="9" creationId="{CFA4A7C4-C6FC-74B0-BFC2-3AA998787FF6}"/>
          </ac:spMkLst>
        </pc:spChg>
        <pc:spChg chg="add mod">
          <ac:chgData name="Steven Tramell" userId="ae175e2037d93611" providerId="LiveId" clId="{FA1323D3-D352-49B9-996D-0ADC7A26624A}" dt="2025-04-20T02:05:02.348" v="2100" actId="20577"/>
          <ac:spMkLst>
            <pc:docMk/>
            <pc:sldMk cId="602479170" sldId="271"/>
            <ac:spMk id="10" creationId="{099D771D-6DFC-9A23-5880-CB976676D863}"/>
          </ac:spMkLst>
        </pc:spChg>
        <pc:spChg chg="add mod">
          <ac:chgData name="Steven Tramell" userId="ae175e2037d93611" providerId="LiveId" clId="{FA1323D3-D352-49B9-996D-0ADC7A26624A}" dt="2025-04-20T02:05:36.942" v="2155" actId="403"/>
          <ac:spMkLst>
            <pc:docMk/>
            <pc:sldMk cId="602479170" sldId="271"/>
            <ac:spMk id="11" creationId="{96060484-5850-186E-AD8F-2119BD69866C}"/>
          </ac:spMkLst>
        </pc:spChg>
      </pc:sldChg>
      <pc:sldChg chg="delSp modSp add mod setBg delAnim delDesignElem">
        <pc:chgData name="Steven Tramell" userId="ae175e2037d93611" providerId="LiveId" clId="{FA1323D3-D352-49B9-996D-0ADC7A26624A}" dt="2025-04-20T00:55:13.329" v="588" actId="478"/>
        <pc:sldMkLst>
          <pc:docMk/>
          <pc:sldMk cId="537364008" sldId="272"/>
        </pc:sldMkLst>
        <pc:spChg chg="del">
          <ac:chgData name="Steven Tramell" userId="ae175e2037d93611" providerId="LiveId" clId="{FA1323D3-D352-49B9-996D-0ADC7A26624A}" dt="2025-04-20T00:55:11.743" v="586" actId="478"/>
          <ac:spMkLst>
            <pc:docMk/>
            <pc:sldMk cId="537364008" sldId="272"/>
            <ac:spMk id="6" creationId="{1C5EEB23-2AD6-F368-F2D2-CF8C34AB45BC}"/>
          </ac:spMkLst>
        </pc:spChg>
        <pc:spChg chg="del mod">
          <ac:chgData name="Steven Tramell" userId="ae175e2037d93611" providerId="LiveId" clId="{FA1323D3-D352-49B9-996D-0ADC7A26624A}" dt="2025-04-20T00:55:13.329" v="588" actId="478"/>
          <ac:spMkLst>
            <pc:docMk/>
            <pc:sldMk cId="537364008" sldId="272"/>
            <ac:spMk id="8" creationId="{3185F124-29E0-2D8A-E5DA-B5A1D09783C0}"/>
          </ac:spMkLst>
        </pc:spChg>
        <pc:spChg chg="del">
          <ac:chgData name="Steven Tramell" userId="ae175e2037d93611" providerId="LiveId" clId="{FA1323D3-D352-49B9-996D-0ADC7A26624A}" dt="2025-04-20T00:55:06.667" v="585"/>
          <ac:spMkLst>
            <pc:docMk/>
            <pc:sldMk cId="537364008" sldId="272"/>
            <ac:spMk id="10" creationId="{D6C3AED0-8523-D2C0-8EF1-66CE2C3AAF10}"/>
          </ac:spMkLst>
        </pc:spChg>
      </pc:sldChg>
      <pc:sldChg chg="modSp new mod modAnim">
        <pc:chgData name="Steven Tramell" userId="ae175e2037d93611" providerId="LiveId" clId="{FA1323D3-D352-49B9-996D-0ADC7A26624A}" dt="2025-04-20T02:29:35.998" v="2213"/>
        <pc:sldMkLst>
          <pc:docMk/>
          <pc:sldMk cId="436565283" sldId="273"/>
        </pc:sldMkLst>
        <pc:spChg chg="mod">
          <ac:chgData name="Steven Tramell" userId="ae175e2037d93611" providerId="LiveId" clId="{FA1323D3-D352-49B9-996D-0ADC7A26624A}" dt="2025-04-20T02:29:34.429" v="2212" actId="207"/>
          <ac:spMkLst>
            <pc:docMk/>
            <pc:sldMk cId="436565283" sldId="273"/>
            <ac:spMk id="2" creationId="{91B581D0-7F75-5EF2-7F27-745E35AAE403}"/>
          </ac:spMkLst>
        </pc:spChg>
        <pc:spChg chg="mod">
          <ac:chgData name="Steven Tramell" userId="ae175e2037d93611" providerId="LiveId" clId="{FA1323D3-D352-49B9-996D-0ADC7A26624A}" dt="2025-04-20T02:28:38.107" v="2199" actId="403"/>
          <ac:spMkLst>
            <pc:docMk/>
            <pc:sldMk cId="436565283" sldId="273"/>
            <ac:spMk id="3" creationId="{9B071A1C-3EBF-8826-AF19-6EC4340A357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28961-B503-ED63-7DA3-A6A21CDA9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9DAA0D-0B12-8AA9-631F-693D7D8D8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92F1B-6C0C-433F-D05E-B94A1BEFB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14F70-9F1E-0262-DB16-DBAA27405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C2C81-2D3B-1E9C-783A-9B41ABE33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4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72BC-34AF-5CFF-8EA4-947734498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3CEA8-27D9-ECD5-82BE-5091D7205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65184-CC8D-6303-D097-91907643A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880E3-0891-B095-9730-03281632C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77BFD-AB83-AE50-2284-5F62A5B0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1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B831E-FE20-1847-8BC5-CF492720F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327C9-8048-1116-D461-7E11C4852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1FD2B-74DA-FE6A-9DB0-138FD355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8F815-068C-9FE2-6908-D9228E223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27404-FE5C-0A48-AC59-7D97CA4A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4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7997E-3391-AA6D-AC84-DB272D18D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76CF6-1EFF-C01B-4D24-516FF1400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3D2C6-764E-A314-1A41-BA2502D40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F70550-E903-09C2-3520-123194D4A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7A57B-03E5-A0B5-F56E-F0172FDC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D481F-118C-7F31-5051-4EE9EEDBB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65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B3DE-CF8E-E9D3-BDDC-BAE2D501F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C4EFD-72C4-8141-E989-9C86A1DDB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9656C-B040-ED76-0AA0-87B8DB4BB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D17B72-DCD8-D4B9-C450-CEADF52CD5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EBBF4-B227-112E-C456-07A5796EC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58F96-6D2A-3223-1474-F0E319390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84191C-17E6-A069-B452-6DC3E98EF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B728A3-E1BB-0DF4-6A51-CA162C528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95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E8B6-6D5C-FC13-99A4-42B71908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7698E9-1C5F-6805-D70B-ACDB116C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2C3F94-FE6A-47FA-338A-1A684D23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A8E4CE-5B84-2DA1-1A3C-D5ADDA6F6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36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0C11E5-1B17-CC3F-B6BC-205FE98BF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E5DB92-3EE1-84B7-D6EF-FDBAAE2C0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805C9-3AFC-0048-C863-31359DA55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91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D2A33-7121-DDE4-4C7A-EB967F571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DCC26-E63F-6CA3-4C87-D72B26077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94010-C58E-1193-606F-1387C48BC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717160-48D2-EA94-48F5-995B2185B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0D1180-A3A3-F28A-1F67-5C661999D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BCFFC-4A66-8544-ED67-99A7023F4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35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760A0-39F4-A185-BD12-782CE53E0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DF4124-3DDB-82DB-91EC-EC4BB2326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803CD-BC4B-A150-83B0-4F68489BF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A5D1D-34FE-1F73-930F-DF86A0F2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A0BE8B-211B-32ED-F55C-195AD288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A2988-117F-2F99-82C1-724BE2C8F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2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E16BE-DB14-23AA-1266-97D3C3E7A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B8286-6F8C-0A35-FC8F-C3C6B60F7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86B37-CC31-DB66-F42C-21148E9AB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123CC-798A-634F-747D-3C705EC8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22ACF-1328-A76F-58B8-C5F762086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738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E6BF6-9B6F-AFB9-D256-DD61987321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9FBDB2-B3DE-BEB9-5317-B84295697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A4D43-A0F2-54B1-6F55-6DF2B83E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DCDFC-5692-A96D-E23B-D829C511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6C602-BCE1-2CFD-B91E-1BB1C4AD4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4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C9FA52-E1C0-0344-E88D-CDCB205C3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9BF94-9AA1-0148-BC29-674A41FC5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C9923-AC5B-EE5F-78C9-59B910D11E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325B02-DC06-4882-9D89-E622F3B5C198}" type="datetimeFigureOut">
              <a:rPr lang="en-US" smtClean="0"/>
              <a:t>4/19/2025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DEF0D-FF88-9E85-9D9A-F23F5C74A3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6D869-49F1-5FE1-8E1C-920D3F81FF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A598A5-0A91-43DB-B979-FEC3D33C6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3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carrying a cross at sunset&#10;&#10;AI-generated content may be incorrect.">
            <a:extLst>
              <a:ext uri="{FF2B5EF4-FFF2-40B4-BE49-F238E27FC236}">
                <a16:creationId xmlns:a16="http://schemas.microsoft.com/office/drawing/2014/main" id="{1F9521EF-F175-3B54-6550-42CC4E7085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674" b="5073"/>
          <a:stretch/>
        </p:blipFill>
        <p:spPr>
          <a:xfrm flipH="1"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D0C876-6FD3-3812-E972-94155EE5AA24}"/>
              </a:ext>
            </a:extLst>
          </p:cNvPr>
          <p:cNvSpPr txBox="1"/>
          <p:nvPr/>
        </p:nvSpPr>
        <p:spPr>
          <a:xfrm>
            <a:off x="4565020" y="3622699"/>
            <a:ext cx="72314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Jumble" panose="020F0502020204030204" pitchFamily="2" charset="0"/>
              </a:rPr>
              <a:t>Happy Easter!</a:t>
            </a:r>
          </a:p>
        </p:txBody>
      </p:sp>
    </p:spTree>
    <p:extLst>
      <p:ext uri="{BB962C8B-B14F-4D97-AF65-F5344CB8AC3E}">
        <p14:creationId xmlns:p14="http://schemas.microsoft.com/office/powerpoint/2010/main" val="156336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walking on a dirt road&#10;&#10;AI-generated content may be incorrect.">
            <a:extLst>
              <a:ext uri="{FF2B5EF4-FFF2-40B4-BE49-F238E27FC236}">
                <a16:creationId xmlns:a16="http://schemas.microsoft.com/office/drawing/2014/main" id="{91FA2DFF-8E3C-1312-9C2C-E7FAB81C50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/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15A72B-3299-26CF-346A-F3F63AB3F057}"/>
              </a:ext>
            </a:extLst>
          </p:cNvPr>
          <p:cNvSpPr txBox="1"/>
          <p:nvPr/>
        </p:nvSpPr>
        <p:spPr>
          <a:xfrm>
            <a:off x="309569" y="2086995"/>
            <a:ext cx="638439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</a:rPr>
              <a:t>The Road to </a:t>
            </a:r>
          </a:p>
          <a:p>
            <a:r>
              <a:rPr lang="en-US" sz="1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Emmaus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ucherie Block" panose="02000506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030B45-2F2A-06CE-683F-0475DFC616DF}"/>
              </a:ext>
            </a:extLst>
          </p:cNvPr>
          <p:cNvSpPr txBox="1"/>
          <p:nvPr/>
        </p:nvSpPr>
        <p:spPr>
          <a:xfrm>
            <a:off x="458945" y="4564596"/>
            <a:ext cx="64322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</a:rPr>
              <a:t>Luke 24:13-35</a:t>
            </a:r>
          </a:p>
        </p:txBody>
      </p:sp>
    </p:spTree>
    <p:extLst>
      <p:ext uri="{BB962C8B-B14F-4D97-AF65-F5344CB8AC3E}">
        <p14:creationId xmlns:p14="http://schemas.microsoft.com/office/powerpoint/2010/main" val="286326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A9804-244C-6B27-5C4D-6CC7771BE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alking on a dirt road&#10;&#10;AI-generated content may be incorrect.">
            <a:extLst>
              <a:ext uri="{FF2B5EF4-FFF2-40B4-BE49-F238E27FC236}">
                <a16:creationId xmlns:a16="http://schemas.microsoft.com/office/drawing/2014/main" id="{299FC249-1416-9113-7E22-988D76952F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/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6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812F3-EE2F-5043-D735-68C3B95A7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ross on a hill&#10;&#10;AI-generated content may be incorrect.">
            <a:extLst>
              <a:ext uri="{FF2B5EF4-FFF2-40B4-BE49-F238E27FC236}">
                <a16:creationId xmlns:a16="http://schemas.microsoft.com/office/drawing/2014/main" id="{506C4825-B34B-C3A9-9B1E-55C94C84E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28" r="47310"/>
          <a:stretch/>
        </p:blipFill>
        <p:spPr>
          <a:xfrm>
            <a:off x="0" y="0"/>
            <a:ext cx="467670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A03577-A139-9B49-867C-5C1283FC6F62}"/>
              </a:ext>
            </a:extLst>
          </p:cNvPr>
          <p:cNvSpPr/>
          <p:nvPr/>
        </p:nvSpPr>
        <p:spPr>
          <a:xfrm>
            <a:off x="0" y="0"/>
            <a:ext cx="4676702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9C4649-4FD0-CE51-F9E9-7F2E0853EFF1}"/>
              </a:ext>
            </a:extLst>
          </p:cNvPr>
          <p:cNvSpPr txBox="1"/>
          <p:nvPr/>
        </p:nvSpPr>
        <p:spPr>
          <a:xfrm>
            <a:off x="269575" y="599709"/>
            <a:ext cx="340527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We Fail To See Jesus</a:t>
            </a: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ucherie Block" panose="02000506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4FD8AB-E63E-7295-B5EA-A3B170475399}"/>
              </a:ext>
            </a:extLst>
          </p:cNvPr>
          <p:cNvSpPr txBox="1"/>
          <p:nvPr/>
        </p:nvSpPr>
        <p:spPr>
          <a:xfrm>
            <a:off x="5015288" y="1035667"/>
            <a:ext cx="639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1</a:t>
            </a:r>
            <a:r>
              <a:rPr lang="en-US" sz="3600" baseline="300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st</a:t>
            </a:r>
            <a:r>
              <a:rPr lang="en-US" sz="36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 Corinthians 10:4; Jude 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A54E0E-CA0F-6064-A3FF-BF64FFFCA94F}"/>
              </a:ext>
            </a:extLst>
          </p:cNvPr>
          <p:cNvSpPr txBox="1"/>
          <p:nvPr/>
        </p:nvSpPr>
        <p:spPr>
          <a:xfrm>
            <a:off x="5015288" y="1681998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How many go through life sad, not realizing that Jesus is right beside us?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9AD836-D121-C19B-3E9B-943CA34CB51C}"/>
              </a:ext>
            </a:extLst>
          </p:cNvPr>
          <p:cNvSpPr txBox="1"/>
          <p:nvPr/>
        </p:nvSpPr>
        <p:spPr>
          <a:xfrm>
            <a:off x="5015288" y="3110906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At key moments in Israel’s history, Jesus is revealed to be present!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B6FFF-98A7-DE0D-937C-E2897EC33FA5}"/>
              </a:ext>
            </a:extLst>
          </p:cNvPr>
          <p:cNvSpPr txBox="1"/>
          <p:nvPr/>
        </p:nvSpPr>
        <p:spPr>
          <a:xfrm>
            <a:off x="5015287" y="4539814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Because of our doubt and despair, we may even be </a:t>
            </a:r>
            <a:r>
              <a:rPr lang="en-US" sz="3200" i="1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prevented from seeing</a:t>
            </a:r>
          </a:p>
        </p:txBody>
      </p:sp>
    </p:spTree>
    <p:extLst>
      <p:ext uri="{BB962C8B-B14F-4D97-AF65-F5344CB8AC3E}">
        <p14:creationId xmlns:p14="http://schemas.microsoft.com/office/powerpoint/2010/main" val="156208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2" grpId="0"/>
      <p:bldP spid="3" grpId="0"/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06628-92DD-1163-05C8-CEC185CB5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ross on a hill&#10;&#10;AI-generated content may be incorrect.">
            <a:extLst>
              <a:ext uri="{FF2B5EF4-FFF2-40B4-BE49-F238E27FC236}">
                <a16:creationId xmlns:a16="http://schemas.microsoft.com/office/drawing/2014/main" id="{4D37957F-B103-13F3-0B7C-568EE8B0A3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28" r="47310"/>
          <a:stretch/>
        </p:blipFill>
        <p:spPr>
          <a:xfrm>
            <a:off x="0" y="0"/>
            <a:ext cx="467670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7F3B5A-8487-FACC-4E1B-F178A6D38953}"/>
              </a:ext>
            </a:extLst>
          </p:cNvPr>
          <p:cNvSpPr/>
          <p:nvPr/>
        </p:nvSpPr>
        <p:spPr>
          <a:xfrm>
            <a:off x="0" y="0"/>
            <a:ext cx="4676702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38D35D-1774-6C65-F0CC-5332069EE069}"/>
              </a:ext>
            </a:extLst>
          </p:cNvPr>
          <p:cNvSpPr txBox="1"/>
          <p:nvPr/>
        </p:nvSpPr>
        <p:spPr>
          <a:xfrm>
            <a:off x="175869" y="1271138"/>
            <a:ext cx="450083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We </a:t>
            </a:r>
          </a:p>
          <a:p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Doubt</a:t>
            </a:r>
          </a:p>
          <a:p>
            <a:r>
              <a:rPr 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Jesus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59ED5-DFC0-7EA6-AAC9-52AA479D168B}"/>
              </a:ext>
            </a:extLst>
          </p:cNvPr>
          <p:cNvSpPr txBox="1"/>
          <p:nvPr/>
        </p:nvSpPr>
        <p:spPr>
          <a:xfrm>
            <a:off x="5015288" y="1035667"/>
            <a:ext cx="639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John 1:46; John 7:1-5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BD78DC-2E3D-BB0B-F2C6-DE7E4877FDA0}"/>
              </a:ext>
            </a:extLst>
          </p:cNvPr>
          <p:cNvSpPr txBox="1"/>
          <p:nvPr/>
        </p:nvSpPr>
        <p:spPr>
          <a:xfrm>
            <a:off x="5015288" y="1681998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People remain unsure what to think about Jesus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64E6D2-5822-30D4-2063-7BD670E59631}"/>
              </a:ext>
            </a:extLst>
          </p:cNvPr>
          <p:cNvSpPr txBox="1"/>
          <p:nvPr/>
        </p:nvSpPr>
        <p:spPr>
          <a:xfrm>
            <a:off x="5015288" y="3110906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Was he a good person? Was he a prophet? A teacher? A fraud?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6BA431-6929-9E1F-BFA7-3820EE393D74}"/>
              </a:ext>
            </a:extLst>
          </p:cNvPr>
          <p:cNvSpPr txBox="1"/>
          <p:nvPr/>
        </p:nvSpPr>
        <p:spPr>
          <a:xfrm>
            <a:off x="5015287" y="4539814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When we doubt who Jesus is or was, it leaves us </a:t>
            </a:r>
            <a:r>
              <a:rPr lang="en-US" sz="3200" i="1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confused</a:t>
            </a:r>
          </a:p>
        </p:txBody>
      </p:sp>
    </p:spTree>
    <p:extLst>
      <p:ext uri="{BB962C8B-B14F-4D97-AF65-F5344CB8AC3E}">
        <p14:creationId xmlns:p14="http://schemas.microsoft.com/office/powerpoint/2010/main" val="196056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069D0-50D6-B557-ED99-13C76FC0D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ross on a hill&#10;&#10;AI-generated content may be incorrect.">
            <a:extLst>
              <a:ext uri="{FF2B5EF4-FFF2-40B4-BE49-F238E27FC236}">
                <a16:creationId xmlns:a16="http://schemas.microsoft.com/office/drawing/2014/main" id="{6B94B1F4-08E8-A60C-1E1C-0B0E729731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28" r="47310"/>
          <a:stretch/>
        </p:blipFill>
        <p:spPr>
          <a:xfrm>
            <a:off x="0" y="0"/>
            <a:ext cx="467670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592DC2-FD01-3F6F-FC92-C87A418231A3}"/>
              </a:ext>
            </a:extLst>
          </p:cNvPr>
          <p:cNvSpPr/>
          <p:nvPr/>
        </p:nvSpPr>
        <p:spPr>
          <a:xfrm>
            <a:off x="0" y="0"/>
            <a:ext cx="4676702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8C4B62-D613-DE4A-635E-5213DB3FB1C7}"/>
              </a:ext>
            </a:extLst>
          </p:cNvPr>
          <p:cNvSpPr txBox="1"/>
          <p:nvPr/>
        </p:nvSpPr>
        <p:spPr>
          <a:xfrm>
            <a:off x="175869" y="1859339"/>
            <a:ext cx="4500833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We Don’t Understand</a:t>
            </a:r>
          </a:p>
          <a:p>
            <a:r>
              <a:rPr lang="en-US" sz="9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Jesus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0E806F-CE8D-CD39-4A34-208FD63553E4}"/>
              </a:ext>
            </a:extLst>
          </p:cNvPr>
          <p:cNvSpPr txBox="1"/>
          <p:nvPr/>
        </p:nvSpPr>
        <p:spPr>
          <a:xfrm>
            <a:off x="5015288" y="1035667"/>
            <a:ext cx="639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Mark 16:14; 7:18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83BBA-B44D-E24F-3FA1-18EC2873062E}"/>
              </a:ext>
            </a:extLst>
          </p:cNvPr>
          <p:cNvSpPr txBox="1"/>
          <p:nvPr/>
        </p:nvSpPr>
        <p:spPr>
          <a:xfrm>
            <a:off x="5015288" y="1681998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Many of the people who listen to Jesus fail to understand his teachings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D73761-719D-29C5-CB36-3D068536FE72}"/>
              </a:ext>
            </a:extLst>
          </p:cNvPr>
          <p:cNvSpPr txBox="1"/>
          <p:nvPr/>
        </p:nvSpPr>
        <p:spPr>
          <a:xfrm>
            <a:off x="5015288" y="3110906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We don’t believe what others have told us about Him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C91632-D2A8-81D7-C6F2-DD57D2952234}"/>
              </a:ext>
            </a:extLst>
          </p:cNvPr>
          <p:cNvSpPr txBox="1"/>
          <p:nvPr/>
        </p:nvSpPr>
        <p:spPr>
          <a:xfrm>
            <a:off x="5015287" y="4539814"/>
            <a:ext cx="70875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We don’t know enough about what was written to even have an intelligent or informed opinion!</a:t>
            </a:r>
            <a:endParaRPr lang="en-US" sz="3200" i="1" dirty="0"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7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2" grpId="0"/>
      <p:bldP spid="3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ainting of a mountain with a sun in the background&#10;&#10;AI-generated content may be incorrect.">
            <a:extLst>
              <a:ext uri="{FF2B5EF4-FFF2-40B4-BE49-F238E27FC236}">
                <a16:creationId xmlns:a16="http://schemas.microsoft.com/office/drawing/2014/main" id="{954E2505-2764-1186-D370-D1676201E0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86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2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187A3-6093-9D68-9574-5031E3CDB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ross on a hill&#10;&#10;AI-generated content may be incorrect.">
            <a:extLst>
              <a:ext uri="{FF2B5EF4-FFF2-40B4-BE49-F238E27FC236}">
                <a16:creationId xmlns:a16="http://schemas.microsoft.com/office/drawing/2014/main" id="{B1838B31-BCCD-4184-573E-F4DA35D88F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28" r="47310"/>
          <a:stretch/>
        </p:blipFill>
        <p:spPr>
          <a:xfrm>
            <a:off x="0" y="0"/>
            <a:ext cx="467670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E69761-656F-07FA-5F51-C2A58CAC43B8}"/>
              </a:ext>
            </a:extLst>
          </p:cNvPr>
          <p:cNvSpPr/>
          <p:nvPr/>
        </p:nvSpPr>
        <p:spPr>
          <a:xfrm>
            <a:off x="0" y="0"/>
            <a:ext cx="4676702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171134-6D92-C7A7-C3CD-5B7F9EC3B2E4}"/>
              </a:ext>
            </a:extLst>
          </p:cNvPr>
          <p:cNvSpPr txBox="1"/>
          <p:nvPr/>
        </p:nvSpPr>
        <p:spPr>
          <a:xfrm>
            <a:off x="0" y="1143347"/>
            <a:ext cx="467670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The Resurrection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66E9DE-09D4-B067-1269-508A6A0942D6}"/>
              </a:ext>
            </a:extLst>
          </p:cNvPr>
          <p:cNvSpPr txBox="1"/>
          <p:nvPr/>
        </p:nvSpPr>
        <p:spPr>
          <a:xfrm>
            <a:off x="0" y="3015105"/>
            <a:ext cx="452024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ucherie Block" panose="02000506000000020004" pitchFamily="2" charset="0"/>
              </a:rPr>
              <a:t>Brings 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ucherie Block" panose="02000506000000020004" pitchFamily="2" charset="0"/>
              </a:rPr>
              <a:t>Awareness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B24994-9DA2-9CA3-7481-F33BD4528654}"/>
              </a:ext>
            </a:extLst>
          </p:cNvPr>
          <p:cNvSpPr txBox="1"/>
          <p:nvPr/>
        </p:nvSpPr>
        <p:spPr>
          <a:xfrm>
            <a:off x="5015288" y="1035667"/>
            <a:ext cx="639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2</a:t>
            </a:r>
            <a:r>
              <a:rPr lang="en-US" sz="3600" baseline="300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nd</a:t>
            </a:r>
            <a:r>
              <a:rPr lang="en-US" sz="36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 Peter 1:16; 1</a:t>
            </a:r>
            <a:r>
              <a:rPr lang="en-US" sz="3600" baseline="300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st</a:t>
            </a:r>
            <a:r>
              <a:rPr lang="en-US" sz="36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 Cor. 15:1-9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F07B83-D504-226E-1907-A0FAF7ABF634}"/>
              </a:ext>
            </a:extLst>
          </p:cNvPr>
          <p:cNvSpPr txBox="1"/>
          <p:nvPr/>
        </p:nvSpPr>
        <p:spPr>
          <a:xfrm>
            <a:off x="5015288" y="1681998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When we see the resurrected Jesus, we see Him as he really is – God!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E672AC-F4E2-85BF-4B38-651E874090A7}"/>
              </a:ext>
            </a:extLst>
          </p:cNvPr>
          <p:cNvSpPr txBox="1"/>
          <p:nvPr/>
        </p:nvSpPr>
        <p:spPr>
          <a:xfrm>
            <a:off x="5015288" y="3110906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entire trajectory of their lives changed in that instant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F8A9A0-0B91-6A19-6952-E91ED9A4EF97}"/>
              </a:ext>
            </a:extLst>
          </p:cNvPr>
          <p:cNvSpPr txBox="1"/>
          <p:nvPr/>
        </p:nvSpPr>
        <p:spPr>
          <a:xfrm>
            <a:off x="5015287" y="4539814"/>
            <a:ext cx="7245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They wanted to share with everyone else what they had seen and experienced</a:t>
            </a:r>
            <a:endParaRPr lang="en-US" sz="3200" i="1" dirty="0"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24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7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0A6C7-D6E2-F203-6349-F7E60F6E9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ross on a hill&#10;&#10;AI-generated content may be incorrect.">
            <a:extLst>
              <a:ext uri="{FF2B5EF4-FFF2-40B4-BE49-F238E27FC236}">
                <a16:creationId xmlns:a16="http://schemas.microsoft.com/office/drawing/2014/main" id="{EE54F988-38E5-705A-A47E-0E2CC7CDAA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28" r="47310"/>
          <a:stretch/>
        </p:blipFill>
        <p:spPr>
          <a:xfrm>
            <a:off x="0" y="0"/>
            <a:ext cx="467670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733BF1-3C79-5402-069B-B89B6D7579DC}"/>
              </a:ext>
            </a:extLst>
          </p:cNvPr>
          <p:cNvSpPr/>
          <p:nvPr/>
        </p:nvSpPr>
        <p:spPr>
          <a:xfrm>
            <a:off x="0" y="0"/>
            <a:ext cx="4676702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38692F-0273-3364-B825-262D691703F4}"/>
              </a:ext>
            </a:extLst>
          </p:cNvPr>
          <p:cNvSpPr txBox="1"/>
          <p:nvPr/>
        </p:nvSpPr>
        <p:spPr>
          <a:xfrm>
            <a:off x="0" y="1143347"/>
            <a:ext cx="467670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The Resurrection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1289F-C9ED-6A8B-7DBE-B07369F8EF93}"/>
              </a:ext>
            </a:extLst>
          </p:cNvPr>
          <p:cNvSpPr txBox="1"/>
          <p:nvPr/>
        </p:nvSpPr>
        <p:spPr>
          <a:xfrm>
            <a:off x="0" y="3015105"/>
            <a:ext cx="452024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ucherie Block" panose="02000506000000020004" pitchFamily="2" charset="0"/>
              </a:rPr>
              <a:t>Brings Insight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CA9FFA-B62A-2269-2214-116E9BBB66B9}"/>
              </a:ext>
            </a:extLst>
          </p:cNvPr>
          <p:cNvSpPr txBox="1"/>
          <p:nvPr/>
        </p:nvSpPr>
        <p:spPr>
          <a:xfrm>
            <a:off x="5015288" y="1035667"/>
            <a:ext cx="639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Luke 24:6-8; John 2:19-22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D11801-DD09-CFE8-3965-D3197A09169E}"/>
              </a:ext>
            </a:extLst>
          </p:cNvPr>
          <p:cNvSpPr txBox="1"/>
          <p:nvPr/>
        </p:nvSpPr>
        <p:spPr>
          <a:xfrm>
            <a:off x="5015288" y="1681998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Jesus doesn’t just want us to see Him, he wants us to </a:t>
            </a:r>
            <a:r>
              <a:rPr lang="en-US" sz="3200" i="1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learn from Him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D03B8E-740B-3F50-1B6B-32443959DE66}"/>
              </a:ext>
            </a:extLst>
          </p:cNvPr>
          <p:cNvSpPr txBox="1"/>
          <p:nvPr/>
        </p:nvSpPr>
        <p:spPr>
          <a:xfrm>
            <a:off x="5015288" y="3110906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resurrection makes sense of the Old Testament scriptures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856DD6-E850-85E7-45BE-E2227750B867}"/>
              </a:ext>
            </a:extLst>
          </p:cNvPr>
          <p:cNvSpPr txBox="1"/>
          <p:nvPr/>
        </p:nvSpPr>
        <p:spPr>
          <a:xfrm>
            <a:off x="5015287" y="4539814"/>
            <a:ext cx="7245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He has gone before us to prepare a place for us, and has defeated our worst enemy in the process!</a:t>
            </a:r>
            <a:endParaRPr lang="en-US" sz="3200" i="1" dirty="0"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02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7" grpId="0"/>
      <p:bldP spid="2" grpId="0"/>
      <p:bldP spid="3" grpId="0"/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1F530-2E0C-7339-2E8A-7BAA215CF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ross on a hill&#10;&#10;AI-generated content may be incorrect.">
            <a:extLst>
              <a:ext uri="{FF2B5EF4-FFF2-40B4-BE49-F238E27FC236}">
                <a16:creationId xmlns:a16="http://schemas.microsoft.com/office/drawing/2014/main" id="{D102A62C-75F6-13C0-A52E-21D380799B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28" r="47310"/>
          <a:stretch/>
        </p:blipFill>
        <p:spPr>
          <a:xfrm>
            <a:off x="0" y="0"/>
            <a:ext cx="467670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836FD3-0207-A3E9-3952-2DE4FCE8D06E}"/>
              </a:ext>
            </a:extLst>
          </p:cNvPr>
          <p:cNvSpPr/>
          <p:nvPr/>
        </p:nvSpPr>
        <p:spPr>
          <a:xfrm>
            <a:off x="0" y="0"/>
            <a:ext cx="4676702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FACA0B-85B9-BFD4-7417-0B9BE6E68DB4}"/>
              </a:ext>
            </a:extLst>
          </p:cNvPr>
          <p:cNvSpPr txBox="1"/>
          <p:nvPr/>
        </p:nvSpPr>
        <p:spPr>
          <a:xfrm>
            <a:off x="0" y="1143347"/>
            <a:ext cx="467670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cherie Block" panose="02000506000000020004" pitchFamily="2" charset="0"/>
              </a:rPr>
              <a:t>The Resurrection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6DE9D2-643F-62F2-9FCF-30F30C447738}"/>
              </a:ext>
            </a:extLst>
          </p:cNvPr>
          <p:cNvSpPr txBox="1"/>
          <p:nvPr/>
        </p:nvSpPr>
        <p:spPr>
          <a:xfrm>
            <a:off x="0" y="3015105"/>
            <a:ext cx="452024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ucherie Block" panose="02000506000000020004" pitchFamily="2" charset="0"/>
              </a:rPr>
              <a:t>Brings 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ucherie Block" panose="02000506000000020004" pitchFamily="2" charset="0"/>
              </a:rPr>
              <a:t>Communion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DBCBA0-E986-FA5E-B18F-3ABD02B14C43}"/>
              </a:ext>
            </a:extLst>
          </p:cNvPr>
          <p:cNvSpPr txBox="1"/>
          <p:nvPr/>
        </p:nvSpPr>
        <p:spPr>
          <a:xfrm>
            <a:off x="5015288" y="1035667"/>
            <a:ext cx="639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C0000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John 21:9-14</a:t>
            </a:r>
            <a:endParaRPr lang="en-US" sz="3600" dirty="0">
              <a:solidFill>
                <a:srgbClr val="C00000"/>
              </a:solidFill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A4A7C4-C6FC-74B0-BFC2-3AA998787FF6}"/>
              </a:ext>
            </a:extLst>
          </p:cNvPr>
          <p:cNvSpPr txBox="1"/>
          <p:nvPr/>
        </p:nvSpPr>
        <p:spPr>
          <a:xfrm>
            <a:off x="5015288" y="1681998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Jesus wants to </a:t>
            </a:r>
            <a:r>
              <a:rPr lang="en-US" sz="3200" i="1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continue with us </a:t>
            </a: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and have a relationship with us</a:t>
            </a:r>
            <a:endParaRPr lang="en-US" sz="3200" i="1" dirty="0"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9D771D-6DFC-9A23-5880-CB976676D863}"/>
              </a:ext>
            </a:extLst>
          </p:cNvPr>
          <p:cNvSpPr txBox="1"/>
          <p:nvPr/>
        </p:nvSpPr>
        <p:spPr>
          <a:xfrm>
            <a:off x="5015288" y="3110906"/>
            <a:ext cx="72457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moment of true fellowship comes in that communion meal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060484-5850-186E-AD8F-2119BD69866C}"/>
              </a:ext>
            </a:extLst>
          </p:cNvPr>
          <p:cNvSpPr txBox="1"/>
          <p:nvPr/>
        </p:nvSpPr>
        <p:spPr>
          <a:xfrm>
            <a:off x="5015287" y="4539814"/>
            <a:ext cx="7245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80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He is here now to sit and eat together with us!</a:t>
            </a:r>
            <a:endParaRPr lang="en-US" sz="4800" i="1" dirty="0"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47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7" grpId="0"/>
      <p:bldP spid="4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581D0-7F75-5EF2-7F27-745E35AAE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8039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B0F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1</a:t>
            </a:r>
            <a:r>
              <a:rPr lang="en-US" sz="5400" baseline="30000" dirty="0">
                <a:solidFill>
                  <a:srgbClr val="00B0F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st</a:t>
            </a:r>
            <a:r>
              <a:rPr lang="en-US" sz="5400" dirty="0">
                <a:solidFill>
                  <a:srgbClr val="00B0F0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 Corinthians 15:50, 57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71A1C-3EBF-8826-AF19-6EC4340A3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0" i="0" u="none" strike="noStrike" baseline="0" dirty="0">
                <a:solidFill>
                  <a:srgbClr val="292F33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I tell you this, brothers: flesh and blood cannot inherit the kingdom of God, nor does the perishable inherit the imperishable… thanks be to God, who gives us the victory through our Lord Jesus Christ.  </a:t>
            </a:r>
            <a:endParaRPr lang="en-US" sz="6600" dirty="0">
              <a:latin typeface="Source Sans Pro SemiBold" panose="020B0603030403020204" pitchFamily="34" charset="0"/>
              <a:ea typeface="Source Sans Pro SemiBold" panose="020B06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56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352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Source Sans Pro SemiBold</vt:lpstr>
      <vt:lpstr>Arial</vt:lpstr>
      <vt:lpstr>Source Sans Pro</vt:lpstr>
      <vt:lpstr>Aptos Display</vt:lpstr>
      <vt:lpstr>Boucherie Block</vt:lpstr>
      <vt:lpstr>Jumble</vt:lpstr>
      <vt:lpstr>Source Sans Pro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1st Corinthians 15:50, 57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Tramell</dc:creator>
  <cp:lastModifiedBy>Steven Tramell</cp:lastModifiedBy>
  <cp:revision>1</cp:revision>
  <dcterms:created xsi:type="dcterms:W3CDTF">2025-04-19T14:14:57Z</dcterms:created>
  <dcterms:modified xsi:type="dcterms:W3CDTF">2025-04-20T02:31:20Z</dcterms:modified>
</cp:coreProperties>
</file>