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8" r:id="rId3"/>
    <p:sldId id="259" r:id="rId4"/>
    <p:sldId id="260" r:id="rId5"/>
    <p:sldId id="262" r:id="rId6"/>
    <p:sldId id="265" r:id="rId7"/>
    <p:sldId id="264" r:id="rId8"/>
    <p:sldId id="267" r:id="rId9"/>
    <p:sldId id="266" r:id="rId10"/>
    <p:sldId id="268" r:id="rId11"/>
    <p:sldId id="269" r:id="rId12"/>
    <p:sldId id="270" r:id="rId13"/>
    <p:sldId id="263" r:id="rId14"/>
    <p:sldId id="272" r:id="rId15"/>
    <p:sldId id="274" r:id="rId16"/>
    <p:sldId id="273" r:id="rId17"/>
    <p:sldId id="261" r:id="rId18"/>
    <p:sldId id="275" r:id="rId19"/>
    <p:sldId id="276" r:id="rId20"/>
  </p:sldIdLst>
  <p:sldSz cx="12192000" cy="6858000"/>
  <p:notesSz cx="6858000" cy="9144000"/>
  <p:embeddedFontLst>
    <p:embeddedFont>
      <p:font typeface="Bebas Neue" panose="020B0606020202050201" pitchFamily="34" charset="0"/>
      <p:regular r:id="rId21"/>
    </p:embeddedFont>
    <p:embeddedFont>
      <p:font typeface="Felix Titling" panose="04060505060202020A04" pitchFamily="82" charset="0"/>
      <p:regular r:id="rId22"/>
    </p:embeddedFont>
    <p:embeddedFont>
      <p:font typeface="Pattaya" panose="00000500000000000000" pitchFamily="2" charset="-34"/>
      <p:regular r:id="rId23"/>
    </p:embeddedFont>
    <p:embeddedFont>
      <p:font typeface="Source Sans Pro" panose="020B0503030403020204" pitchFamily="34" charset="0"/>
      <p:regular r:id="rId24"/>
      <p:bold r:id="rId25"/>
      <p:italic r:id="rId26"/>
      <p:boldItalic r:id="rId27"/>
    </p:embeddedFont>
    <p:embeddedFont>
      <p:font typeface="Source Sans Pro SemiBold" panose="020B0603030403020204" pitchFamily="34" charset="0"/>
      <p:bold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875C20-1350-40C4-B11E-2BA567485BB1}" v="412" dt="2026-05-10T01:05:16.5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7" autoAdjust="0"/>
    <p:restoredTop sz="94660"/>
  </p:normalViewPr>
  <p:slideViewPr>
    <p:cSldViewPr snapToGrid="0">
      <p:cViewPr varScale="1">
        <p:scale>
          <a:sx n="104" d="100"/>
          <a:sy n="104" d="100"/>
        </p:scale>
        <p:origin x="140"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5E15F34E-72B0-4289-9126-35F410FF0BCA}"/>
    <pc:docChg chg="undo custSel addSld delSld modSld sldOrd">
      <pc:chgData name="Steven Tramell" userId="ae175e2037d93611" providerId="LiveId" clId="{5E15F34E-72B0-4289-9126-35F410FF0BCA}" dt="2026-05-10T01:05:18.060" v="1015" actId="1076"/>
      <pc:docMkLst>
        <pc:docMk/>
      </pc:docMkLst>
      <pc:sldChg chg="addSp delSp modSp mod modAnim">
        <pc:chgData name="Steven Tramell" userId="ae175e2037d93611" providerId="LiveId" clId="{5E15F34E-72B0-4289-9126-35F410FF0BCA}" dt="2026-05-07T22:21:22.491" v="34"/>
        <pc:sldMkLst>
          <pc:docMk/>
          <pc:sldMk cId="1072591412" sldId="256"/>
        </pc:sldMkLst>
        <pc:picChg chg="add mod">
          <ac:chgData name="Steven Tramell" userId="ae175e2037d93611" providerId="LiveId" clId="{5E15F34E-72B0-4289-9126-35F410FF0BCA}" dt="2026-05-07T22:20:07.520" v="17" actId="1076"/>
          <ac:picMkLst>
            <pc:docMk/>
            <pc:sldMk cId="1072591412" sldId="256"/>
            <ac:picMk id="7" creationId="{D96FDE75-C3FE-54F2-F4D2-D5DB80AAFE64}"/>
          </ac:picMkLst>
        </pc:picChg>
        <pc:picChg chg="add mod modCrop">
          <ac:chgData name="Steven Tramell" userId="ae175e2037d93611" providerId="LiveId" clId="{5E15F34E-72B0-4289-9126-35F410FF0BCA}" dt="2026-05-07T22:21:00.910" v="29" actId="1076"/>
          <ac:picMkLst>
            <pc:docMk/>
            <pc:sldMk cId="1072591412" sldId="256"/>
            <ac:picMk id="8" creationId="{9514B122-5A60-8FB3-BA87-D3D4750A3785}"/>
          </ac:picMkLst>
        </pc:picChg>
        <pc:picChg chg="add mod">
          <ac:chgData name="Steven Tramell" userId="ae175e2037d93611" providerId="LiveId" clId="{5E15F34E-72B0-4289-9126-35F410FF0BCA}" dt="2026-05-07T22:20:23.945" v="24" actId="14861"/>
          <ac:picMkLst>
            <pc:docMk/>
            <pc:sldMk cId="1072591412" sldId="256"/>
            <ac:picMk id="10" creationId="{5F89A9BC-4C65-C6BF-26CE-27E262FE97A4}"/>
          </ac:picMkLst>
        </pc:picChg>
        <pc:picChg chg="add mod">
          <ac:chgData name="Steven Tramell" userId="ae175e2037d93611" providerId="LiveId" clId="{5E15F34E-72B0-4289-9126-35F410FF0BCA}" dt="2026-05-07T22:21:11.374" v="32" actId="14861"/>
          <ac:picMkLst>
            <pc:docMk/>
            <pc:sldMk cId="1072591412" sldId="256"/>
            <ac:picMk id="12" creationId="{3EB22B2D-D12C-D125-8D55-3D15906FCF11}"/>
          </ac:picMkLst>
        </pc:picChg>
      </pc:sldChg>
      <pc:sldChg chg="addSp delSp modSp new mod setBg modAnim">
        <pc:chgData name="Steven Tramell" userId="ae175e2037d93611" providerId="LiveId" clId="{5E15F34E-72B0-4289-9126-35F410FF0BCA}" dt="2026-05-07T22:27:47.993" v="231"/>
        <pc:sldMkLst>
          <pc:docMk/>
          <pc:sldMk cId="755414030" sldId="258"/>
        </pc:sldMkLst>
        <pc:spChg chg="add mod">
          <ac:chgData name="Steven Tramell" userId="ae175e2037d93611" providerId="LiveId" clId="{5E15F34E-72B0-4289-9126-35F410FF0BCA}" dt="2026-05-07T22:27:41.950" v="230" actId="113"/>
          <ac:spMkLst>
            <pc:docMk/>
            <pc:sldMk cId="755414030" sldId="258"/>
            <ac:spMk id="6" creationId="{AC0B267F-F45C-AB65-7055-CDCC141774CD}"/>
          </ac:spMkLst>
        </pc:spChg>
        <pc:spChg chg="add mod">
          <ac:chgData name="Steven Tramell" userId="ae175e2037d93611" providerId="LiveId" clId="{5E15F34E-72B0-4289-9126-35F410FF0BCA}" dt="2026-05-07T22:27:28.914" v="227" actId="14100"/>
          <ac:spMkLst>
            <pc:docMk/>
            <pc:sldMk cId="755414030" sldId="258"/>
            <ac:spMk id="7" creationId="{D99A527D-062A-98BD-9301-AD340DB05BD6}"/>
          </ac:spMkLst>
        </pc:spChg>
        <pc:spChg chg="add">
          <ac:chgData name="Steven Tramell" userId="ae175e2037d93611" providerId="LiveId" clId="{5E15F34E-72B0-4289-9126-35F410FF0BCA}" dt="2026-05-07T22:24:26.139" v="81" actId="26606"/>
          <ac:spMkLst>
            <pc:docMk/>
            <pc:sldMk cId="755414030" sldId="258"/>
            <ac:spMk id="10" creationId="{42A4FC2C-047E-45A5-965D-8E1E3BF09BC6}"/>
          </ac:spMkLst>
        </pc:spChg>
        <pc:picChg chg="add mod modCrop">
          <ac:chgData name="Steven Tramell" userId="ae175e2037d93611" providerId="LiveId" clId="{5E15F34E-72B0-4289-9126-35F410FF0BCA}" dt="2026-05-07T22:26:35.619" v="216" actId="1076"/>
          <ac:picMkLst>
            <pc:docMk/>
            <pc:sldMk cId="755414030" sldId="258"/>
            <ac:picMk id="5" creationId="{CBEFF2C8-3E41-41B5-38AA-86E0500629F9}"/>
          </ac:picMkLst>
        </pc:picChg>
      </pc:sldChg>
      <pc:sldChg chg="addSp delSp modSp new mod setBg modAnim">
        <pc:chgData name="Steven Tramell" userId="ae175e2037d93611" providerId="LiveId" clId="{5E15F34E-72B0-4289-9126-35F410FF0BCA}" dt="2026-05-10T01:04:26.058" v="994" actId="1076"/>
        <pc:sldMkLst>
          <pc:docMk/>
          <pc:sldMk cId="3404707017" sldId="259"/>
        </pc:sldMkLst>
        <pc:spChg chg="add mod">
          <ac:chgData name="Steven Tramell" userId="ae175e2037d93611" providerId="LiveId" clId="{5E15F34E-72B0-4289-9126-35F410FF0BCA}" dt="2026-05-07T22:30:39.048" v="291" actId="1076"/>
          <ac:spMkLst>
            <pc:docMk/>
            <pc:sldMk cId="3404707017" sldId="259"/>
            <ac:spMk id="7" creationId="{D2B408D0-E312-63CB-AEF8-CC097A1FC97C}"/>
          </ac:spMkLst>
        </pc:spChg>
        <pc:spChg chg="add mod">
          <ac:chgData name="Steven Tramell" userId="ae175e2037d93611" providerId="LiveId" clId="{5E15F34E-72B0-4289-9126-35F410FF0BCA}" dt="2026-05-09T19:40:42.014" v="346" actId="692"/>
          <ac:spMkLst>
            <pc:docMk/>
            <pc:sldMk cId="3404707017" sldId="259"/>
            <ac:spMk id="8" creationId="{24A08C5D-4759-962E-9E89-CF2375A76805}"/>
          </ac:spMkLst>
        </pc:spChg>
        <pc:spChg chg="add mod">
          <ac:chgData name="Steven Tramell" userId="ae175e2037d93611" providerId="LiveId" clId="{5E15F34E-72B0-4289-9126-35F410FF0BCA}" dt="2026-05-07T22:31:13.140" v="315" actId="1076"/>
          <ac:spMkLst>
            <pc:docMk/>
            <pc:sldMk cId="3404707017" sldId="259"/>
            <ac:spMk id="9" creationId="{9D0EBCCD-E7C8-C0EC-8237-192A6A7FA4EA}"/>
          </ac:spMkLst>
        </pc:spChg>
        <pc:spChg chg="add">
          <ac:chgData name="Steven Tramell" userId="ae175e2037d93611" providerId="LiveId" clId="{5E15F34E-72B0-4289-9126-35F410FF0BCA}" dt="2026-05-07T22:28:41.354" v="234" actId="26606"/>
          <ac:spMkLst>
            <pc:docMk/>
            <pc:sldMk cId="3404707017" sldId="259"/>
            <ac:spMk id="11" creationId="{42A4FC2C-047E-45A5-965D-8E1E3BF09BC6}"/>
          </ac:spMkLst>
        </pc:spChg>
        <pc:picChg chg="add mod">
          <ac:chgData name="Steven Tramell" userId="ae175e2037d93611" providerId="LiveId" clId="{5E15F34E-72B0-4289-9126-35F410FF0BCA}" dt="2026-05-10T01:04:26.058" v="994" actId="1076"/>
          <ac:picMkLst>
            <pc:docMk/>
            <pc:sldMk cId="3404707017" sldId="259"/>
            <ac:picMk id="6" creationId="{0D61080E-0F35-2438-EE2B-C2C027092C3D}"/>
          </ac:picMkLst>
        </pc:picChg>
      </pc:sldChg>
      <pc:sldChg chg="addSp delSp modSp new mod setBg modAnim">
        <pc:chgData name="Steven Tramell" userId="ae175e2037d93611" providerId="LiveId" clId="{5E15F34E-72B0-4289-9126-35F410FF0BCA}" dt="2026-05-10T01:04:33.101" v="997" actId="1076"/>
        <pc:sldMkLst>
          <pc:docMk/>
          <pc:sldMk cId="2754249688" sldId="260"/>
        </pc:sldMkLst>
        <pc:picChg chg="add mod modCrop">
          <ac:chgData name="Steven Tramell" userId="ae175e2037d93611" providerId="LiveId" clId="{5E15F34E-72B0-4289-9126-35F410FF0BCA}" dt="2026-05-10T01:04:33.101" v="997" actId="1076"/>
          <ac:picMkLst>
            <pc:docMk/>
            <pc:sldMk cId="2754249688" sldId="260"/>
            <ac:picMk id="5" creationId="{D25B0799-FB2E-0F87-2040-6B986CAB75F3}"/>
          </ac:picMkLst>
        </pc:picChg>
      </pc:sldChg>
      <pc:sldChg chg="addSp delSp modSp new mod ord setBg modAnim">
        <pc:chgData name="Steven Tramell" userId="ae175e2037d93611" providerId="LiveId" clId="{5E15F34E-72B0-4289-9126-35F410FF0BCA}" dt="2026-05-09T23:04:26.111" v="659"/>
        <pc:sldMkLst>
          <pc:docMk/>
          <pc:sldMk cId="3841906002" sldId="261"/>
        </pc:sldMkLst>
        <pc:spChg chg="del">
          <ac:chgData name="Steven Tramell" userId="ae175e2037d93611" providerId="LiveId" clId="{5E15F34E-72B0-4289-9126-35F410FF0BCA}" dt="2026-05-09T19:42:26.192" v="348" actId="478"/>
          <ac:spMkLst>
            <pc:docMk/>
            <pc:sldMk cId="3841906002" sldId="261"/>
            <ac:spMk id="2" creationId="{BDC738D3-D400-40CC-FA60-E9B77A59CA32}"/>
          </ac:spMkLst>
        </pc:spChg>
        <pc:spChg chg="del">
          <ac:chgData name="Steven Tramell" userId="ae175e2037d93611" providerId="LiveId" clId="{5E15F34E-72B0-4289-9126-35F410FF0BCA}" dt="2026-05-09T19:42:26.192" v="348" actId="478"/>
          <ac:spMkLst>
            <pc:docMk/>
            <pc:sldMk cId="3841906002" sldId="261"/>
            <ac:spMk id="3" creationId="{08B05261-A94D-52B3-5FCF-F2ABDAD6FAF2}"/>
          </ac:spMkLst>
        </pc:spChg>
        <pc:spChg chg="add mod">
          <ac:chgData name="Steven Tramell" userId="ae175e2037d93611" providerId="LiveId" clId="{5E15F34E-72B0-4289-9126-35F410FF0BCA}" dt="2026-05-09T19:46:24.453" v="379" actId="1076"/>
          <ac:spMkLst>
            <pc:docMk/>
            <pc:sldMk cId="3841906002" sldId="261"/>
            <ac:spMk id="6" creationId="{0802EFCE-8CFB-EDE3-6694-C975608B7EB2}"/>
          </ac:spMkLst>
        </pc:spChg>
        <pc:spChg chg="add">
          <ac:chgData name="Steven Tramell" userId="ae175e2037d93611" providerId="LiveId" clId="{5E15F34E-72B0-4289-9126-35F410FF0BCA}" dt="2026-05-09T19:43:41.403" v="351" actId="26606"/>
          <ac:spMkLst>
            <pc:docMk/>
            <pc:sldMk cId="3841906002" sldId="261"/>
            <ac:spMk id="10" creationId="{42A4FC2C-047E-45A5-965D-8E1E3BF09BC6}"/>
          </ac:spMkLst>
        </pc:spChg>
        <pc:picChg chg="add mod">
          <ac:chgData name="Steven Tramell" userId="ae175e2037d93611" providerId="LiveId" clId="{5E15F34E-72B0-4289-9126-35F410FF0BCA}" dt="2026-05-09T19:43:41.403" v="351" actId="26606"/>
          <ac:picMkLst>
            <pc:docMk/>
            <pc:sldMk cId="3841906002" sldId="261"/>
            <ac:picMk id="5" creationId="{8D8BA4B7-B915-FE8F-3793-3E6E7BDE43D0}"/>
          </ac:picMkLst>
        </pc:picChg>
      </pc:sldChg>
      <pc:sldChg chg="addSp delSp modSp new mod setBg modAnim">
        <pc:chgData name="Steven Tramell" userId="ae175e2037d93611" providerId="LiveId" clId="{5E15F34E-72B0-4289-9126-35F410FF0BCA}" dt="2026-05-09T22:36:10.783" v="425"/>
        <pc:sldMkLst>
          <pc:docMk/>
          <pc:sldMk cId="2757923206" sldId="262"/>
        </pc:sldMkLst>
        <pc:spChg chg="del">
          <ac:chgData name="Steven Tramell" userId="ae175e2037d93611" providerId="LiveId" clId="{5E15F34E-72B0-4289-9126-35F410FF0BCA}" dt="2026-05-09T22:04:26.155" v="383" actId="478"/>
          <ac:spMkLst>
            <pc:docMk/>
            <pc:sldMk cId="2757923206" sldId="262"/>
            <ac:spMk id="2" creationId="{10A09151-8869-893B-7417-76F377C8560B}"/>
          </ac:spMkLst>
        </pc:spChg>
        <pc:spChg chg="del">
          <ac:chgData name="Steven Tramell" userId="ae175e2037d93611" providerId="LiveId" clId="{5E15F34E-72B0-4289-9126-35F410FF0BCA}" dt="2026-05-09T22:04:26.155" v="383" actId="478"/>
          <ac:spMkLst>
            <pc:docMk/>
            <pc:sldMk cId="2757923206" sldId="262"/>
            <ac:spMk id="3" creationId="{ADF581DB-5E26-D3DD-265A-B33236F94D0C}"/>
          </ac:spMkLst>
        </pc:spChg>
        <pc:spChg chg="add mod">
          <ac:chgData name="Steven Tramell" userId="ae175e2037d93611" providerId="LiveId" clId="{5E15F34E-72B0-4289-9126-35F410FF0BCA}" dt="2026-05-09T22:35:35.364" v="400" actId="1076"/>
          <ac:spMkLst>
            <pc:docMk/>
            <pc:sldMk cId="2757923206" sldId="262"/>
            <ac:spMk id="6" creationId="{B3FC9572-7F07-44C7-8293-C4F202D7EAA1}"/>
          </ac:spMkLst>
        </pc:spChg>
        <pc:spChg chg="add del">
          <ac:chgData name="Steven Tramell" userId="ae175e2037d93611" providerId="LiveId" clId="{5E15F34E-72B0-4289-9126-35F410FF0BCA}" dt="2026-05-09T22:35:45.287" v="402" actId="22"/>
          <ac:spMkLst>
            <pc:docMk/>
            <pc:sldMk cId="2757923206" sldId="262"/>
            <ac:spMk id="8" creationId="{354D2484-F724-9593-D8B4-56EE9C5B5567}"/>
          </ac:spMkLst>
        </pc:spChg>
        <pc:spChg chg="add mod">
          <ac:chgData name="Steven Tramell" userId="ae175e2037d93611" providerId="LiveId" clId="{5E15F34E-72B0-4289-9126-35F410FF0BCA}" dt="2026-05-09T22:36:05.159" v="423" actId="14100"/>
          <ac:spMkLst>
            <pc:docMk/>
            <pc:sldMk cId="2757923206" sldId="262"/>
            <ac:spMk id="10" creationId="{4011C54F-D4B8-9A73-65F5-CB6257ABED7C}"/>
          </ac:spMkLst>
        </pc:spChg>
        <pc:picChg chg="add mod">
          <ac:chgData name="Steven Tramell" userId="ae175e2037d93611" providerId="LiveId" clId="{5E15F34E-72B0-4289-9126-35F410FF0BCA}" dt="2026-05-09T22:35:14.019" v="393" actId="1076"/>
          <ac:picMkLst>
            <pc:docMk/>
            <pc:sldMk cId="2757923206" sldId="262"/>
            <ac:picMk id="4" creationId="{2EDD74B1-2B62-5687-19D3-F664C364F918}"/>
          </ac:picMkLst>
        </pc:picChg>
      </pc:sldChg>
      <pc:sldChg chg="add del setBg">
        <pc:chgData name="Steven Tramell" userId="ae175e2037d93611" providerId="LiveId" clId="{5E15F34E-72B0-4289-9126-35F410FF0BCA}" dt="2026-05-09T22:36:24.665" v="427"/>
        <pc:sldMkLst>
          <pc:docMk/>
          <pc:sldMk cId="544141570" sldId="263"/>
        </pc:sldMkLst>
      </pc:sldChg>
      <pc:sldChg chg="addSp delSp modSp add mod ord delAnim modAnim">
        <pc:chgData name="Steven Tramell" userId="ae175e2037d93611" providerId="LiveId" clId="{5E15F34E-72B0-4289-9126-35F410FF0BCA}" dt="2026-05-09T23:07:22.283" v="702" actId="1076"/>
        <pc:sldMkLst>
          <pc:docMk/>
          <pc:sldMk cId="3432504057" sldId="263"/>
        </pc:sldMkLst>
        <pc:spChg chg="add mod">
          <ac:chgData name="Steven Tramell" userId="ae175e2037d93611" providerId="LiveId" clId="{5E15F34E-72B0-4289-9126-35F410FF0BCA}" dt="2026-05-09T23:07:22.283" v="702" actId="1076"/>
          <ac:spMkLst>
            <pc:docMk/>
            <pc:sldMk cId="3432504057" sldId="263"/>
            <ac:spMk id="2" creationId="{638522DF-73F4-901D-C783-8D712611638F}"/>
          </ac:spMkLst>
        </pc:spChg>
        <pc:spChg chg="del">
          <ac:chgData name="Steven Tramell" userId="ae175e2037d93611" providerId="LiveId" clId="{5E15F34E-72B0-4289-9126-35F410FF0BCA}" dt="2026-05-09T23:00:27.494" v="597" actId="478"/>
          <ac:spMkLst>
            <pc:docMk/>
            <pc:sldMk cId="3432504057" sldId="263"/>
            <ac:spMk id="6" creationId="{10479C53-0287-FB9C-6CDF-ED0654252647}"/>
          </ac:spMkLst>
        </pc:spChg>
        <pc:spChg chg="del">
          <ac:chgData name="Steven Tramell" userId="ae175e2037d93611" providerId="LiveId" clId="{5E15F34E-72B0-4289-9126-35F410FF0BCA}" dt="2026-05-09T23:00:27.494" v="597" actId="478"/>
          <ac:spMkLst>
            <pc:docMk/>
            <pc:sldMk cId="3432504057" sldId="263"/>
            <ac:spMk id="10" creationId="{681D57CB-84BE-E766-0E73-9FB3E976AEFC}"/>
          </ac:spMkLst>
        </pc:spChg>
        <pc:picChg chg="del">
          <ac:chgData name="Steven Tramell" userId="ae175e2037d93611" providerId="LiveId" clId="{5E15F34E-72B0-4289-9126-35F410FF0BCA}" dt="2026-05-09T23:00:27.494" v="597" actId="478"/>
          <ac:picMkLst>
            <pc:docMk/>
            <pc:sldMk cId="3432504057" sldId="263"/>
            <ac:picMk id="4" creationId="{D7522512-77AB-0B11-1CF0-F3775C8A4448}"/>
          </ac:picMkLst>
        </pc:picChg>
      </pc:sldChg>
      <pc:sldChg chg="addSp delSp modSp new mod setBg modAnim">
        <pc:chgData name="Steven Tramell" userId="ae175e2037d93611" providerId="LiveId" clId="{5E15F34E-72B0-4289-9126-35F410FF0BCA}" dt="2026-05-10T01:04:48.016" v="1003" actId="1076"/>
        <pc:sldMkLst>
          <pc:docMk/>
          <pc:sldMk cId="1965570885" sldId="264"/>
        </pc:sldMkLst>
        <pc:spChg chg="del">
          <ac:chgData name="Steven Tramell" userId="ae175e2037d93611" providerId="LiveId" clId="{5E15F34E-72B0-4289-9126-35F410FF0BCA}" dt="2026-05-09T22:37:53.360" v="430" actId="478"/>
          <ac:spMkLst>
            <pc:docMk/>
            <pc:sldMk cId="1965570885" sldId="264"/>
            <ac:spMk id="2" creationId="{FDB04874-E85C-26E4-3911-4C5D8FC15062}"/>
          </ac:spMkLst>
        </pc:spChg>
        <pc:spChg chg="del">
          <ac:chgData name="Steven Tramell" userId="ae175e2037d93611" providerId="LiveId" clId="{5E15F34E-72B0-4289-9126-35F410FF0BCA}" dt="2026-05-09T22:37:53.360" v="430" actId="478"/>
          <ac:spMkLst>
            <pc:docMk/>
            <pc:sldMk cId="1965570885" sldId="264"/>
            <ac:spMk id="3" creationId="{07263882-42A5-F7A7-2289-EE272EB2D25B}"/>
          </ac:spMkLst>
        </pc:spChg>
        <pc:spChg chg="add mod">
          <ac:chgData name="Steven Tramell" userId="ae175e2037d93611" providerId="LiveId" clId="{5E15F34E-72B0-4289-9126-35F410FF0BCA}" dt="2026-05-09T22:39:04.098" v="447" actId="1076"/>
          <ac:spMkLst>
            <pc:docMk/>
            <pc:sldMk cId="1965570885" sldId="264"/>
            <ac:spMk id="7" creationId="{691C4DE3-DF37-19A6-A686-245359B4D074}"/>
          </ac:spMkLst>
        </pc:spChg>
        <pc:spChg chg="add">
          <ac:chgData name="Steven Tramell" userId="ae175e2037d93611" providerId="LiveId" clId="{5E15F34E-72B0-4289-9126-35F410FF0BCA}" dt="2026-05-09T22:37:55.408" v="433" actId="26606"/>
          <ac:spMkLst>
            <pc:docMk/>
            <pc:sldMk cId="1965570885" sldId="264"/>
            <ac:spMk id="10" creationId="{42A4FC2C-047E-45A5-965D-8E1E3BF09BC6}"/>
          </ac:spMkLst>
        </pc:spChg>
        <pc:picChg chg="add mod">
          <ac:chgData name="Steven Tramell" userId="ae175e2037d93611" providerId="LiveId" clId="{5E15F34E-72B0-4289-9126-35F410FF0BCA}" dt="2026-05-10T01:04:48.016" v="1003" actId="1076"/>
          <ac:picMkLst>
            <pc:docMk/>
            <pc:sldMk cId="1965570885" sldId="264"/>
            <ac:picMk id="5" creationId="{8921A137-78DC-6F40-A87A-208B9328B262}"/>
          </ac:picMkLst>
        </pc:picChg>
      </pc:sldChg>
      <pc:sldChg chg="addSp delSp modSp new mod ord setBg modAnim">
        <pc:chgData name="Steven Tramell" userId="ae175e2037d93611" providerId="LiveId" clId="{5E15F34E-72B0-4289-9126-35F410FF0BCA}" dt="2026-05-10T01:04:39.486" v="1000" actId="1076"/>
        <pc:sldMkLst>
          <pc:docMk/>
          <pc:sldMk cId="624107182" sldId="265"/>
        </pc:sldMkLst>
        <pc:spChg chg="del">
          <ac:chgData name="Steven Tramell" userId="ae175e2037d93611" providerId="LiveId" clId="{5E15F34E-72B0-4289-9126-35F410FF0BCA}" dt="2026-05-09T22:41:21.277" v="451" actId="478"/>
          <ac:spMkLst>
            <pc:docMk/>
            <pc:sldMk cId="624107182" sldId="265"/>
            <ac:spMk id="2" creationId="{F117F849-195A-0EA7-5BB4-2CC553231ABE}"/>
          </ac:spMkLst>
        </pc:spChg>
        <pc:spChg chg="del">
          <ac:chgData name="Steven Tramell" userId="ae175e2037d93611" providerId="LiveId" clId="{5E15F34E-72B0-4289-9126-35F410FF0BCA}" dt="2026-05-09T22:41:21.277" v="451" actId="478"/>
          <ac:spMkLst>
            <pc:docMk/>
            <pc:sldMk cId="624107182" sldId="265"/>
            <ac:spMk id="3" creationId="{29991A23-B67B-DB30-405F-CE2EAB49D587}"/>
          </ac:spMkLst>
        </pc:spChg>
        <pc:spChg chg="add mod">
          <ac:chgData name="Steven Tramell" userId="ae175e2037d93611" providerId="LiveId" clId="{5E15F34E-72B0-4289-9126-35F410FF0BCA}" dt="2026-05-09T22:43:20.867" v="536" actId="207"/>
          <ac:spMkLst>
            <pc:docMk/>
            <pc:sldMk cId="624107182" sldId="265"/>
            <ac:spMk id="6" creationId="{64674687-717E-C885-AD9D-462D3CA86703}"/>
          </ac:spMkLst>
        </pc:spChg>
        <pc:spChg chg="add mod ord">
          <ac:chgData name="Steven Tramell" userId="ae175e2037d93611" providerId="LiveId" clId="{5E15F34E-72B0-4289-9126-35F410FF0BCA}" dt="2026-05-09T22:43:23.117" v="537" actId="1076"/>
          <ac:spMkLst>
            <pc:docMk/>
            <pc:sldMk cId="624107182" sldId="265"/>
            <ac:spMk id="7" creationId="{DD09EEB6-E39E-C966-789F-4C159233AF5C}"/>
          </ac:spMkLst>
        </pc:spChg>
        <pc:spChg chg="add">
          <ac:chgData name="Steven Tramell" userId="ae175e2037d93611" providerId="LiveId" clId="{5E15F34E-72B0-4289-9126-35F410FF0BCA}" dt="2026-05-09T22:41:23.530" v="454" actId="26606"/>
          <ac:spMkLst>
            <pc:docMk/>
            <pc:sldMk cId="624107182" sldId="265"/>
            <ac:spMk id="10" creationId="{42A4FC2C-047E-45A5-965D-8E1E3BF09BC6}"/>
          </ac:spMkLst>
        </pc:spChg>
        <pc:picChg chg="add mod">
          <ac:chgData name="Steven Tramell" userId="ae175e2037d93611" providerId="LiveId" clId="{5E15F34E-72B0-4289-9126-35F410FF0BCA}" dt="2026-05-10T01:04:39.486" v="1000" actId="1076"/>
          <ac:picMkLst>
            <pc:docMk/>
            <pc:sldMk cId="624107182" sldId="265"/>
            <ac:picMk id="5" creationId="{D10BDC12-8DF4-3BF4-B1AB-89106EE6E493}"/>
          </ac:picMkLst>
        </pc:picChg>
      </pc:sldChg>
      <pc:sldChg chg="addSp delSp modSp new mod setBg modAnim">
        <pc:chgData name="Steven Tramell" userId="ae175e2037d93611" providerId="LiveId" clId="{5E15F34E-72B0-4289-9126-35F410FF0BCA}" dt="2026-05-10T01:05:01.718" v="1009" actId="1076"/>
        <pc:sldMkLst>
          <pc:docMk/>
          <pc:sldMk cId="3372226747" sldId="266"/>
        </pc:sldMkLst>
        <pc:spChg chg="del">
          <ac:chgData name="Steven Tramell" userId="ae175e2037d93611" providerId="LiveId" clId="{5E15F34E-72B0-4289-9126-35F410FF0BCA}" dt="2026-05-09T22:44:49.514" v="541" actId="478"/>
          <ac:spMkLst>
            <pc:docMk/>
            <pc:sldMk cId="3372226747" sldId="266"/>
            <ac:spMk id="2" creationId="{418AE4FE-AB91-CBB6-8991-BBC6825E375D}"/>
          </ac:spMkLst>
        </pc:spChg>
        <pc:spChg chg="del">
          <ac:chgData name="Steven Tramell" userId="ae175e2037d93611" providerId="LiveId" clId="{5E15F34E-72B0-4289-9126-35F410FF0BCA}" dt="2026-05-09T22:44:49.514" v="541" actId="478"/>
          <ac:spMkLst>
            <pc:docMk/>
            <pc:sldMk cId="3372226747" sldId="266"/>
            <ac:spMk id="3" creationId="{3780AF39-DCFF-63E1-AF71-6CD89158F6E1}"/>
          </ac:spMkLst>
        </pc:spChg>
        <pc:spChg chg="add mod">
          <ac:chgData name="Steven Tramell" userId="ae175e2037d93611" providerId="LiveId" clId="{5E15F34E-72B0-4289-9126-35F410FF0BCA}" dt="2026-05-09T22:46:02.194" v="569" actId="14100"/>
          <ac:spMkLst>
            <pc:docMk/>
            <pc:sldMk cId="3372226747" sldId="266"/>
            <ac:spMk id="6" creationId="{C054C313-3E9B-7C51-FACA-F84AEF6949F3}"/>
          </ac:spMkLst>
        </pc:spChg>
        <pc:spChg chg="add">
          <ac:chgData name="Steven Tramell" userId="ae175e2037d93611" providerId="LiveId" clId="{5E15F34E-72B0-4289-9126-35F410FF0BCA}" dt="2026-05-09T22:44:51.705" v="544" actId="26606"/>
          <ac:spMkLst>
            <pc:docMk/>
            <pc:sldMk cId="3372226747" sldId="266"/>
            <ac:spMk id="10" creationId="{42A4FC2C-047E-45A5-965D-8E1E3BF09BC6}"/>
          </ac:spMkLst>
        </pc:spChg>
        <pc:picChg chg="add mod">
          <ac:chgData name="Steven Tramell" userId="ae175e2037d93611" providerId="LiveId" clId="{5E15F34E-72B0-4289-9126-35F410FF0BCA}" dt="2026-05-10T01:05:01.718" v="1009" actId="1076"/>
          <ac:picMkLst>
            <pc:docMk/>
            <pc:sldMk cId="3372226747" sldId="266"/>
            <ac:picMk id="5" creationId="{BAC45C9D-83CE-BA8F-916C-B9C8F6336A8B}"/>
          </ac:picMkLst>
        </pc:picChg>
      </pc:sldChg>
      <pc:sldChg chg="addSp delSp modSp new mod setBg modAnim">
        <pc:chgData name="Steven Tramell" userId="ae175e2037d93611" providerId="LiveId" clId="{5E15F34E-72B0-4289-9126-35F410FF0BCA}" dt="2026-05-10T01:04:54.561" v="1006" actId="1076"/>
        <pc:sldMkLst>
          <pc:docMk/>
          <pc:sldMk cId="1914951124" sldId="267"/>
        </pc:sldMkLst>
        <pc:spChg chg="del">
          <ac:chgData name="Steven Tramell" userId="ae175e2037d93611" providerId="LiveId" clId="{5E15F34E-72B0-4289-9126-35F410FF0BCA}" dt="2026-05-09T22:58:12.569" v="571" actId="478"/>
          <ac:spMkLst>
            <pc:docMk/>
            <pc:sldMk cId="1914951124" sldId="267"/>
            <ac:spMk id="2" creationId="{45468985-F526-AA8C-4E50-48797C55F7C9}"/>
          </ac:spMkLst>
        </pc:spChg>
        <pc:spChg chg="del">
          <ac:chgData name="Steven Tramell" userId="ae175e2037d93611" providerId="LiveId" clId="{5E15F34E-72B0-4289-9126-35F410FF0BCA}" dt="2026-05-09T22:58:12.569" v="571" actId="478"/>
          <ac:spMkLst>
            <pc:docMk/>
            <pc:sldMk cId="1914951124" sldId="267"/>
            <ac:spMk id="3" creationId="{4A6E2FB4-2701-1732-68D4-69D7729163E3}"/>
          </ac:spMkLst>
        </pc:spChg>
        <pc:spChg chg="add mod">
          <ac:chgData name="Steven Tramell" userId="ae175e2037d93611" providerId="LiveId" clId="{5E15F34E-72B0-4289-9126-35F410FF0BCA}" dt="2026-05-09T22:58:26.613" v="576"/>
          <ac:spMkLst>
            <pc:docMk/>
            <pc:sldMk cId="1914951124" sldId="267"/>
            <ac:spMk id="6" creationId="{EB7223B2-2BF9-3CA4-C65F-959559253F01}"/>
          </ac:spMkLst>
        </pc:spChg>
        <pc:spChg chg="add mod">
          <ac:chgData name="Steven Tramell" userId="ae175e2037d93611" providerId="LiveId" clId="{5E15F34E-72B0-4289-9126-35F410FF0BCA}" dt="2026-05-09T22:59:58.452" v="596" actId="20577"/>
          <ac:spMkLst>
            <pc:docMk/>
            <pc:sldMk cId="1914951124" sldId="267"/>
            <ac:spMk id="7" creationId="{8C1AED2E-FC7B-E39B-3BF9-8E705FBAD0CB}"/>
          </ac:spMkLst>
        </pc:spChg>
        <pc:spChg chg="add">
          <ac:chgData name="Steven Tramell" userId="ae175e2037d93611" providerId="LiveId" clId="{5E15F34E-72B0-4289-9126-35F410FF0BCA}" dt="2026-05-09T22:58:14.584" v="574" actId="26606"/>
          <ac:spMkLst>
            <pc:docMk/>
            <pc:sldMk cId="1914951124" sldId="267"/>
            <ac:spMk id="10" creationId="{42A4FC2C-047E-45A5-965D-8E1E3BF09BC6}"/>
          </ac:spMkLst>
        </pc:spChg>
        <pc:picChg chg="add mod">
          <ac:chgData name="Steven Tramell" userId="ae175e2037d93611" providerId="LiveId" clId="{5E15F34E-72B0-4289-9126-35F410FF0BCA}" dt="2026-05-10T01:04:54.561" v="1006" actId="1076"/>
          <ac:picMkLst>
            <pc:docMk/>
            <pc:sldMk cId="1914951124" sldId="267"/>
            <ac:picMk id="5" creationId="{117B0A1D-1E85-5D5A-7F44-0C54E5EBE27C}"/>
          </ac:picMkLst>
        </pc:picChg>
      </pc:sldChg>
      <pc:sldChg chg="delSp modSp add mod setBg modAnim delDesignElem">
        <pc:chgData name="Steven Tramell" userId="ae175e2037d93611" providerId="LiveId" clId="{5E15F34E-72B0-4289-9126-35F410FF0BCA}" dt="2026-05-09T23:02:04.264" v="610" actId="313"/>
        <pc:sldMkLst>
          <pc:docMk/>
          <pc:sldMk cId="938451141" sldId="268"/>
        </pc:sldMkLst>
        <pc:spChg chg="mod">
          <ac:chgData name="Steven Tramell" userId="ae175e2037d93611" providerId="LiveId" clId="{5E15F34E-72B0-4289-9126-35F410FF0BCA}" dt="2026-05-09T23:02:04.264" v="610" actId="313"/>
          <ac:spMkLst>
            <pc:docMk/>
            <pc:sldMk cId="938451141" sldId="268"/>
            <ac:spMk id="6" creationId="{E3AC10E1-87DC-189D-D238-700D3248917F}"/>
          </ac:spMkLst>
        </pc:spChg>
        <pc:spChg chg="del">
          <ac:chgData name="Steven Tramell" userId="ae175e2037d93611" providerId="LiveId" clId="{5E15F34E-72B0-4289-9126-35F410FF0BCA}" dt="2026-05-09T23:01:24.909" v="599"/>
          <ac:spMkLst>
            <pc:docMk/>
            <pc:sldMk cId="938451141" sldId="268"/>
            <ac:spMk id="10" creationId="{6C723BD4-EA50-889C-F9F3-D4DEBBE7DD1B}"/>
          </ac:spMkLst>
        </pc:spChg>
      </pc:sldChg>
      <pc:sldChg chg="modSp add mod">
        <pc:chgData name="Steven Tramell" userId="ae175e2037d93611" providerId="LiveId" clId="{5E15F34E-72B0-4289-9126-35F410FF0BCA}" dt="2026-05-09T23:03:21.352" v="643" actId="1076"/>
        <pc:sldMkLst>
          <pc:docMk/>
          <pc:sldMk cId="1328569633" sldId="269"/>
        </pc:sldMkLst>
        <pc:spChg chg="mod">
          <ac:chgData name="Steven Tramell" userId="ae175e2037d93611" providerId="LiveId" clId="{5E15F34E-72B0-4289-9126-35F410FF0BCA}" dt="2026-05-09T23:03:21.352" v="643" actId="1076"/>
          <ac:spMkLst>
            <pc:docMk/>
            <pc:sldMk cId="1328569633" sldId="269"/>
            <ac:spMk id="6" creationId="{9D2E8254-B985-BA3D-6309-95174643BF0A}"/>
          </ac:spMkLst>
        </pc:spChg>
      </pc:sldChg>
      <pc:sldChg chg="delSp modSp add mod setBg delAnim delDesignElem">
        <pc:chgData name="Steven Tramell" userId="ae175e2037d93611" providerId="LiveId" clId="{5E15F34E-72B0-4289-9126-35F410FF0BCA}" dt="2026-05-10T01:05:09.906" v="1012" actId="1076"/>
        <pc:sldMkLst>
          <pc:docMk/>
          <pc:sldMk cId="3253670379" sldId="270"/>
        </pc:sldMkLst>
        <pc:spChg chg="mod">
          <ac:chgData name="Steven Tramell" userId="ae175e2037d93611" providerId="LiveId" clId="{5E15F34E-72B0-4289-9126-35F410FF0BCA}" dt="2026-05-09T23:03:48.205" v="654" actId="20577"/>
          <ac:spMkLst>
            <pc:docMk/>
            <pc:sldMk cId="3253670379" sldId="270"/>
            <ac:spMk id="7" creationId="{95011B45-AB3B-2984-2D55-AE317039CA8E}"/>
          </ac:spMkLst>
        </pc:spChg>
        <pc:spChg chg="mod">
          <ac:chgData name="Steven Tramell" userId="ae175e2037d93611" providerId="LiveId" clId="{5E15F34E-72B0-4289-9126-35F410FF0BCA}" dt="2026-05-09T23:03:58.007" v="657" actId="1076"/>
          <ac:spMkLst>
            <pc:docMk/>
            <pc:sldMk cId="3253670379" sldId="270"/>
            <ac:spMk id="8" creationId="{7A3D4ABF-D911-8BCF-7572-66A4F5E6AB59}"/>
          </ac:spMkLst>
        </pc:spChg>
        <pc:spChg chg="del">
          <ac:chgData name="Steven Tramell" userId="ae175e2037d93611" providerId="LiveId" clId="{5E15F34E-72B0-4289-9126-35F410FF0BCA}" dt="2026-05-09T23:03:42.968" v="646" actId="478"/>
          <ac:spMkLst>
            <pc:docMk/>
            <pc:sldMk cId="3253670379" sldId="270"/>
            <ac:spMk id="9" creationId="{A7601D66-0D0B-B20E-5C0C-BC0282A22514}"/>
          </ac:spMkLst>
        </pc:spChg>
        <pc:spChg chg="del">
          <ac:chgData name="Steven Tramell" userId="ae175e2037d93611" providerId="LiveId" clId="{5E15F34E-72B0-4289-9126-35F410FF0BCA}" dt="2026-05-09T23:03:40.048" v="645"/>
          <ac:spMkLst>
            <pc:docMk/>
            <pc:sldMk cId="3253670379" sldId="270"/>
            <ac:spMk id="11" creationId="{149C12DC-C038-E407-D81C-77E4BD356652}"/>
          </ac:spMkLst>
        </pc:spChg>
        <pc:picChg chg="mod">
          <ac:chgData name="Steven Tramell" userId="ae175e2037d93611" providerId="LiveId" clId="{5E15F34E-72B0-4289-9126-35F410FF0BCA}" dt="2026-05-10T01:05:09.906" v="1012" actId="1076"/>
          <ac:picMkLst>
            <pc:docMk/>
            <pc:sldMk cId="3253670379" sldId="270"/>
            <ac:picMk id="6" creationId="{57D32169-67DD-DEB7-7C26-B551C765770F}"/>
          </ac:picMkLst>
        </pc:picChg>
      </pc:sldChg>
      <pc:sldChg chg="add del setBg">
        <pc:chgData name="Steven Tramell" userId="ae175e2037d93611" providerId="LiveId" clId="{5E15F34E-72B0-4289-9126-35F410FF0BCA}" dt="2026-05-09T23:07:34.725" v="704"/>
        <pc:sldMkLst>
          <pc:docMk/>
          <pc:sldMk cId="1864840067" sldId="271"/>
        </pc:sldMkLst>
      </pc:sldChg>
      <pc:sldChg chg="addSp modSp add del mod modAnim">
        <pc:chgData name="Steven Tramell" userId="ae175e2037d93611" providerId="LiveId" clId="{5E15F34E-72B0-4289-9126-35F410FF0BCA}" dt="2026-05-09T23:14:56.398" v="737" actId="47"/>
        <pc:sldMkLst>
          <pc:docMk/>
          <pc:sldMk cId="2694834087" sldId="271"/>
        </pc:sldMkLst>
        <pc:spChg chg="mod">
          <ac:chgData name="Steven Tramell" userId="ae175e2037d93611" providerId="LiveId" clId="{5E15F34E-72B0-4289-9126-35F410FF0BCA}" dt="2026-05-09T23:14:11.066" v="722" actId="1076"/>
          <ac:spMkLst>
            <pc:docMk/>
            <pc:sldMk cId="2694834087" sldId="271"/>
            <ac:spMk id="2" creationId="{C06433F7-80C8-D992-2E9B-127849C0CB47}"/>
          </ac:spMkLst>
        </pc:spChg>
        <pc:spChg chg="add mod">
          <ac:chgData name="Steven Tramell" userId="ae175e2037d93611" providerId="LiveId" clId="{5E15F34E-72B0-4289-9126-35F410FF0BCA}" dt="2026-05-09T23:14:22.065" v="724" actId="1076"/>
          <ac:spMkLst>
            <pc:docMk/>
            <pc:sldMk cId="2694834087" sldId="271"/>
            <ac:spMk id="3" creationId="{46394991-6FF6-9932-856B-2DA0D61DF4C0}"/>
          </ac:spMkLst>
        </pc:spChg>
      </pc:sldChg>
      <pc:sldChg chg="delSp modSp add mod setBg modAnim delDesignElem">
        <pc:chgData name="Steven Tramell" userId="ae175e2037d93611" providerId="LiveId" clId="{5E15F34E-72B0-4289-9126-35F410FF0BCA}" dt="2026-05-09T23:15:02.767" v="738" actId="1076"/>
        <pc:sldMkLst>
          <pc:docMk/>
          <pc:sldMk cId="909329017" sldId="272"/>
        </pc:sldMkLst>
        <pc:spChg chg="mod">
          <ac:chgData name="Steven Tramell" userId="ae175e2037d93611" providerId="LiveId" clId="{5E15F34E-72B0-4289-9126-35F410FF0BCA}" dt="2026-05-09T23:15:02.767" v="738" actId="1076"/>
          <ac:spMkLst>
            <pc:docMk/>
            <pc:sldMk cId="909329017" sldId="272"/>
            <ac:spMk id="6" creationId="{99DF7889-E6BC-A526-37C0-F193CEFC0B41}"/>
          </ac:spMkLst>
        </pc:spChg>
        <pc:spChg chg="mod">
          <ac:chgData name="Steven Tramell" userId="ae175e2037d93611" providerId="LiveId" clId="{5E15F34E-72B0-4289-9126-35F410FF0BCA}" dt="2026-05-09T23:15:02.767" v="738" actId="1076"/>
          <ac:spMkLst>
            <pc:docMk/>
            <pc:sldMk cId="909329017" sldId="272"/>
            <ac:spMk id="7" creationId="{5393A6A9-4BD8-99BB-F564-A0A03A7E1497}"/>
          </ac:spMkLst>
        </pc:spChg>
        <pc:spChg chg="del">
          <ac:chgData name="Steven Tramell" userId="ae175e2037d93611" providerId="LiveId" clId="{5E15F34E-72B0-4289-9126-35F410FF0BCA}" dt="2026-05-09T23:14:30.605" v="726"/>
          <ac:spMkLst>
            <pc:docMk/>
            <pc:sldMk cId="909329017" sldId="272"/>
            <ac:spMk id="10" creationId="{1A4DF6F2-1DC6-223F-3075-D8594421A58E}"/>
          </ac:spMkLst>
        </pc:spChg>
      </pc:sldChg>
      <pc:sldChg chg="addSp delSp modSp new mod setBg modAnim">
        <pc:chgData name="Steven Tramell" userId="ae175e2037d93611" providerId="LiveId" clId="{5E15F34E-72B0-4289-9126-35F410FF0BCA}" dt="2026-05-10T01:05:18.060" v="1015" actId="1076"/>
        <pc:sldMkLst>
          <pc:docMk/>
          <pc:sldMk cId="1926818148" sldId="273"/>
        </pc:sldMkLst>
        <pc:spChg chg="del">
          <ac:chgData name="Steven Tramell" userId="ae175e2037d93611" providerId="LiveId" clId="{5E15F34E-72B0-4289-9126-35F410FF0BCA}" dt="2026-05-09T23:44:51.045" v="740" actId="478"/>
          <ac:spMkLst>
            <pc:docMk/>
            <pc:sldMk cId="1926818148" sldId="273"/>
            <ac:spMk id="2" creationId="{E1BE55FC-761B-BC30-6C76-3E4B22E183A3}"/>
          </ac:spMkLst>
        </pc:spChg>
        <pc:spChg chg="del">
          <ac:chgData name="Steven Tramell" userId="ae175e2037d93611" providerId="LiveId" clId="{5E15F34E-72B0-4289-9126-35F410FF0BCA}" dt="2026-05-09T23:44:51.045" v="740" actId="478"/>
          <ac:spMkLst>
            <pc:docMk/>
            <pc:sldMk cId="1926818148" sldId="273"/>
            <ac:spMk id="3" creationId="{72A47C96-72B7-2757-DEB6-F2EFA450870F}"/>
          </ac:spMkLst>
        </pc:spChg>
        <pc:spChg chg="add mod">
          <ac:chgData name="Steven Tramell" userId="ae175e2037d93611" providerId="LiveId" clId="{5E15F34E-72B0-4289-9126-35F410FF0BCA}" dt="2026-05-10T00:55:21.856" v="897" actId="1076"/>
          <ac:spMkLst>
            <pc:docMk/>
            <pc:sldMk cId="1926818148" sldId="273"/>
            <ac:spMk id="6" creationId="{8A226116-1E82-8FA6-E404-4CF54047B056}"/>
          </ac:spMkLst>
        </pc:spChg>
        <pc:spChg chg="add">
          <ac:chgData name="Steven Tramell" userId="ae175e2037d93611" providerId="LiveId" clId="{5E15F34E-72B0-4289-9126-35F410FF0BCA}" dt="2026-05-09T23:44:59.813" v="747" actId="26606"/>
          <ac:spMkLst>
            <pc:docMk/>
            <pc:sldMk cId="1926818148" sldId="273"/>
            <ac:spMk id="7" creationId="{42A4FC2C-047E-45A5-965D-8E1E3BF09BC6}"/>
          </ac:spMkLst>
        </pc:spChg>
        <pc:spChg chg="add del">
          <ac:chgData name="Steven Tramell" userId="ae175e2037d93611" providerId="LiveId" clId="{5E15F34E-72B0-4289-9126-35F410FF0BCA}" dt="2026-05-09T23:44:54.535" v="744" actId="26606"/>
          <ac:spMkLst>
            <pc:docMk/>
            <pc:sldMk cId="1926818148" sldId="273"/>
            <ac:spMk id="10" creationId="{42A4FC2C-047E-45A5-965D-8E1E3BF09BC6}"/>
          </ac:spMkLst>
        </pc:spChg>
        <pc:grpChg chg="add del">
          <ac:chgData name="Steven Tramell" userId="ae175e2037d93611" providerId="LiveId" clId="{5E15F34E-72B0-4289-9126-35F410FF0BCA}" dt="2026-05-09T23:44:57.814" v="746" actId="26606"/>
          <ac:grpSpMkLst>
            <pc:docMk/>
            <pc:sldMk cId="1926818148" sldId="273"/>
            <ac:grpSpMk id="15" creationId="{723C66ED-DBBF-12CA-7F5E-813E0E7D036A}"/>
          </ac:grpSpMkLst>
        </pc:grpChg>
        <pc:picChg chg="add mod">
          <ac:chgData name="Steven Tramell" userId="ae175e2037d93611" providerId="LiveId" clId="{5E15F34E-72B0-4289-9126-35F410FF0BCA}" dt="2026-05-10T01:05:18.060" v="1015" actId="1076"/>
          <ac:picMkLst>
            <pc:docMk/>
            <pc:sldMk cId="1926818148" sldId="273"/>
            <ac:picMk id="5" creationId="{A5F574A1-6A65-C20F-6433-6A554F26DBC4}"/>
          </ac:picMkLst>
        </pc:picChg>
      </pc:sldChg>
      <pc:sldChg chg="modSp add mod">
        <pc:chgData name="Steven Tramell" userId="ae175e2037d93611" providerId="LiveId" clId="{5E15F34E-72B0-4289-9126-35F410FF0BCA}" dt="2026-05-10T00:54:15.529" v="853" actId="1076"/>
        <pc:sldMkLst>
          <pc:docMk/>
          <pc:sldMk cId="1466365919" sldId="274"/>
        </pc:sldMkLst>
        <pc:spChg chg="mod">
          <ac:chgData name="Steven Tramell" userId="ae175e2037d93611" providerId="LiveId" clId="{5E15F34E-72B0-4289-9126-35F410FF0BCA}" dt="2026-05-10T00:54:15.529" v="853" actId="1076"/>
          <ac:spMkLst>
            <pc:docMk/>
            <pc:sldMk cId="1466365919" sldId="274"/>
            <ac:spMk id="2" creationId="{2A61D66D-87DD-372B-9F35-C1BA9B226123}"/>
          </ac:spMkLst>
        </pc:spChg>
      </pc:sldChg>
      <pc:sldChg chg="add del setBg">
        <pc:chgData name="Steven Tramell" userId="ae175e2037d93611" providerId="LiveId" clId="{5E15F34E-72B0-4289-9126-35F410FF0BCA}" dt="2026-05-09T23:45:35.436" v="749"/>
        <pc:sldMkLst>
          <pc:docMk/>
          <pc:sldMk cId="2680401610" sldId="274"/>
        </pc:sldMkLst>
      </pc:sldChg>
      <pc:sldChg chg="addSp delSp modSp new mod setBg modAnim">
        <pc:chgData name="Steven Tramell" userId="ae175e2037d93611" providerId="LiveId" clId="{5E15F34E-72B0-4289-9126-35F410FF0BCA}" dt="2026-05-10T01:01:30.538" v="973" actId="20577"/>
        <pc:sldMkLst>
          <pc:docMk/>
          <pc:sldMk cId="155546368" sldId="275"/>
        </pc:sldMkLst>
        <pc:spChg chg="del">
          <ac:chgData name="Steven Tramell" userId="ae175e2037d93611" providerId="LiveId" clId="{5E15F34E-72B0-4289-9126-35F410FF0BCA}" dt="2026-05-10T00:56:25.627" v="900" actId="478"/>
          <ac:spMkLst>
            <pc:docMk/>
            <pc:sldMk cId="155546368" sldId="275"/>
            <ac:spMk id="2" creationId="{113589F7-A908-DF89-A3CD-69787A308DC8}"/>
          </ac:spMkLst>
        </pc:spChg>
        <pc:spChg chg="del">
          <ac:chgData name="Steven Tramell" userId="ae175e2037d93611" providerId="LiveId" clId="{5E15F34E-72B0-4289-9126-35F410FF0BCA}" dt="2026-05-10T00:56:25.627" v="900" actId="478"/>
          <ac:spMkLst>
            <pc:docMk/>
            <pc:sldMk cId="155546368" sldId="275"/>
            <ac:spMk id="3" creationId="{950D3676-1DAB-ABD4-8640-0EBDD8A3649E}"/>
          </ac:spMkLst>
        </pc:spChg>
        <pc:spChg chg="add mod">
          <ac:chgData name="Steven Tramell" userId="ae175e2037d93611" providerId="LiveId" clId="{5E15F34E-72B0-4289-9126-35F410FF0BCA}" dt="2026-05-10T01:01:30.538" v="973" actId="20577"/>
          <ac:spMkLst>
            <pc:docMk/>
            <pc:sldMk cId="155546368" sldId="275"/>
            <ac:spMk id="6" creationId="{6209943D-2885-44B2-828F-E5248257C250}"/>
          </ac:spMkLst>
        </pc:spChg>
        <pc:spChg chg="add mod">
          <ac:chgData name="Steven Tramell" userId="ae175e2037d93611" providerId="LiveId" clId="{5E15F34E-72B0-4289-9126-35F410FF0BCA}" dt="2026-05-10T01:01:07.208" v="960" actId="403"/>
          <ac:spMkLst>
            <pc:docMk/>
            <pc:sldMk cId="155546368" sldId="275"/>
            <ac:spMk id="7" creationId="{385D2CE0-596B-AE24-C70F-4C1EC941EB48}"/>
          </ac:spMkLst>
        </pc:spChg>
        <pc:spChg chg="add mod">
          <ac:chgData name="Steven Tramell" userId="ae175e2037d93611" providerId="LiveId" clId="{5E15F34E-72B0-4289-9126-35F410FF0BCA}" dt="2026-05-10T01:01:19.714" v="966" actId="207"/>
          <ac:spMkLst>
            <pc:docMk/>
            <pc:sldMk cId="155546368" sldId="275"/>
            <ac:spMk id="8" creationId="{B6832947-0B7F-ED3F-C630-C0BF06082939}"/>
          </ac:spMkLst>
        </pc:spChg>
        <pc:spChg chg="add mod">
          <ac:chgData name="Steven Tramell" userId="ae175e2037d93611" providerId="LiveId" clId="{5E15F34E-72B0-4289-9126-35F410FF0BCA}" dt="2026-05-10T01:01:23.460" v="972" actId="207"/>
          <ac:spMkLst>
            <pc:docMk/>
            <pc:sldMk cId="155546368" sldId="275"/>
            <ac:spMk id="9" creationId="{96711A81-068F-B8F1-445B-A18284C62475}"/>
          </ac:spMkLst>
        </pc:spChg>
        <pc:grpChg chg="add">
          <ac:chgData name="Steven Tramell" userId="ae175e2037d93611" providerId="LiveId" clId="{5E15F34E-72B0-4289-9126-35F410FF0BCA}" dt="2026-05-10T00:58:18.247" v="903" actId="26606"/>
          <ac:grpSpMkLst>
            <pc:docMk/>
            <pc:sldMk cId="155546368" sldId="275"/>
            <ac:grpSpMk id="10" creationId="{723C66ED-DBBF-12CA-7F5E-813E0E7D036A}"/>
          </ac:grpSpMkLst>
        </pc:grpChg>
        <pc:picChg chg="add mod">
          <ac:chgData name="Steven Tramell" userId="ae175e2037d93611" providerId="LiveId" clId="{5E15F34E-72B0-4289-9126-35F410FF0BCA}" dt="2026-05-10T00:58:18.247" v="903" actId="26606"/>
          <ac:picMkLst>
            <pc:docMk/>
            <pc:sldMk cId="155546368" sldId="275"/>
            <ac:picMk id="5" creationId="{26BA657B-DBDD-ED57-FC4B-0FC7C0753A66}"/>
          </ac:picMkLst>
        </pc:picChg>
      </pc:sldChg>
      <pc:sldChg chg="add del setBg">
        <pc:chgData name="Steven Tramell" userId="ae175e2037d93611" providerId="LiveId" clId="{5E15F34E-72B0-4289-9126-35F410FF0BCA}" dt="2026-05-10T01:02:14.368" v="975"/>
        <pc:sldMkLst>
          <pc:docMk/>
          <pc:sldMk cId="331084387" sldId="276"/>
        </pc:sldMkLst>
      </pc:sldChg>
      <pc:sldChg chg="modSp add mod">
        <pc:chgData name="Steven Tramell" userId="ae175e2037d93611" providerId="LiveId" clId="{5E15F34E-72B0-4289-9126-35F410FF0BCA}" dt="2026-05-10T01:03:33.360" v="991" actId="1076"/>
        <pc:sldMkLst>
          <pc:docMk/>
          <pc:sldMk cId="1689726926" sldId="276"/>
        </pc:sldMkLst>
        <pc:spChg chg="mod">
          <ac:chgData name="Steven Tramell" userId="ae175e2037d93611" providerId="LiveId" clId="{5E15F34E-72B0-4289-9126-35F410FF0BCA}" dt="2026-05-10T01:03:33.360" v="991" actId="1076"/>
          <ac:spMkLst>
            <pc:docMk/>
            <pc:sldMk cId="1689726926" sldId="276"/>
            <ac:spMk id="2" creationId="{019A1A8E-065F-1B3F-93EA-43C7B36D046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EBAFB-3357-3B7F-4CDE-9F3ACB97BC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ED81CF-013B-0CFC-B1F2-3A4013AA6F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80D830-A134-C1B1-5FC0-5641F0ACD9F1}"/>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61CDCD0D-F294-7AA4-AFD7-61C3D8D16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23C91-C92A-2140-AE44-EAFE8ABFB08E}"/>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1360322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66326-1184-0FFC-588F-92A57EFDF1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767C68-A825-0379-AAF6-0D8A225FA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8E56F-05F0-9065-C73D-493A39EB4B57}"/>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E324FEE8-8C4E-84D8-EB9B-ACC6248E10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7FCC-DA5F-DFB1-DACE-C42214183F1D}"/>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645383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B5A3B-3321-A471-75D2-04426C89A6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D3F35C-084E-8D2D-BA4C-6ABDCA9D41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477378-0ADC-E40F-AE53-FB787165D2AC}"/>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0CC58465-25C2-EB85-DC22-B526694B8F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75C43-5753-8E1A-DCD3-BC898B1E1604}"/>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4174635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62FF8-7464-2E85-D469-FBE8E08EF2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A0B760-B3C7-A34C-ACC0-31A5CF93EA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A4CFF1-D77E-F1FA-57A6-45D3D95C3A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82B83C-1392-1056-0A61-F83FC6B3EEF5}"/>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6" name="Footer Placeholder 5">
            <a:extLst>
              <a:ext uri="{FF2B5EF4-FFF2-40B4-BE49-F238E27FC236}">
                <a16:creationId xmlns:a16="http://schemas.microsoft.com/office/drawing/2014/main" id="{DBEFF4C6-C89A-9663-4275-FFAD728F5C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06C494-515B-47D6-55C2-AC2122124795}"/>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352173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0F368-5E04-086F-7B2C-FE8AD5536E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358E3F-EB1D-DEFA-4373-659B6191CF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7CF2DE-B901-82E1-4835-D70648839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55B5EF-CCA0-825F-24B5-FBFF10B7EF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8E1279-DD54-1D7F-947F-63710DDB1A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C399D0-3EE3-7971-08E5-E2072D5D75BA}"/>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8" name="Footer Placeholder 7">
            <a:extLst>
              <a:ext uri="{FF2B5EF4-FFF2-40B4-BE49-F238E27FC236}">
                <a16:creationId xmlns:a16="http://schemas.microsoft.com/office/drawing/2014/main" id="{3766E3FE-7A4F-FB83-69F1-5670F2CB96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602E6B-7003-EF40-39FA-56B3E45CFC71}"/>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349088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DC11E-C7B7-CECB-457B-205879C442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E9F592-2B52-0FFD-3FF1-FC35E071DB05}"/>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4" name="Footer Placeholder 3">
            <a:extLst>
              <a:ext uri="{FF2B5EF4-FFF2-40B4-BE49-F238E27FC236}">
                <a16:creationId xmlns:a16="http://schemas.microsoft.com/office/drawing/2014/main" id="{09A06346-C88C-E1AD-4BBB-C43050461A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7313E7-96A6-74A1-DCDD-7F31EA2C43E2}"/>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396297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82C141-CF9C-00F4-FD1C-49BDD3AC843D}"/>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3" name="Footer Placeholder 2">
            <a:extLst>
              <a:ext uri="{FF2B5EF4-FFF2-40B4-BE49-F238E27FC236}">
                <a16:creationId xmlns:a16="http://schemas.microsoft.com/office/drawing/2014/main" id="{4638133F-E706-BF9C-B645-20CE3CE690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F04DE7-51FC-9821-5D58-2F77676AB9DA}"/>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230192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3BA1-F887-C7F9-4D9B-C31A65803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581953-CCC3-9778-F589-7EAE578162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6E369E-7D0E-6BC2-98D1-6CC50E54F0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FAF17D-9011-E8F6-72B8-D4A9E7EC6C66}"/>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6" name="Footer Placeholder 5">
            <a:extLst>
              <a:ext uri="{FF2B5EF4-FFF2-40B4-BE49-F238E27FC236}">
                <a16:creationId xmlns:a16="http://schemas.microsoft.com/office/drawing/2014/main" id="{F3E6B5ED-F13A-DCE2-4A09-93C1C0AC5C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CA1039-24AA-A7BA-5BF6-F2C3210DFE05}"/>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398776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1D9D-4BA6-F50E-782A-BA2838B723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D0C6BA-A5E1-1182-1094-8DE646936C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2FD36F-59A1-982F-6194-127062922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09FCA8-19C9-9001-948D-B7602AA82CFA}"/>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6" name="Footer Placeholder 5">
            <a:extLst>
              <a:ext uri="{FF2B5EF4-FFF2-40B4-BE49-F238E27FC236}">
                <a16:creationId xmlns:a16="http://schemas.microsoft.com/office/drawing/2014/main" id="{3376FD94-25C1-526F-91ED-C739BF7136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52C030-DB04-1F7A-D669-6B3AD074978F}"/>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82810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98BA-717F-1156-CF7C-FD0428FC89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6353AC-C757-DD72-B2EB-89DA38B9B6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C02B5-736E-1E58-80EC-D8BA502FE5F6}"/>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8FE8E5FC-5D7A-B986-D6DB-E6317A882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12DE30-90C6-BEAF-B9CE-9521C2A27DCE}"/>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248948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1152E2-A852-69BE-5713-FEB6EE19FB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19D25B-3A73-E6B8-B596-FA981E60F0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DEC6CD-454E-826D-01F6-DED992A35894}"/>
              </a:ext>
            </a:extLst>
          </p:cNvPr>
          <p:cNvSpPr>
            <a:spLocks noGrp="1"/>
          </p:cNvSpPr>
          <p:nvPr>
            <p:ph type="dt" sz="half" idx="10"/>
          </p:nvPr>
        </p:nvSpPr>
        <p:spPr/>
        <p:txBody>
          <a:body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FD04E5E8-872F-C9FD-C8C4-F7B37779E6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BCD71-37E7-362F-216A-FE8F7DE0715C}"/>
              </a:ext>
            </a:extLst>
          </p:cNvPr>
          <p:cNvSpPr>
            <a:spLocks noGrp="1"/>
          </p:cNvSpPr>
          <p:nvPr>
            <p:ph type="sldNum" sz="quarter" idx="12"/>
          </p:nvPr>
        </p:nvSpPr>
        <p:spPr/>
        <p:txBody>
          <a:bodyPr/>
          <a:lstStyle/>
          <a:p>
            <a:fld id="{B5C3276F-C3CE-4C78-9E2F-34C0DF1366AA}" type="slidenum">
              <a:rPr lang="en-US" smtClean="0"/>
              <a:t>‹#›</a:t>
            </a:fld>
            <a:endParaRPr lang="en-US"/>
          </a:p>
        </p:txBody>
      </p:sp>
    </p:spTree>
    <p:extLst>
      <p:ext uri="{BB962C8B-B14F-4D97-AF65-F5344CB8AC3E}">
        <p14:creationId xmlns:p14="http://schemas.microsoft.com/office/powerpoint/2010/main" val="2124216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A378A5-A53B-C235-0F05-A0570B9BDA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CBF4DB-E91B-8972-3AA5-2F7087E8F5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53C32E-917F-E25D-5370-C62A177B91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1F56DA-A224-410A-980D-A6F178A135B1}" type="datetimeFigureOut">
              <a:rPr lang="en-US" smtClean="0"/>
              <a:t>5/9/2026</a:t>
            </a:fld>
            <a:endParaRPr lang="en-US"/>
          </a:p>
        </p:txBody>
      </p:sp>
      <p:sp>
        <p:nvSpPr>
          <p:cNvPr id="5" name="Footer Placeholder 4">
            <a:extLst>
              <a:ext uri="{FF2B5EF4-FFF2-40B4-BE49-F238E27FC236}">
                <a16:creationId xmlns:a16="http://schemas.microsoft.com/office/drawing/2014/main" id="{B05C62BC-913B-DE1D-41EE-A51B8C04E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915BAB-81FE-D3DB-4074-5778F4381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C3276F-C3CE-4C78-9E2F-34C0DF1366AA}" type="slidenum">
              <a:rPr lang="en-US" smtClean="0"/>
              <a:t>‹#›</a:t>
            </a:fld>
            <a:endParaRPr lang="en-US"/>
          </a:p>
        </p:txBody>
      </p:sp>
    </p:spTree>
    <p:extLst>
      <p:ext uri="{BB962C8B-B14F-4D97-AF65-F5344CB8AC3E}">
        <p14:creationId xmlns:p14="http://schemas.microsoft.com/office/powerpoint/2010/main" val="3122225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6FDE75-C3FE-54F2-F4D2-D5DB80AAFE64}"/>
              </a:ext>
            </a:extLst>
          </p:cNvPr>
          <p:cNvPicPr>
            <a:picLocks noChangeAspect="1"/>
          </p:cNvPicPr>
          <p:nvPr/>
        </p:nvPicPr>
        <p:blipFill>
          <a:blip r:embed="rId2"/>
          <a:stretch>
            <a:fillRect/>
          </a:stretch>
        </p:blipFill>
        <p:spPr>
          <a:xfrm>
            <a:off x="5744276" y="2447224"/>
            <a:ext cx="5644444" cy="3175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Picture 7" descr="Found an overturned kayak washed up. Should I notify police? Friday night  on the first day off of school for most kids. Just worried if it's  something or nothing. : r/Kayaking">
            <a:extLst>
              <a:ext uri="{FF2B5EF4-FFF2-40B4-BE49-F238E27FC236}">
                <a16:creationId xmlns:a16="http://schemas.microsoft.com/office/drawing/2014/main" id="{9514B122-5A60-8FB3-BA87-D3D4750A3785}"/>
              </a:ext>
            </a:extLst>
          </p:cNvPr>
          <p:cNvPicPr>
            <a:picLocks noChangeAspect="1"/>
          </p:cNvPicPr>
          <p:nvPr/>
        </p:nvPicPr>
        <p:blipFill>
          <a:blip r:embed="rId3"/>
          <a:srcRect b="22915"/>
          <a:stretch>
            <a:fillRect/>
          </a:stretch>
        </p:blipFill>
        <p:spPr>
          <a:xfrm>
            <a:off x="338976" y="262847"/>
            <a:ext cx="4108249" cy="56261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a:extLst>
              <a:ext uri="{FF2B5EF4-FFF2-40B4-BE49-F238E27FC236}">
                <a16:creationId xmlns:a16="http://schemas.microsoft.com/office/drawing/2014/main" id="{5F89A9BC-4C65-C6BF-26CE-27E262FE97A4}"/>
              </a:ext>
            </a:extLst>
          </p:cNvPr>
          <p:cNvPicPr>
            <a:picLocks noChangeAspect="1"/>
          </p:cNvPicPr>
          <p:nvPr/>
        </p:nvPicPr>
        <p:blipFill>
          <a:blip r:embed="rId4"/>
          <a:stretch>
            <a:fillRect/>
          </a:stretch>
        </p:blipFill>
        <p:spPr>
          <a:xfrm>
            <a:off x="3403600" y="350540"/>
            <a:ext cx="7791450" cy="2725359"/>
          </a:xfrm>
          <a:prstGeom prst="rect">
            <a:avLst/>
          </a:prstGeom>
          <a:ln>
            <a:solidFill>
              <a:schemeClr val="bg2">
                <a:lumMod val="50000"/>
              </a:schemeClr>
            </a:solidFill>
          </a:ln>
          <a:effectLst>
            <a:outerShdw blurRad="50800" dist="38100" dir="5400000" algn="t" rotWithShape="0">
              <a:prstClr val="black">
                <a:alpha val="40000"/>
              </a:prstClr>
            </a:outerShdw>
          </a:effectLst>
        </p:spPr>
      </p:pic>
      <p:pic>
        <p:nvPicPr>
          <p:cNvPr id="12" name="Picture 11">
            <a:extLst>
              <a:ext uri="{FF2B5EF4-FFF2-40B4-BE49-F238E27FC236}">
                <a16:creationId xmlns:a16="http://schemas.microsoft.com/office/drawing/2014/main" id="{3EB22B2D-D12C-D125-8D55-3D15906FCF11}"/>
              </a:ext>
            </a:extLst>
          </p:cNvPr>
          <p:cNvPicPr>
            <a:picLocks noChangeAspect="1"/>
          </p:cNvPicPr>
          <p:nvPr/>
        </p:nvPicPr>
        <p:blipFill>
          <a:blip r:embed="rId5"/>
          <a:stretch>
            <a:fillRect/>
          </a:stretch>
        </p:blipFill>
        <p:spPr>
          <a:xfrm>
            <a:off x="1240166" y="3844123"/>
            <a:ext cx="7209765" cy="2663337"/>
          </a:xfrm>
          <a:prstGeom prst="rect">
            <a:avLst/>
          </a:prstGeom>
          <a:ln>
            <a:solidFill>
              <a:schemeClr val="bg2">
                <a:lumMod val="25000"/>
              </a:schemeClr>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7259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BEFF2C8-3E41-41B5-38AA-86E0500629F9}"/>
              </a:ext>
            </a:extLst>
          </p:cNvPr>
          <p:cNvPicPr>
            <a:picLocks noChangeAspect="1"/>
          </p:cNvPicPr>
          <p:nvPr/>
        </p:nvPicPr>
        <p:blipFill>
          <a:blip r:embed="rId2">
            <a:extLst>
              <a:ext uri="{28A0092B-C50C-407E-A947-70E740481C1C}">
                <a14:useLocalDpi xmlns:a14="http://schemas.microsoft.com/office/drawing/2010/main" val="0"/>
              </a:ext>
            </a:extLst>
          </a:blip>
          <a:srcRect t="11411" r="23386" b="1733"/>
          <a:stretch>
            <a:fillRect/>
          </a:stretch>
        </p:blipFill>
        <p:spPr>
          <a:xfrm>
            <a:off x="-35042" y="0"/>
            <a:ext cx="12262084" cy="6856718"/>
          </a:xfrm>
          <a:prstGeom prst="rect">
            <a:avLst/>
          </a:prstGeom>
        </p:spPr>
      </p:pic>
      <p:sp>
        <p:nvSpPr>
          <p:cNvPr id="6" name="TextBox 5">
            <a:extLst>
              <a:ext uri="{FF2B5EF4-FFF2-40B4-BE49-F238E27FC236}">
                <a16:creationId xmlns:a16="http://schemas.microsoft.com/office/drawing/2014/main" id="{AC0B267F-F45C-AB65-7055-CDCC141774CD}"/>
              </a:ext>
            </a:extLst>
          </p:cNvPr>
          <p:cNvSpPr txBox="1"/>
          <p:nvPr/>
        </p:nvSpPr>
        <p:spPr>
          <a:xfrm>
            <a:off x="1230660" y="2171147"/>
            <a:ext cx="10032671" cy="3416320"/>
          </a:xfrm>
          <a:prstGeom prst="rect">
            <a:avLst/>
          </a:prstGeom>
          <a:noFill/>
        </p:spPr>
        <p:txBody>
          <a:bodyPr wrap="square">
            <a:spAutoFit/>
          </a:bodyPr>
          <a:lstStyle/>
          <a:p>
            <a:pPr algn="l" rtl="0"/>
            <a:r>
              <a:rPr lang="en-US" sz="3600" dirty="0">
                <a:solidFill>
                  <a:schemeClr val="bg1"/>
                </a:solidFill>
                <a:latin typeface="Source Sans Pro" panose="020B0503030403020204" pitchFamily="34" charset="0"/>
              </a:rPr>
              <a:t>Therefore, if you have been raised up with Christ, keep seeking the things above, where Christ is, seated at the right hand of God. Set your mind on the things above, not on the things that are on earth. For you have died and your life is hidden with Christ in God.</a:t>
            </a:r>
          </a:p>
        </p:txBody>
      </p:sp>
      <p:sp>
        <p:nvSpPr>
          <p:cNvPr id="7" name="TextBox 6">
            <a:extLst>
              <a:ext uri="{FF2B5EF4-FFF2-40B4-BE49-F238E27FC236}">
                <a16:creationId xmlns:a16="http://schemas.microsoft.com/office/drawing/2014/main" id="{D99A527D-062A-98BD-9301-AD340DB05BD6}"/>
              </a:ext>
            </a:extLst>
          </p:cNvPr>
          <p:cNvSpPr txBox="1"/>
          <p:nvPr/>
        </p:nvSpPr>
        <p:spPr>
          <a:xfrm>
            <a:off x="1214846" y="1027468"/>
            <a:ext cx="6411250" cy="1200329"/>
          </a:xfrm>
          <a:prstGeom prst="rect">
            <a:avLst/>
          </a:prstGeom>
          <a:noFill/>
        </p:spPr>
        <p:txBody>
          <a:bodyPr wrap="square" rtlCol="0">
            <a:spAutoFit/>
          </a:bodyPr>
          <a:lstStyle/>
          <a:p>
            <a:r>
              <a:rPr lang="en-US" sz="7200" dirty="0">
                <a:solidFill>
                  <a:schemeClr val="accent1">
                    <a:lumMod val="75000"/>
                  </a:schemeClr>
                </a:solidFill>
                <a:latin typeface="Pattaya" panose="00000500000000000000" pitchFamily="2" charset="-34"/>
                <a:cs typeface="Pattaya" panose="00000500000000000000" pitchFamily="2" charset="-34"/>
              </a:rPr>
              <a:t>Colossians 3:1-3</a:t>
            </a:r>
          </a:p>
        </p:txBody>
      </p:sp>
    </p:spTree>
    <p:extLst>
      <p:ext uri="{BB962C8B-B14F-4D97-AF65-F5344CB8AC3E}">
        <p14:creationId xmlns:p14="http://schemas.microsoft.com/office/powerpoint/2010/main" val="75541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0D61080E-0F35-2438-EE2B-C2C027092C3D}"/>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7" name="TextBox 6">
            <a:extLst>
              <a:ext uri="{FF2B5EF4-FFF2-40B4-BE49-F238E27FC236}">
                <a16:creationId xmlns:a16="http://schemas.microsoft.com/office/drawing/2014/main" id="{D2B408D0-E312-63CB-AEF8-CC097A1FC97C}"/>
              </a:ext>
            </a:extLst>
          </p:cNvPr>
          <p:cNvSpPr txBox="1"/>
          <p:nvPr/>
        </p:nvSpPr>
        <p:spPr>
          <a:xfrm>
            <a:off x="3878580" y="2039112"/>
            <a:ext cx="4306824" cy="1015663"/>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Felix Titling" panose="04060505060202020A04" pitchFamily="82" charset="0"/>
              </a:rPr>
              <a:t>You Have</a:t>
            </a:r>
          </a:p>
        </p:txBody>
      </p:sp>
      <p:sp>
        <p:nvSpPr>
          <p:cNvPr id="8" name="TextBox 7">
            <a:extLst>
              <a:ext uri="{FF2B5EF4-FFF2-40B4-BE49-F238E27FC236}">
                <a16:creationId xmlns:a16="http://schemas.microsoft.com/office/drawing/2014/main" id="{24A08C5D-4759-962E-9E89-CF2375A76805}"/>
              </a:ext>
            </a:extLst>
          </p:cNvPr>
          <p:cNvSpPr txBox="1"/>
          <p:nvPr/>
        </p:nvSpPr>
        <p:spPr>
          <a:xfrm>
            <a:off x="4093464" y="2510367"/>
            <a:ext cx="3877056" cy="3154710"/>
          </a:xfrm>
          <a:prstGeom prst="rect">
            <a:avLst/>
          </a:prstGeom>
          <a:noFill/>
        </p:spPr>
        <p:txBody>
          <a:bodyPr wrap="square" rtlCol="0">
            <a:spAutoFit/>
          </a:bodyPr>
          <a:lstStyle/>
          <a:p>
            <a:pPr algn="ctr"/>
            <a:r>
              <a:rPr lang="en-US" sz="19900" dirty="0">
                <a:ln w="44450">
                  <a:solidFill>
                    <a:schemeClr val="bg1"/>
                  </a:solidFill>
                </a:ln>
                <a:latin typeface="Bebas Neue" panose="020B0606020202050201" pitchFamily="34" charset="0"/>
              </a:rPr>
              <a:t>Died</a:t>
            </a:r>
          </a:p>
        </p:txBody>
      </p:sp>
      <p:sp>
        <p:nvSpPr>
          <p:cNvPr id="9" name="TextBox 8">
            <a:extLst>
              <a:ext uri="{FF2B5EF4-FFF2-40B4-BE49-F238E27FC236}">
                <a16:creationId xmlns:a16="http://schemas.microsoft.com/office/drawing/2014/main" id="{9D0EBCCD-E7C8-C0EC-8237-192A6A7FA4EA}"/>
              </a:ext>
            </a:extLst>
          </p:cNvPr>
          <p:cNvSpPr txBox="1"/>
          <p:nvPr/>
        </p:nvSpPr>
        <p:spPr>
          <a:xfrm>
            <a:off x="4297680" y="4834050"/>
            <a:ext cx="3410712" cy="646331"/>
          </a:xfrm>
          <a:prstGeom prst="rect">
            <a:avLst/>
          </a:prstGeom>
          <a:noFill/>
        </p:spPr>
        <p:txBody>
          <a:bodyPr wrap="square" rtlCol="0">
            <a:spAutoFit/>
          </a:bodyPr>
          <a:lstStyle/>
          <a:p>
            <a:pPr algn="ctr"/>
            <a:r>
              <a:rPr lang="en-US" sz="3600" dirty="0">
                <a:solidFill>
                  <a:srgbClr val="FFC000"/>
                </a:solidFill>
                <a:latin typeface="Source Sans Pro" panose="020B0503030403020204" pitchFamily="34" charset="0"/>
                <a:ea typeface="Source Sans Pro" panose="020B0503030403020204" pitchFamily="34" charset="0"/>
              </a:rPr>
              <a:t>Colossians 3:3</a:t>
            </a:r>
          </a:p>
        </p:txBody>
      </p:sp>
    </p:spTree>
    <p:extLst>
      <p:ext uri="{BB962C8B-B14F-4D97-AF65-F5344CB8AC3E}">
        <p14:creationId xmlns:p14="http://schemas.microsoft.com/office/powerpoint/2010/main" val="340470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5B0799-FB2E-0F87-2040-6B986CAB75F3}"/>
              </a:ext>
            </a:extLst>
          </p:cNvPr>
          <p:cNvPicPr>
            <a:picLocks noChangeAspect="1"/>
          </p:cNvPicPr>
          <p:nvPr/>
        </p:nvPicPr>
        <p:blipFill>
          <a:blip r:embed="rId2">
            <a:extLst>
              <a:ext uri="{28A0092B-C50C-407E-A947-70E740481C1C}">
                <a14:useLocalDpi xmlns:a14="http://schemas.microsoft.com/office/drawing/2010/main" val="0"/>
              </a:ext>
            </a:extLst>
          </a:blip>
          <a:srcRect t="7808" b="7808"/>
          <a:stretch>
            <a:fillRect/>
          </a:stretch>
        </p:blipFill>
        <p:spPr>
          <a:xfrm>
            <a:off x="0" y="0"/>
            <a:ext cx="12192000" cy="6858000"/>
          </a:xfrm>
          <a:prstGeom prst="rect">
            <a:avLst/>
          </a:prstGeom>
        </p:spPr>
      </p:pic>
    </p:spTree>
    <p:extLst>
      <p:ext uri="{BB962C8B-B14F-4D97-AF65-F5344CB8AC3E}">
        <p14:creationId xmlns:p14="http://schemas.microsoft.com/office/powerpoint/2010/main" val="275424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Should we cancel Paul? – Speculative Stephen">
            <a:extLst>
              <a:ext uri="{FF2B5EF4-FFF2-40B4-BE49-F238E27FC236}">
                <a16:creationId xmlns:a16="http://schemas.microsoft.com/office/drawing/2014/main" id="{2EDD74B1-2B62-5687-19D3-F664C364F918}"/>
              </a:ext>
            </a:extLst>
          </p:cNvPr>
          <p:cNvPicPr>
            <a:picLocks noChangeAspect="1"/>
          </p:cNvPicPr>
          <p:nvPr/>
        </p:nvPicPr>
        <p:blipFill>
          <a:blip r:embed="rId2"/>
          <a:stretch>
            <a:fillRect/>
          </a:stretch>
        </p:blipFill>
        <p:spPr>
          <a:xfrm>
            <a:off x="347361" y="683319"/>
            <a:ext cx="6523673" cy="5143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B3FC9572-7F07-44C7-8293-C4F202D7EAA1}"/>
              </a:ext>
            </a:extLst>
          </p:cNvPr>
          <p:cNvSpPr txBox="1"/>
          <p:nvPr/>
        </p:nvSpPr>
        <p:spPr>
          <a:xfrm>
            <a:off x="7398048" y="1751648"/>
            <a:ext cx="3889169" cy="3539430"/>
          </a:xfrm>
          <a:prstGeom prst="rect">
            <a:avLst/>
          </a:prstGeom>
          <a:noFill/>
        </p:spPr>
        <p:txBody>
          <a:bodyPr wrap="square">
            <a:spAutoFit/>
          </a:bodyPr>
          <a:lstStyle/>
          <a:p>
            <a:pPr marR="800" algn="l" rtl="0"/>
            <a:r>
              <a:rPr lang="en-US" sz="2800" b="0" i="0" u="none" strike="noStrike" baseline="0" dirty="0">
                <a:solidFill>
                  <a:schemeClr val="bg1"/>
                </a:solidFill>
                <a:latin typeface="Source Sans Pro" panose="020B0503030403020204" pitchFamily="34" charset="0"/>
                <a:ea typeface="Source Sans Pro" panose="020B0503030403020204" pitchFamily="34" charset="0"/>
              </a:rPr>
              <a:t>I persecuted this Way to the death, binding and delivering to prison both men and women, </a:t>
            </a:r>
          </a:p>
          <a:p>
            <a:pPr marR="800" algn="l" rtl="0"/>
            <a:r>
              <a:rPr lang="en-US" sz="2800" b="0" i="0" u="none" strike="noStrike" baseline="0" dirty="0">
                <a:solidFill>
                  <a:schemeClr val="bg1"/>
                </a:solidFill>
                <a:latin typeface="Source Sans Pro" panose="020B0503030403020204" pitchFamily="34" charset="0"/>
                <a:ea typeface="Source Sans Pro" panose="020B0503030403020204" pitchFamily="34" charset="0"/>
              </a:rPr>
              <a:t>as the high priest and the whole council of elders can bear me witness. </a:t>
            </a:r>
            <a:endParaRPr lang="en-US" sz="2800" dirty="0">
              <a:solidFill>
                <a:schemeClr val="bg1"/>
              </a:solidFill>
              <a:latin typeface="Source Sans Pro" panose="020B0503030403020204" pitchFamily="34" charset="0"/>
              <a:ea typeface="Source Sans Pro" panose="020B0503030403020204" pitchFamily="34" charset="0"/>
            </a:endParaRPr>
          </a:p>
        </p:txBody>
      </p:sp>
      <p:sp>
        <p:nvSpPr>
          <p:cNvPr id="10" name="TextBox 9">
            <a:extLst>
              <a:ext uri="{FF2B5EF4-FFF2-40B4-BE49-F238E27FC236}">
                <a16:creationId xmlns:a16="http://schemas.microsoft.com/office/drawing/2014/main" id="{4011C54F-D4B8-9A73-65F5-CB6257ABED7C}"/>
              </a:ext>
            </a:extLst>
          </p:cNvPr>
          <p:cNvSpPr txBox="1"/>
          <p:nvPr/>
        </p:nvSpPr>
        <p:spPr>
          <a:xfrm>
            <a:off x="7398048" y="1168290"/>
            <a:ext cx="3942967" cy="707886"/>
          </a:xfrm>
          <a:prstGeom prst="rect">
            <a:avLst/>
          </a:prstGeom>
          <a:noFill/>
        </p:spPr>
        <p:txBody>
          <a:bodyPr wrap="square">
            <a:spAutoFit/>
          </a:bodyPr>
          <a:lstStyle/>
          <a:p>
            <a:r>
              <a:rPr kumimoji="0" lang="en-US" sz="4000" b="1" i="0" u="none" strike="noStrike" kern="1200" cap="none" spc="0" normalizeH="0" baseline="0" noProof="0" dirty="0">
                <a:ln>
                  <a:noFill/>
                </a:ln>
                <a:solidFill>
                  <a:srgbClr val="FFC000"/>
                </a:solidFill>
                <a:effectLst/>
                <a:uLnTx/>
                <a:uFillTx/>
                <a:latin typeface="Source Sans Pro" panose="020B0503030403020204" pitchFamily="34" charset="0"/>
                <a:ea typeface="Source Sans Pro" panose="020B0503030403020204" pitchFamily="34" charset="0"/>
                <a:cs typeface="+mn-cs"/>
              </a:rPr>
              <a:t>Acts 22:4-5</a:t>
            </a:r>
            <a:endParaRPr lang="en-US" sz="2800" b="1" dirty="0">
              <a:solidFill>
                <a:srgbClr val="FFC000"/>
              </a:solidFill>
            </a:endParaRPr>
          </a:p>
        </p:txBody>
      </p:sp>
    </p:spTree>
    <p:extLst>
      <p:ext uri="{BB962C8B-B14F-4D97-AF65-F5344CB8AC3E}">
        <p14:creationId xmlns:p14="http://schemas.microsoft.com/office/powerpoint/2010/main" val="275792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D10BDC12-8DF4-3BF4-B1AB-89106EE6E493}"/>
              </a:ext>
            </a:extLst>
          </p:cNvPr>
          <p:cNvPicPr>
            <a:picLocks noChangeAspect="1"/>
          </p:cNvPicPr>
          <p:nvPr/>
        </p:nvPicPr>
        <p:blipFill>
          <a:blip r:embed="rId2">
            <a:extLst>
              <a:ext uri="{28A0092B-C50C-407E-A947-70E740481C1C}">
                <a14:useLocalDpi xmlns:a14="http://schemas.microsoft.com/office/drawing/2010/main" val="0"/>
              </a:ext>
            </a:extLst>
          </a:blip>
          <a:srcRect t="851" b="14896"/>
          <a:stretch>
            <a:fillRect/>
          </a:stretch>
        </p:blipFill>
        <p:spPr>
          <a:xfrm>
            <a:off x="-3028" y="0"/>
            <a:ext cx="12191980" cy="6856718"/>
          </a:xfrm>
          <a:prstGeom prst="rect">
            <a:avLst/>
          </a:prstGeom>
        </p:spPr>
      </p:pic>
      <p:sp>
        <p:nvSpPr>
          <p:cNvPr id="7" name="Rectangle 6">
            <a:extLst>
              <a:ext uri="{FF2B5EF4-FFF2-40B4-BE49-F238E27FC236}">
                <a16:creationId xmlns:a16="http://schemas.microsoft.com/office/drawing/2014/main" id="{DD09EEB6-E39E-C966-789F-4C159233AF5C}"/>
              </a:ext>
            </a:extLst>
          </p:cNvPr>
          <p:cNvSpPr/>
          <p:nvPr/>
        </p:nvSpPr>
        <p:spPr>
          <a:xfrm>
            <a:off x="3048" y="4303455"/>
            <a:ext cx="12188952" cy="2554545"/>
          </a:xfrm>
          <a:prstGeom prst="rect">
            <a:avLst/>
          </a:prstGeom>
          <a:solidFill>
            <a:schemeClr val="bg2">
              <a:lumMod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4674687-717E-C885-AD9D-462D3CA86703}"/>
              </a:ext>
            </a:extLst>
          </p:cNvPr>
          <p:cNvSpPr txBox="1"/>
          <p:nvPr/>
        </p:nvSpPr>
        <p:spPr>
          <a:xfrm>
            <a:off x="408266" y="4303455"/>
            <a:ext cx="11681354" cy="2554545"/>
          </a:xfrm>
          <a:prstGeom prst="rect">
            <a:avLst/>
          </a:prstGeom>
          <a:noFill/>
        </p:spPr>
        <p:txBody>
          <a:bodyPr wrap="square">
            <a:spAutoFit/>
          </a:bodyPr>
          <a:lstStyle/>
          <a:p>
            <a:r>
              <a:rPr lang="en-US" sz="3200" dirty="0">
                <a:solidFill>
                  <a:schemeClr val="bg1"/>
                </a:solidFill>
                <a:latin typeface="Source Sans Pro SemiBold" panose="020B0603030403020204" pitchFamily="34" charset="0"/>
                <a:ea typeface="Source Sans Pro SemiBold" panose="020B0603030403020204" pitchFamily="34" charset="0"/>
              </a:rPr>
              <a:t>If anyone else thinks he has reason for confidence in the flesh, I have more: circumcised on the eighth day, of the people of Israel, of the tribe of Benjamin, a Hebrew of Hebrews; as to the law, a Pharisee; as to zeal, a persecutor of the church; as to righteousness under the law, blameless. </a:t>
            </a:r>
            <a:r>
              <a:rPr lang="en-US" sz="3200" dirty="0">
                <a:solidFill>
                  <a:srgbClr val="FFC000"/>
                </a:solidFill>
                <a:latin typeface="Source Sans Pro SemiBold" panose="020B0603030403020204" pitchFamily="34" charset="0"/>
                <a:ea typeface="Source Sans Pro SemiBold" panose="020B0603030403020204" pitchFamily="34" charset="0"/>
              </a:rPr>
              <a:t>(Philippians 3:4-6)</a:t>
            </a:r>
          </a:p>
        </p:txBody>
      </p:sp>
    </p:spTree>
    <p:extLst>
      <p:ext uri="{BB962C8B-B14F-4D97-AF65-F5344CB8AC3E}">
        <p14:creationId xmlns:p14="http://schemas.microsoft.com/office/powerpoint/2010/main" val="62410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921A137-78DC-6F40-A87A-208B9328B262}"/>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1282"/>
            <a:ext cx="12191980" cy="6856718"/>
          </a:xfrm>
          <a:prstGeom prst="rect">
            <a:avLst/>
          </a:prstGeom>
        </p:spPr>
      </p:pic>
      <p:sp>
        <p:nvSpPr>
          <p:cNvPr id="7" name="TextBox 6">
            <a:extLst>
              <a:ext uri="{FF2B5EF4-FFF2-40B4-BE49-F238E27FC236}">
                <a16:creationId xmlns:a16="http://schemas.microsoft.com/office/drawing/2014/main" id="{691C4DE3-DF37-19A6-A686-245359B4D074}"/>
              </a:ext>
            </a:extLst>
          </p:cNvPr>
          <p:cNvSpPr txBox="1"/>
          <p:nvPr/>
        </p:nvSpPr>
        <p:spPr>
          <a:xfrm>
            <a:off x="389954" y="3813202"/>
            <a:ext cx="7747591" cy="2800767"/>
          </a:xfrm>
          <a:prstGeom prst="rect">
            <a:avLst/>
          </a:prstGeom>
          <a:noFill/>
        </p:spPr>
        <p:txBody>
          <a:bodyPr wrap="square">
            <a:spAutoFit/>
          </a:bodyPr>
          <a:lstStyle/>
          <a:p>
            <a:r>
              <a:rPr lang="en-US" sz="4400" b="0" i="0" u="none" strike="noStrike" baseline="0" dirty="0">
                <a:solidFill>
                  <a:schemeClr val="bg1"/>
                </a:solidFill>
                <a:latin typeface="Source Sans Pro SemiBold" panose="020B0603030403020204" pitchFamily="34" charset="0"/>
                <a:ea typeface="Source Sans Pro SemiBold" panose="020B0603030403020204" pitchFamily="34" charset="0"/>
              </a:rPr>
              <a:t>And I fell to the ground and heard a voice saying to me, ‘Saul, Saul, why are you persecuting me?’ </a:t>
            </a:r>
            <a:endParaRPr lang="en-US" sz="4400" dirty="0">
              <a:solidFill>
                <a:schemeClr val="bg1"/>
              </a:solidFill>
              <a:latin typeface="Source Sans Pro SemiBold" panose="020B0603030403020204" pitchFamily="34" charset="0"/>
              <a:ea typeface="Source Sans Pro SemiBold" panose="020B0603030403020204" pitchFamily="34" charset="0"/>
            </a:endParaRPr>
          </a:p>
        </p:txBody>
      </p:sp>
    </p:spTree>
    <p:extLst>
      <p:ext uri="{BB962C8B-B14F-4D97-AF65-F5344CB8AC3E}">
        <p14:creationId xmlns:p14="http://schemas.microsoft.com/office/powerpoint/2010/main" val="196557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117B0A1D-1E85-5D5A-7F44-0C54E5EBE27C}"/>
              </a:ext>
            </a:extLst>
          </p:cNvPr>
          <p:cNvPicPr>
            <a:picLocks noChangeAspect="1"/>
          </p:cNvPicPr>
          <p:nvPr/>
        </p:nvPicPr>
        <p:blipFill>
          <a:blip r:embed="rId2">
            <a:extLst>
              <a:ext uri="{28A0092B-C50C-407E-A947-70E740481C1C}">
                <a14:useLocalDpi xmlns:a14="http://schemas.microsoft.com/office/drawing/2010/main" val="0"/>
              </a:ext>
            </a:extLst>
          </a:blip>
          <a:srcRect l="871" r="1" b="1"/>
          <a:stretch>
            <a:fillRect/>
          </a:stretch>
        </p:blipFill>
        <p:spPr>
          <a:xfrm>
            <a:off x="20" y="1282"/>
            <a:ext cx="12191980" cy="6856718"/>
          </a:xfrm>
          <a:prstGeom prst="rect">
            <a:avLst/>
          </a:prstGeom>
        </p:spPr>
      </p:pic>
      <p:sp>
        <p:nvSpPr>
          <p:cNvPr id="6" name="Rectangle 5">
            <a:extLst>
              <a:ext uri="{FF2B5EF4-FFF2-40B4-BE49-F238E27FC236}">
                <a16:creationId xmlns:a16="http://schemas.microsoft.com/office/drawing/2014/main" id="{EB7223B2-2BF9-3CA4-C65F-959559253F01}"/>
              </a:ext>
            </a:extLst>
          </p:cNvPr>
          <p:cNvSpPr/>
          <p:nvPr/>
        </p:nvSpPr>
        <p:spPr>
          <a:xfrm>
            <a:off x="3048" y="4303455"/>
            <a:ext cx="12188952" cy="2554545"/>
          </a:xfrm>
          <a:prstGeom prst="rect">
            <a:avLst/>
          </a:prstGeom>
          <a:solidFill>
            <a:schemeClr val="bg2">
              <a:lumMod val="25000"/>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C1AED2E-FC7B-E39B-3BF9-8E705FBAD0CB}"/>
              </a:ext>
            </a:extLst>
          </p:cNvPr>
          <p:cNvSpPr txBox="1"/>
          <p:nvPr/>
        </p:nvSpPr>
        <p:spPr>
          <a:xfrm>
            <a:off x="408266" y="4303455"/>
            <a:ext cx="11681354" cy="2554545"/>
          </a:xfrm>
          <a:prstGeom prst="rect">
            <a:avLst/>
          </a:prstGeom>
          <a:noFill/>
        </p:spPr>
        <p:txBody>
          <a:bodyPr wrap="square">
            <a:spAutoFit/>
          </a:bodyPr>
          <a:lstStyle/>
          <a:p>
            <a:r>
              <a:rPr lang="en-US" sz="3200" dirty="0">
                <a:solidFill>
                  <a:schemeClr val="bg1"/>
                </a:solidFill>
                <a:latin typeface="Source Sans Pro SemiBold" panose="020B0603030403020204" pitchFamily="34" charset="0"/>
                <a:ea typeface="Source Sans Pro SemiBold" panose="020B0603030403020204" pitchFamily="34" charset="0"/>
              </a:rPr>
              <a:t>And when they had carried out all that was written of him, they took him down from the tree and laid him in a tomb. But God raised him from the dead, and for many days he appeared to those who had come up with him from Galilee to Jerusalem, who are now his witnesses to the people. </a:t>
            </a:r>
            <a:r>
              <a:rPr lang="en-US" sz="3200" dirty="0">
                <a:solidFill>
                  <a:srgbClr val="FFC000"/>
                </a:solidFill>
                <a:latin typeface="Source Sans Pro SemiBold" panose="020B0603030403020204" pitchFamily="34" charset="0"/>
                <a:ea typeface="Source Sans Pro SemiBold" panose="020B0603030403020204" pitchFamily="34" charset="0"/>
              </a:rPr>
              <a:t>(Acts 13:29-31)</a:t>
            </a:r>
          </a:p>
        </p:txBody>
      </p:sp>
    </p:spTree>
    <p:extLst>
      <p:ext uri="{BB962C8B-B14F-4D97-AF65-F5344CB8AC3E}">
        <p14:creationId xmlns:p14="http://schemas.microsoft.com/office/powerpoint/2010/main" val="191495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BAC45C9D-83CE-BA8F-916C-B9C8F6336A8B}"/>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054C313-3E9B-7C51-FACA-F84AEF6949F3}"/>
              </a:ext>
            </a:extLst>
          </p:cNvPr>
          <p:cNvSpPr txBox="1"/>
          <p:nvPr/>
        </p:nvSpPr>
        <p:spPr>
          <a:xfrm>
            <a:off x="3455082" y="4936258"/>
            <a:ext cx="8375669" cy="1446550"/>
          </a:xfrm>
          <a:prstGeom prst="rect">
            <a:avLst/>
          </a:prstGeom>
          <a:noFill/>
        </p:spPr>
        <p:txBody>
          <a:bodyPr wrap="square">
            <a:spAutoFit/>
          </a:bodyPr>
          <a:lstStyle/>
          <a:p>
            <a:pPr algn="r"/>
            <a:r>
              <a:rPr lang="en-US" sz="4400" dirty="0">
                <a:solidFill>
                  <a:schemeClr val="bg1"/>
                </a:solidFill>
                <a:latin typeface="Source Sans Pro SemiBold" panose="020B0603030403020204" pitchFamily="34" charset="0"/>
                <a:ea typeface="Source Sans Pro SemiBold" panose="020B0603030403020204" pitchFamily="34" charset="0"/>
              </a:rPr>
              <a:t>“…For his sake I have suffered the loss of all things…”</a:t>
            </a:r>
          </a:p>
        </p:txBody>
      </p:sp>
    </p:spTree>
    <p:extLst>
      <p:ext uri="{BB962C8B-B14F-4D97-AF65-F5344CB8AC3E}">
        <p14:creationId xmlns:p14="http://schemas.microsoft.com/office/powerpoint/2010/main" val="337222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A43B1-B8E0-6467-5D51-2BA861AF52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04F2E1-D063-B2E2-00EA-4EB3186C6AEA}"/>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E3AC10E1-87DC-189D-D238-700D3248917F}"/>
              </a:ext>
            </a:extLst>
          </p:cNvPr>
          <p:cNvSpPr txBox="1"/>
          <p:nvPr/>
        </p:nvSpPr>
        <p:spPr>
          <a:xfrm>
            <a:off x="429585" y="3678191"/>
            <a:ext cx="10856198" cy="2800767"/>
          </a:xfrm>
          <a:prstGeom prst="rect">
            <a:avLst/>
          </a:prstGeom>
          <a:noFill/>
        </p:spPr>
        <p:txBody>
          <a:bodyPr wrap="square">
            <a:spAutoFit/>
          </a:bodyPr>
          <a:lstStyle/>
          <a:p>
            <a:pPr algn="ctr"/>
            <a:r>
              <a:rPr lang="en-US" sz="4400" dirty="0">
                <a:solidFill>
                  <a:schemeClr val="bg1"/>
                </a:solidFill>
                <a:latin typeface="Source Sans Pro SemiBold" panose="020B0603030403020204" pitchFamily="34" charset="0"/>
                <a:ea typeface="Source Sans Pro SemiBold" panose="020B0603030403020204" pitchFamily="34" charset="0"/>
              </a:rPr>
              <a:t>“…Remember Jesus Christ, risen from the dead, the offspring of David, as preached in my gospel, for which I am suffering, bound with chains as a criminal.”</a:t>
            </a:r>
          </a:p>
        </p:txBody>
      </p:sp>
    </p:spTree>
    <p:extLst>
      <p:ext uri="{BB962C8B-B14F-4D97-AF65-F5344CB8AC3E}">
        <p14:creationId xmlns:p14="http://schemas.microsoft.com/office/powerpoint/2010/main" val="93845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4A54-7637-7F61-0609-18A9D4B92E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1AF8D4-3F43-5582-EA52-9140556F823E}"/>
              </a:ext>
            </a:extLst>
          </p:cNvPr>
          <p:cNvPicPr>
            <a:picLocks noChangeAspect="1"/>
          </p:cNvPicPr>
          <p:nvPr/>
        </p:nvPicPr>
        <p:blipFill>
          <a:blip r:embed="rId2">
            <a:extLst>
              <a:ext uri="{28A0092B-C50C-407E-A947-70E740481C1C}">
                <a14:useLocalDpi xmlns:a14="http://schemas.microsoft.com/office/drawing/2010/main" val="0"/>
              </a:ext>
            </a:extLst>
          </a:blip>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D2E8254-B985-BA3D-6309-95174643BF0A}"/>
              </a:ext>
            </a:extLst>
          </p:cNvPr>
          <p:cNvSpPr txBox="1"/>
          <p:nvPr/>
        </p:nvSpPr>
        <p:spPr>
          <a:xfrm>
            <a:off x="2104961" y="4291881"/>
            <a:ext cx="7585223" cy="2123658"/>
          </a:xfrm>
          <a:prstGeom prst="rect">
            <a:avLst/>
          </a:prstGeom>
          <a:noFill/>
        </p:spPr>
        <p:txBody>
          <a:bodyPr wrap="square">
            <a:spAutoFit/>
          </a:bodyPr>
          <a:lstStyle/>
          <a:p>
            <a:pPr algn="ctr"/>
            <a:r>
              <a:rPr lang="en-US" sz="4400" dirty="0">
                <a:solidFill>
                  <a:schemeClr val="bg1"/>
                </a:solidFill>
                <a:latin typeface="Source Sans Pro SemiBold" panose="020B0603030403020204" pitchFamily="34" charset="0"/>
                <a:ea typeface="Source Sans Pro SemiBold" panose="020B0603030403020204" pitchFamily="34" charset="0"/>
              </a:rPr>
              <a:t>“If we have </a:t>
            </a:r>
            <a:r>
              <a:rPr lang="en-US" sz="6600" dirty="0">
                <a:solidFill>
                  <a:srgbClr val="FFC000"/>
                </a:solidFill>
                <a:latin typeface="Source Sans Pro SemiBold" panose="020B0603030403020204" pitchFamily="34" charset="0"/>
                <a:ea typeface="Source Sans Pro SemiBold" panose="020B0603030403020204" pitchFamily="34" charset="0"/>
              </a:rPr>
              <a:t>died</a:t>
            </a:r>
            <a:r>
              <a:rPr lang="en-US" sz="4400" dirty="0">
                <a:solidFill>
                  <a:schemeClr val="bg1"/>
                </a:solidFill>
                <a:latin typeface="Source Sans Pro SemiBold" panose="020B0603030403020204" pitchFamily="34" charset="0"/>
                <a:ea typeface="Source Sans Pro SemiBold" panose="020B0603030403020204" pitchFamily="34" charset="0"/>
              </a:rPr>
              <a:t> with him, we will also </a:t>
            </a:r>
            <a:r>
              <a:rPr lang="en-US" sz="6600" dirty="0">
                <a:solidFill>
                  <a:srgbClr val="FFC000"/>
                </a:solidFill>
                <a:latin typeface="Source Sans Pro SemiBold" panose="020B0603030403020204" pitchFamily="34" charset="0"/>
                <a:ea typeface="Source Sans Pro SemiBold" panose="020B0603030403020204" pitchFamily="34" charset="0"/>
              </a:rPr>
              <a:t>live</a:t>
            </a:r>
            <a:r>
              <a:rPr lang="en-US" sz="4400" dirty="0">
                <a:solidFill>
                  <a:schemeClr val="bg1"/>
                </a:solidFill>
                <a:latin typeface="Source Sans Pro SemiBold" panose="020B0603030403020204" pitchFamily="34" charset="0"/>
                <a:ea typeface="Source Sans Pro SemiBold" panose="020B0603030403020204" pitchFamily="34" charset="0"/>
              </a:rPr>
              <a:t> with him…”</a:t>
            </a:r>
          </a:p>
        </p:txBody>
      </p:sp>
    </p:spTree>
    <p:extLst>
      <p:ext uri="{BB962C8B-B14F-4D97-AF65-F5344CB8AC3E}">
        <p14:creationId xmlns:p14="http://schemas.microsoft.com/office/powerpoint/2010/main" val="132856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090657-CE9D-D5D0-1840-58716B4E81D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7D32169-67DD-DEB7-7C26-B551C765770F}"/>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
        <p:nvSpPr>
          <p:cNvPr id="7" name="TextBox 6">
            <a:extLst>
              <a:ext uri="{FF2B5EF4-FFF2-40B4-BE49-F238E27FC236}">
                <a16:creationId xmlns:a16="http://schemas.microsoft.com/office/drawing/2014/main" id="{95011B45-AB3B-2984-2D55-AE317039CA8E}"/>
              </a:ext>
            </a:extLst>
          </p:cNvPr>
          <p:cNvSpPr txBox="1"/>
          <p:nvPr/>
        </p:nvSpPr>
        <p:spPr>
          <a:xfrm>
            <a:off x="3878580" y="2039112"/>
            <a:ext cx="4306824" cy="1015663"/>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Felix Titling" panose="04060505060202020A04" pitchFamily="82" charset="0"/>
              </a:rPr>
              <a:t>Have You</a:t>
            </a:r>
          </a:p>
        </p:txBody>
      </p:sp>
      <p:sp>
        <p:nvSpPr>
          <p:cNvPr id="8" name="TextBox 7">
            <a:extLst>
              <a:ext uri="{FF2B5EF4-FFF2-40B4-BE49-F238E27FC236}">
                <a16:creationId xmlns:a16="http://schemas.microsoft.com/office/drawing/2014/main" id="{7A3D4ABF-D911-8BCF-7572-66A4F5E6AB59}"/>
              </a:ext>
            </a:extLst>
          </p:cNvPr>
          <p:cNvSpPr txBox="1"/>
          <p:nvPr/>
        </p:nvSpPr>
        <p:spPr>
          <a:xfrm>
            <a:off x="4157472" y="2829487"/>
            <a:ext cx="3877056" cy="2646878"/>
          </a:xfrm>
          <a:prstGeom prst="rect">
            <a:avLst/>
          </a:prstGeom>
          <a:noFill/>
        </p:spPr>
        <p:txBody>
          <a:bodyPr wrap="square" rtlCol="0">
            <a:spAutoFit/>
          </a:bodyPr>
          <a:lstStyle/>
          <a:p>
            <a:pPr algn="ctr"/>
            <a:r>
              <a:rPr lang="en-US" sz="16600" dirty="0">
                <a:ln w="44450">
                  <a:solidFill>
                    <a:schemeClr val="bg1"/>
                  </a:solidFill>
                </a:ln>
                <a:latin typeface="Bebas Neue" panose="020B0606020202050201" pitchFamily="34" charset="0"/>
              </a:rPr>
              <a:t>Died?</a:t>
            </a:r>
          </a:p>
        </p:txBody>
      </p:sp>
    </p:spTree>
    <p:extLst>
      <p:ext uri="{BB962C8B-B14F-4D97-AF65-F5344CB8AC3E}">
        <p14:creationId xmlns:p14="http://schemas.microsoft.com/office/powerpoint/2010/main" val="325367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F181F1A-CE2E-DBE9-3795-D76C00B48CA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8522DF-73F4-901D-C783-8D712611638F}"/>
              </a:ext>
            </a:extLst>
          </p:cNvPr>
          <p:cNvSpPr txBox="1"/>
          <p:nvPr/>
        </p:nvSpPr>
        <p:spPr>
          <a:xfrm>
            <a:off x="1843119" y="2843569"/>
            <a:ext cx="8505761" cy="769441"/>
          </a:xfrm>
          <a:prstGeom prst="rect">
            <a:avLst/>
          </a:prstGeom>
          <a:noFill/>
        </p:spPr>
        <p:txBody>
          <a:bodyPr wrap="square">
            <a:spAutoFit/>
          </a:bodyPr>
          <a:lstStyle/>
          <a:p>
            <a:pPr algn="ctr"/>
            <a:r>
              <a:rPr lang="en-US" sz="4400" dirty="0">
                <a:solidFill>
                  <a:schemeClr val="bg1"/>
                </a:solidFill>
                <a:latin typeface="Source Sans Pro SemiBold" panose="020B0603030403020204" pitchFamily="34" charset="0"/>
                <a:ea typeface="Source Sans Pro SemiBold" panose="020B0603030403020204" pitchFamily="34" charset="0"/>
              </a:rPr>
              <a:t>Uh… how do I die, without dying?</a:t>
            </a:r>
          </a:p>
        </p:txBody>
      </p:sp>
    </p:spTree>
    <p:extLst>
      <p:ext uri="{BB962C8B-B14F-4D97-AF65-F5344CB8AC3E}">
        <p14:creationId xmlns:p14="http://schemas.microsoft.com/office/powerpoint/2010/main" val="3432504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E00A2-8286-4536-5A3A-3DE2AC70D1E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298441-512F-1DEE-F72E-D0C2A17DAD6B}"/>
              </a:ext>
            </a:extLst>
          </p:cNvPr>
          <p:cNvPicPr>
            <a:picLocks noChangeAspect="1"/>
          </p:cNvPicPr>
          <p:nvPr/>
        </p:nvPicPr>
        <p:blipFill>
          <a:blip r:embed="rId2">
            <a:extLst>
              <a:ext uri="{28A0092B-C50C-407E-A947-70E740481C1C}">
                <a14:useLocalDpi xmlns:a14="http://schemas.microsoft.com/office/drawing/2010/main" val="0"/>
              </a:ext>
            </a:extLst>
          </a:blip>
          <a:srcRect t="11411" r="23386" b="1733"/>
          <a:stretch>
            <a:fillRect/>
          </a:stretch>
        </p:blipFill>
        <p:spPr>
          <a:xfrm>
            <a:off x="-35042" y="0"/>
            <a:ext cx="12262084" cy="6856718"/>
          </a:xfrm>
          <a:prstGeom prst="rect">
            <a:avLst/>
          </a:prstGeom>
        </p:spPr>
      </p:pic>
      <p:sp>
        <p:nvSpPr>
          <p:cNvPr id="6" name="TextBox 5">
            <a:extLst>
              <a:ext uri="{FF2B5EF4-FFF2-40B4-BE49-F238E27FC236}">
                <a16:creationId xmlns:a16="http://schemas.microsoft.com/office/drawing/2014/main" id="{99DF7889-E6BC-A526-37C0-F193CEFC0B41}"/>
              </a:ext>
            </a:extLst>
          </p:cNvPr>
          <p:cNvSpPr txBox="1"/>
          <p:nvPr/>
        </p:nvSpPr>
        <p:spPr>
          <a:xfrm>
            <a:off x="690611" y="1888849"/>
            <a:ext cx="10331284" cy="3970318"/>
          </a:xfrm>
          <a:prstGeom prst="rect">
            <a:avLst/>
          </a:prstGeom>
          <a:noFill/>
        </p:spPr>
        <p:txBody>
          <a:bodyPr wrap="square">
            <a:spAutoFit/>
          </a:bodyPr>
          <a:lstStyle/>
          <a:p>
            <a:r>
              <a:rPr lang="en-US" sz="3600" dirty="0">
                <a:solidFill>
                  <a:schemeClr val="bg1"/>
                </a:solidFill>
                <a:latin typeface="Source Sans Pro" panose="020B0503030403020204" pitchFamily="34" charset="0"/>
              </a:rPr>
              <a:t>Put to death therefore what is earthly in you: sexual immorality, impurity, passion, evil desire, and covetousness, which is idolatry. On account of these the wrath of God is coming. In these you too once walked, when you were living in them. But now you must put them all away: anger, wrath, malice, slander, and obscene talk from your mouth. </a:t>
            </a:r>
          </a:p>
        </p:txBody>
      </p:sp>
      <p:sp>
        <p:nvSpPr>
          <p:cNvPr id="7" name="TextBox 6">
            <a:extLst>
              <a:ext uri="{FF2B5EF4-FFF2-40B4-BE49-F238E27FC236}">
                <a16:creationId xmlns:a16="http://schemas.microsoft.com/office/drawing/2014/main" id="{5393A6A9-4BD8-99BB-F564-A0A03A7E1497}"/>
              </a:ext>
            </a:extLst>
          </p:cNvPr>
          <p:cNvSpPr txBox="1"/>
          <p:nvPr/>
        </p:nvSpPr>
        <p:spPr>
          <a:xfrm>
            <a:off x="674797" y="745170"/>
            <a:ext cx="6411250" cy="1200329"/>
          </a:xfrm>
          <a:prstGeom prst="rect">
            <a:avLst/>
          </a:prstGeom>
          <a:noFill/>
        </p:spPr>
        <p:txBody>
          <a:bodyPr wrap="square" rtlCol="0">
            <a:spAutoFit/>
          </a:bodyPr>
          <a:lstStyle/>
          <a:p>
            <a:r>
              <a:rPr lang="en-US" sz="7200" dirty="0">
                <a:solidFill>
                  <a:schemeClr val="accent1">
                    <a:lumMod val="75000"/>
                  </a:schemeClr>
                </a:solidFill>
                <a:latin typeface="Pattaya" panose="00000500000000000000" pitchFamily="2" charset="-34"/>
                <a:cs typeface="Pattaya" panose="00000500000000000000" pitchFamily="2" charset="-34"/>
              </a:rPr>
              <a:t>Colossians 3:5-9</a:t>
            </a:r>
          </a:p>
        </p:txBody>
      </p:sp>
    </p:spTree>
    <p:extLst>
      <p:ext uri="{BB962C8B-B14F-4D97-AF65-F5344CB8AC3E}">
        <p14:creationId xmlns:p14="http://schemas.microsoft.com/office/powerpoint/2010/main" val="90932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7846F3-011A-AC87-FE1E-EC5ABCBC36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61D66D-87DD-372B-9F35-C1BA9B226123}"/>
              </a:ext>
            </a:extLst>
          </p:cNvPr>
          <p:cNvSpPr txBox="1"/>
          <p:nvPr/>
        </p:nvSpPr>
        <p:spPr>
          <a:xfrm>
            <a:off x="1213390" y="2661638"/>
            <a:ext cx="976522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Source Sans Pro SemiBold" panose="020B0603030403020204" pitchFamily="34" charset="0"/>
                <a:ea typeface="Source Sans Pro SemiBold" panose="020B0603030403020204" pitchFamily="34" charset="0"/>
                <a:cs typeface="+mn-cs"/>
              </a:rPr>
              <a:t>We die by removing</a:t>
            </a:r>
            <a:r>
              <a:rPr kumimoji="0" lang="en-US" sz="4400" b="0" i="0" u="none" strike="noStrike" kern="1200" cap="none" spc="0" normalizeH="0" noProof="0" dirty="0">
                <a:ln>
                  <a:noFill/>
                </a:ln>
                <a:solidFill>
                  <a:prstClr val="white"/>
                </a:solidFill>
                <a:effectLst/>
                <a:uLnTx/>
                <a:uFillTx/>
                <a:latin typeface="Source Sans Pro SemiBold" panose="020B0603030403020204" pitchFamily="34" charset="0"/>
                <a:ea typeface="Source Sans Pro SemiBold" panose="020B0603030403020204" pitchFamily="34" charset="0"/>
                <a:cs typeface="+mn-cs"/>
              </a:rPr>
              <a:t> the parts of our character that are offensive to God.</a:t>
            </a:r>
            <a:endParaRPr kumimoji="0" lang="en-US" sz="4400" b="0" i="0" u="none" strike="noStrike" kern="1200" cap="none" spc="0" normalizeH="0" baseline="0" noProof="0" dirty="0">
              <a:ln>
                <a:noFill/>
              </a:ln>
              <a:solidFill>
                <a:prstClr val="white"/>
              </a:solidFill>
              <a:effectLst/>
              <a:uLnTx/>
              <a:uFillTx/>
              <a:latin typeface="Source Sans Pro SemiBold" panose="020B0603030403020204" pitchFamily="34" charset="0"/>
              <a:ea typeface="Source Sans Pro SemiBold" panose="020B0603030403020204" pitchFamily="34" charset="0"/>
              <a:cs typeface="+mn-cs"/>
            </a:endParaRPr>
          </a:p>
        </p:txBody>
      </p:sp>
    </p:spTree>
    <p:extLst>
      <p:ext uri="{BB962C8B-B14F-4D97-AF65-F5344CB8AC3E}">
        <p14:creationId xmlns:p14="http://schemas.microsoft.com/office/powerpoint/2010/main" val="1466365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A5F574A1-6A65-C20F-6433-6A554F26DBC4}"/>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8A226116-1E82-8FA6-E404-4CF54047B056}"/>
              </a:ext>
            </a:extLst>
          </p:cNvPr>
          <p:cNvSpPr txBox="1"/>
          <p:nvPr/>
        </p:nvSpPr>
        <p:spPr>
          <a:xfrm>
            <a:off x="319120" y="5247060"/>
            <a:ext cx="11322604" cy="1107996"/>
          </a:xfrm>
          <a:prstGeom prst="rect">
            <a:avLst/>
          </a:prstGeom>
          <a:noFill/>
        </p:spPr>
        <p:txBody>
          <a:bodyPr wrap="square" rtlCol="0">
            <a:spAutoFit/>
          </a:bodyPr>
          <a:lstStyle/>
          <a:p>
            <a:r>
              <a:rPr lang="en-US" sz="6600" dirty="0"/>
              <a:t>We have to continue to die. </a:t>
            </a:r>
          </a:p>
        </p:txBody>
      </p:sp>
    </p:spTree>
    <p:extLst>
      <p:ext uri="{BB962C8B-B14F-4D97-AF65-F5344CB8AC3E}">
        <p14:creationId xmlns:p14="http://schemas.microsoft.com/office/powerpoint/2010/main" val="192681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D8BA4B7-B915-FE8F-3793-3E6E7BDE43D0}"/>
              </a:ext>
            </a:extLst>
          </p:cNvPr>
          <p:cNvPicPr>
            <a:picLocks noChangeAspect="1"/>
          </p:cNvPicPr>
          <p:nvPr/>
        </p:nvPicPr>
        <p:blipFill>
          <a:blip r:embed="rId2">
            <a:extLst>
              <a:ext uri="{28A0092B-C50C-407E-A947-70E740481C1C}">
                <a14:useLocalDpi xmlns:a14="http://schemas.microsoft.com/office/drawing/2010/main" val="0"/>
              </a:ext>
            </a:extLst>
          </a:blip>
          <a:srcRect t="1765"/>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802EFCE-8CFB-EDE3-6694-C975608B7EB2}"/>
              </a:ext>
            </a:extLst>
          </p:cNvPr>
          <p:cNvSpPr txBox="1"/>
          <p:nvPr/>
        </p:nvSpPr>
        <p:spPr>
          <a:xfrm>
            <a:off x="0" y="5357077"/>
            <a:ext cx="12188952" cy="1200329"/>
          </a:xfrm>
          <a:prstGeom prst="rect">
            <a:avLst/>
          </a:prstGeom>
          <a:noFill/>
        </p:spPr>
        <p:txBody>
          <a:bodyPr wrap="square" rtlCol="0">
            <a:spAutoFit/>
          </a:bodyPr>
          <a:lstStyle/>
          <a:p>
            <a:pPr algn="ctr"/>
            <a:r>
              <a:rPr lang="en-US" sz="7200" dirty="0">
                <a:solidFill>
                  <a:schemeClr val="bg1"/>
                </a:solidFill>
                <a:latin typeface="Bebas Neue" panose="020B0606020202050201" pitchFamily="34" charset="0"/>
              </a:rPr>
              <a:t>“bear fruits worthy of repentance”</a:t>
            </a:r>
          </a:p>
        </p:txBody>
      </p:sp>
    </p:spTree>
    <p:extLst>
      <p:ext uri="{BB962C8B-B14F-4D97-AF65-F5344CB8AC3E}">
        <p14:creationId xmlns:p14="http://schemas.microsoft.com/office/powerpoint/2010/main" val="384190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1" name="Rectangle 10">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5" name="Picture 4">
            <a:extLst>
              <a:ext uri="{FF2B5EF4-FFF2-40B4-BE49-F238E27FC236}">
                <a16:creationId xmlns:a16="http://schemas.microsoft.com/office/drawing/2014/main" id="{26BA657B-DBDD-ED57-FC4B-0FC7C0753A66}"/>
              </a:ext>
            </a:extLst>
          </p:cNvPr>
          <p:cNvPicPr>
            <a:picLocks noChangeAspect="1"/>
          </p:cNvPicPr>
          <p:nvPr/>
        </p:nvPicPr>
        <p:blipFill>
          <a:blip r:embed="rId2">
            <a:alphaModFix amt="59000"/>
            <a:extLst>
              <a:ext uri="{28A0092B-C50C-407E-A947-70E740481C1C}">
                <a14:useLocalDpi xmlns:a14="http://schemas.microsoft.com/office/drawing/2010/main" val="0"/>
              </a:ext>
            </a:extLst>
          </a:blip>
          <a:srcRect t="15369"/>
          <a:stretch>
            <a:fillRect/>
          </a:stretch>
        </p:blipFill>
        <p:spPr>
          <a:xfrm>
            <a:off x="20" y="-7624"/>
            <a:ext cx="12191981" cy="6887365"/>
          </a:xfrm>
          <a:prstGeom prst="rect">
            <a:avLst/>
          </a:prstGeom>
        </p:spPr>
      </p:pic>
      <p:sp>
        <p:nvSpPr>
          <p:cNvPr id="6" name="TextBox 5">
            <a:extLst>
              <a:ext uri="{FF2B5EF4-FFF2-40B4-BE49-F238E27FC236}">
                <a16:creationId xmlns:a16="http://schemas.microsoft.com/office/drawing/2014/main" id="{6209943D-2885-44B2-828F-E5248257C250}"/>
              </a:ext>
            </a:extLst>
          </p:cNvPr>
          <p:cNvSpPr txBox="1"/>
          <p:nvPr/>
        </p:nvSpPr>
        <p:spPr>
          <a:xfrm>
            <a:off x="-1" y="378677"/>
            <a:ext cx="12188952" cy="1200329"/>
          </a:xfrm>
          <a:prstGeom prst="rect">
            <a:avLst/>
          </a:prstGeom>
          <a:noFill/>
        </p:spPr>
        <p:txBody>
          <a:bodyPr wrap="square" rtlCol="0">
            <a:spAutoFit/>
          </a:bodyPr>
          <a:lstStyle/>
          <a:p>
            <a:pPr algn="ctr"/>
            <a:r>
              <a:rPr lang="en-US" sz="7200" dirty="0">
                <a:solidFill>
                  <a:schemeClr val="bg1"/>
                </a:solidFill>
                <a:latin typeface="Bebas Neue" panose="020B0606020202050201" pitchFamily="34" charset="0"/>
              </a:rPr>
              <a:t>Pulse check!</a:t>
            </a:r>
          </a:p>
        </p:txBody>
      </p:sp>
      <p:sp>
        <p:nvSpPr>
          <p:cNvPr id="7" name="TextBox 6">
            <a:extLst>
              <a:ext uri="{FF2B5EF4-FFF2-40B4-BE49-F238E27FC236}">
                <a16:creationId xmlns:a16="http://schemas.microsoft.com/office/drawing/2014/main" id="{385D2CE0-596B-AE24-C70F-4C1EC941EB48}"/>
              </a:ext>
            </a:extLst>
          </p:cNvPr>
          <p:cNvSpPr txBox="1"/>
          <p:nvPr/>
        </p:nvSpPr>
        <p:spPr>
          <a:xfrm>
            <a:off x="356260" y="2526131"/>
            <a:ext cx="3645725" cy="3323987"/>
          </a:xfrm>
          <a:prstGeom prst="rect">
            <a:avLst/>
          </a:prstGeom>
          <a:noFill/>
        </p:spPr>
        <p:txBody>
          <a:bodyPr wrap="square" rtlCol="0">
            <a:spAutoFit/>
          </a:bodyPr>
          <a:lstStyle/>
          <a:p>
            <a:pPr algn="ctr"/>
            <a:r>
              <a:rPr lang="en-US" sz="7200" dirty="0">
                <a:solidFill>
                  <a:schemeClr val="bg1"/>
                </a:solidFill>
                <a:latin typeface="Bebas Neue" panose="020B0606020202050201" pitchFamily="34" charset="0"/>
              </a:rPr>
              <a:t>What you </a:t>
            </a:r>
            <a:r>
              <a:rPr lang="en-US" sz="13800" dirty="0">
                <a:solidFill>
                  <a:schemeClr val="accent1">
                    <a:lumMod val="50000"/>
                  </a:schemeClr>
                </a:solidFill>
                <a:latin typeface="Bebas Neue" panose="020B0606020202050201" pitchFamily="34" charset="0"/>
              </a:rPr>
              <a:t>say</a:t>
            </a:r>
            <a:endParaRPr lang="en-US" sz="7200" dirty="0">
              <a:solidFill>
                <a:schemeClr val="accent1">
                  <a:lumMod val="50000"/>
                </a:schemeClr>
              </a:solidFill>
              <a:latin typeface="Bebas Neue" panose="020B0606020202050201" pitchFamily="34" charset="0"/>
            </a:endParaRPr>
          </a:p>
        </p:txBody>
      </p:sp>
      <p:sp>
        <p:nvSpPr>
          <p:cNvPr id="8" name="TextBox 7">
            <a:extLst>
              <a:ext uri="{FF2B5EF4-FFF2-40B4-BE49-F238E27FC236}">
                <a16:creationId xmlns:a16="http://schemas.microsoft.com/office/drawing/2014/main" id="{B6832947-0B7F-ED3F-C630-C0BF06082939}"/>
              </a:ext>
            </a:extLst>
          </p:cNvPr>
          <p:cNvSpPr txBox="1"/>
          <p:nvPr/>
        </p:nvSpPr>
        <p:spPr>
          <a:xfrm>
            <a:off x="4166264" y="2526131"/>
            <a:ext cx="3645725" cy="3323987"/>
          </a:xfrm>
          <a:prstGeom prst="rect">
            <a:avLst/>
          </a:prstGeom>
          <a:noFill/>
        </p:spPr>
        <p:txBody>
          <a:bodyPr wrap="square" rtlCol="0">
            <a:spAutoFit/>
          </a:bodyPr>
          <a:lstStyle/>
          <a:p>
            <a:pPr algn="ctr"/>
            <a:r>
              <a:rPr lang="en-US" sz="7200" dirty="0">
                <a:solidFill>
                  <a:schemeClr val="bg1"/>
                </a:solidFill>
                <a:latin typeface="Bebas Neue" panose="020B0606020202050201" pitchFamily="34" charset="0"/>
              </a:rPr>
              <a:t>What you </a:t>
            </a:r>
            <a:r>
              <a:rPr lang="en-US" sz="13800" dirty="0">
                <a:solidFill>
                  <a:schemeClr val="accent1">
                    <a:lumMod val="50000"/>
                  </a:schemeClr>
                </a:solidFill>
                <a:latin typeface="Bebas Neue" panose="020B0606020202050201" pitchFamily="34" charset="0"/>
              </a:rPr>
              <a:t>want</a:t>
            </a:r>
            <a:endParaRPr lang="en-US" sz="7200" dirty="0">
              <a:solidFill>
                <a:schemeClr val="accent1">
                  <a:lumMod val="50000"/>
                </a:schemeClr>
              </a:solidFill>
              <a:latin typeface="Bebas Neue" panose="020B0606020202050201" pitchFamily="34" charset="0"/>
            </a:endParaRPr>
          </a:p>
        </p:txBody>
      </p:sp>
      <p:sp>
        <p:nvSpPr>
          <p:cNvPr id="9" name="TextBox 8">
            <a:extLst>
              <a:ext uri="{FF2B5EF4-FFF2-40B4-BE49-F238E27FC236}">
                <a16:creationId xmlns:a16="http://schemas.microsoft.com/office/drawing/2014/main" id="{96711A81-068F-B8F1-445B-A18284C62475}"/>
              </a:ext>
            </a:extLst>
          </p:cNvPr>
          <p:cNvSpPr txBox="1"/>
          <p:nvPr/>
        </p:nvSpPr>
        <p:spPr>
          <a:xfrm>
            <a:off x="8311172" y="2526131"/>
            <a:ext cx="3645725" cy="3323987"/>
          </a:xfrm>
          <a:prstGeom prst="rect">
            <a:avLst/>
          </a:prstGeom>
          <a:noFill/>
        </p:spPr>
        <p:txBody>
          <a:bodyPr wrap="square" rtlCol="0">
            <a:spAutoFit/>
          </a:bodyPr>
          <a:lstStyle/>
          <a:p>
            <a:pPr algn="ctr"/>
            <a:r>
              <a:rPr lang="en-US" sz="7200" dirty="0">
                <a:solidFill>
                  <a:schemeClr val="bg1"/>
                </a:solidFill>
                <a:latin typeface="Bebas Neue" panose="020B0606020202050201" pitchFamily="34" charset="0"/>
              </a:rPr>
              <a:t>What you </a:t>
            </a:r>
            <a:r>
              <a:rPr lang="en-US" sz="13800" dirty="0">
                <a:solidFill>
                  <a:schemeClr val="accent1">
                    <a:lumMod val="50000"/>
                  </a:schemeClr>
                </a:solidFill>
                <a:latin typeface="Bebas Neue" panose="020B0606020202050201" pitchFamily="34" charset="0"/>
              </a:rPr>
              <a:t>do</a:t>
            </a:r>
            <a:endParaRPr lang="en-US" sz="7200" dirty="0">
              <a:solidFill>
                <a:schemeClr val="accent1">
                  <a:lumMod val="50000"/>
                </a:schemeClr>
              </a:solidFill>
              <a:latin typeface="Bebas Neue" panose="020B0606020202050201" pitchFamily="34" charset="0"/>
            </a:endParaRPr>
          </a:p>
        </p:txBody>
      </p:sp>
    </p:spTree>
    <p:extLst>
      <p:ext uri="{BB962C8B-B14F-4D97-AF65-F5344CB8AC3E}">
        <p14:creationId xmlns:p14="http://schemas.microsoft.com/office/powerpoint/2010/main" val="15554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9ED387-0CFA-FABC-B495-06308A1987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9A1A8E-065F-1B3F-93EA-43C7B36D0464}"/>
              </a:ext>
            </a:extLst>
          </p:cNvPr>
          <p:cNvSpPr txBox="1"/>
          <p:nvPr/>
        </p:nvSpPr>
        <p:spPr>
          <a:xfrm>
            <a:off x="1217221" y="1543222"/>
            <a:ext cx="9618548" cy="3477875"/>
          </a:xfrm>
          <a:prstGeom prst="rect">
            <a:avLst/>
          </a:prstGeom>
          <a:noFill/>
        </p:spPr>
        <p:txBody>
          <a:bodyPr wrap="square">
            <a:spAutoFit/>
          </a:bodyPr>
          <a:lstStyle/>
          <a:p>
            <a:pPr lvl="0" algn="ctr"/>
            <a:r>
              <a:rPr lang="en-US" sz="4400" dirty="0">
                <a:solidFill>
                  <a:prstClr val="white"/>
                </a:solidFill>
                <a:latin typeface="Source Sans Pro SemiBold" panose="020B0603030403020204" pitchFamily="34" charset="0"/>
                <a:ea typeface="Source Sans Pro SemiBold" panose="020B0603030403020204" pitchFamily="34" charset="0"/>
              </a:rPr>
              <a:t>We were buried therefore with him by baptism into death, in order that, just as Christ was raised from the dead by the glory of the Father, we too might walk in newness of life. </a:t>
            </a:r>
            <a:endParaRPr kumimoji="0" lang="en-US" sz="4400" b="0" i="0" u="none" strike="noStrike" kern="1200" cap="none" spc="0" normalizeH="0" baseline="0" noProof="0" dirty="0">
              <a:ln>
                <a:noFill/>
              </a:ln>
              <a:solidFill>
                <a:prstClr val="white"/>
              </a:solidFill>
              <a:effectLst/>
              <a:uLnTx/>
              <a:uFillTx/>
              <a:latin typeface="Source Sans Pro SemiBold" panose="020B0603030403020204" pitchFamily="34" charset="0"/>
              <a:ea typeface="Source Sans Pro SemiBold" panose="020B0603030403020204" pitchFamily="34" charset="0"/>
              <a:cs typeface="+mn-cs"/>
            </a:endParaRPr>
          </a:p>
        </p:txBody>
      </p:sp>
    </p:spTree>
    <p:extLst>
      <p:ext uri="{BB962C8B-B14F-4D97-AF65-F5344CB8AC3E}">
        <p14:creationId xmlns:p14="http://schemas.microsoft.com/office/powerpoint/2010/main" val="168972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342</TotalTime>
  <Words>499</Words>
  <Application>Microsoft Office PowerPoint</Application>
  <PresentationFormat>Widescreen</PresentationFormat>
  <Paragraphs>27</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Source Sans Pro</vt:lpstr>
      <vt:lpstr>Aptos Display</vt:lpstr>
      <vt:lpstr>Felix Titling</vt:lpstr>
      <vt:lpstr>Bebas Neue</vt:lpstr>
      <vt:lpstr>Source Sans Pro SemiBold</vt:lpstr>
      <vt:lpstr>Pattaya</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2026-05-07T22:16:16Z</dcterms:created>
  <dcterms:modified xsi:type="dcterms:W3CDTF">2026-05-10T01:05:23Z</dcterms:modified>
</cp:coreProperties>
</file>