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677" r:id="rId3"/>
    <p:sldId id="257" r:id="rId4"/>
    <p:sldId id="686" r:id="rId5"/>
    <p:sldId id="687" r:id="rId6"/>
    <p:sldId id="699" r:id="rId7"/>
    <p:sldId id="688" r:id="rId8"/>
    <p:sldId id="689" r:id="rId9"/>
    <p:sldId id="690" r:id="rId10"/>
    <p:sldId id="691" r:id="rId11"/>
    <p:sldId id="692" r:id="rId12"/>
    <p:sldId id="693" r:id="rId13"/>
    <p:sldId id="694" r:id="rId14"/>
    <p:sldId id="695" r:id="rId15"/>
    <p:sldId id="697" r:id="rId16"/>
    <p:sldId id="676" r:id="rId17"/>
    <p:sldId id="696" r:id="rId18"/>
    <p:sldId id="698" r:id="rId19"/>
    <p:sldId id="700" r:id="rId20"/>
    <p:sldId id="701" r:id="rId21"/>
    <p:sldId id="25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2382" y="3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85CA4-9029-410C-B3C5-7F3D60444BF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B6FD7-D550-41EF-8ED0-088515C7E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37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62F85-23AB-05C1-4C9B-D91041301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049CE-1360-CD70-F9B2-E0B63BAA4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67BBD-AB64-CC83-E56D-B77C255C6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3E9A6-F0CD-EDF5-FA3E-4903AEEF4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384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90352-2D7C-A3E7-5326-28E06079E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EA4DC8-178A-3EF2-B455-7C669F5B7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C1A258-B957-AD9F-C7CA-40357A82B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51E70-AC94-77E8-A171-422591E7D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172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C4E7C-960F-DC6D-98B1-C1B95D355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5603B5-3C05-06B9-641D-CEBFE4178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0A1BED-0376-F030-E9BE-054F4CFE9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D8CA5-09D5-FBFD-9FE3-0F14BA313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844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7492A-A1DF-471D-7713-9D47B12B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7FE79-6B70-E9A3-B7A9-977FB2759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37173F-BF97-CA8F-9CAD-02A74596C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AB99B-D4FF-41B0-2802-C3398C640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596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7BEE3-84E4-FBDF-434B-09D70858C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C2D3E-13F9-A6F9-0626-FE3EA9C8A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1FFCC-C654-814F-B28B-3B3547E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D65A3-8A9B-AC35-C395-74819D2BB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59715-B461-96DB-1BEA-779C654E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58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03AD5-9F93-6328-62ED-FA86AFCBD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F566F-4DE1-B24E-4BAF-801E149D2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A059E-DB45-A37A-A94A-17F9C1E82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07D44-70CD-921D-C718-F688FC24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CE719-5F4C-9F10-ADE1-3A8AE8DE4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2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0E9C3-3F51-BD72-7DFA-6E2E20848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63802-3CBF-4783-5A6B-7F99A7462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27755-2ED4-63D9-942E-DDA3A3822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C6033-D8F4-CBB9-058D-92FC3551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38ED5-7A2F-354B-BC03-3002DFC5D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42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87097-B9B9-0352-6860-6A3D6E56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5CFE6-9F22-F8C0-B065-4E69327FA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315D22-2F0C-97EF-2B6E-14D392260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BB06A-985A-1FA3-B17F-8068C141D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CC976-AC9D-DA03-96B2-6BE4D0DCB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C4B76-1312-2865-7C1D-52E29FBD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41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C5336-974D-199A-B7B8-DCFBACBF7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3C472-2811-887C-E911-377CEE223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7044FA-0240-B464-4E94-BFDC1E2CC3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589B3-F004-07EA-2325-752BB2051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287905-A095-3CC7-A980-DBCC33A32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6DEBA-E3E6-C9F8-6BBE-A9DE7F1DD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E0260-7717-4101-B7C5-DBDD17518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EF5A92-2141-8133-682D-340255A3C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5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06AFD-2FA5-7EDB-B364-8D816B3C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F43945-BE44-97D5-B9DF-A191195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B96C8-9D24-5C73-5EE2-CAFE6F934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CD5F9-86A6-FE3C-897F-ABA575D97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70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92A8BB-9950-FAFA-EB5B-1F64B23A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DDC797-0E7E-063D-5418-39CA26008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0A331-DF7A-C7EE-9E9B-A9892BB5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37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A190-4A73-FE91-E0F6-A0D6501BD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2D22B-B0AD-C878-ED03-4F14AE17A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2770A-4E17-D0D9-CF3A-5412394A2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79189-4B5D-6B21-66F3-61306F1F4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CB749-289D-3199-0DE6-ABFF422F6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53629-5AB4-F87F-0B6D-C8205CC6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AD27F-A4DF-2E95-8C1A-0B36CC74E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F9697F-2AB7-F958-85F0-C83E62180B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532C-64B2-765D-E97F-1CDD3D0E9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3E5C8-A421-7A63-70A4-9C8AE56C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A7CF08-2A63-6271-4C26-CDBBDDAC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0029D-0345-82B3-44EB-2547F4E8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40FCD-ABAE-F454-884B-17308EC8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D4A8E6-76B2-93E4-4EEE-6CB67AFFB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726DD-840F-EEFF-90DF-69078DC99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433F2-4958-78CB-D3BD-063D8CC9D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91AC0-95D8-4AA4-C6F2-964B31128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68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434178-1FCE-F4D8-908C-F6ED08AB1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318567-220B-47FE-A36D-3F54CBDB2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965FD-2957-FC5E-124C-F1F16C5B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524835-8F20-DCA8-B536-504342A5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E58FD-2E65-49DB-26D9-425FA8A17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F3DA1B-EA66-85CC-2410-748CFF4AA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C0249-F9F0-C9DB-D79E-C8429A4EA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EE275-32CF-5755-86C3-7EB754CC9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3BE0F-AD1D-4200-98A6-B8096A445E53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4E8F0-06A2-E53A-6BE0-76A8DC1EB9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99B98-7C46-9887-8680-E230ADE75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681AF-B0C0-477F-B653-29401B272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8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074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57D075-EF29-67A4-6638-6EDEA2BDF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6A657C-C071-E193-8AD3-06D135E65A37}"/>
              </a:ext>
            </a:extLst>
          </p:cNvPr>
          <p:cNvSpPr txBox="1"/>
          <p:nvPr/>
        </p:nvSpPr>
        <p:spPr>
          <a:xfrm>
            <a:off x="507566" y="2705725"/>
            <a:ext cx="11176868" cy="144655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“You’re so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full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of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malarky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!”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88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53A441-5B33-91CC-958B-833ABBE53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A7A142A-E093-34FC-7AD3-2FC7FB44D141}"/>
              </a:ext>
            </a:extLst>
          </p:cNvPr>
          <p:cNvSpPr/>
          <p:nvPr/>
        </p:nvSpPr>
        <p:spPr>
          <a:xfrm>
            <a:off x="1" y="-6859"/>
            <a:ext cx="12191999" cy="686485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C74F0-0412-08D5-C78A-032B5388CC04}"/>
              </a:ext>
            </a:extLst>
          </p:cNvPr>
          <p:cNvSpPr txBox="1"/>
          <p:nvPr/>
        </p:nvSpPr>
        <p:spPr>
          <a:xfrm>
            <a:off x="0" y="4472973"/>
            <a:ext cx="12191999" cy="224676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are you  </a:t>
            </a:r>
            <a:r>
              <a:rPr lang="en-US" sz="10400" dirty="0">
                <a:solidFill>
                  <a:srgbClr val="FFFF00"/>
                </a:solidFill>
                <a:latin typeface="Fave Script Bold Pro" pitchFamily="2" charset="0"/>
                <a:ea typeface="+mn-ea"/>
                <a:cs typeface="+mn-cs"/>
              </a:rPr>
              <a:t>F ULL</a:t>
            </a:r>
            <a:r>
              <a:rPr lang="en-US" sz="104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Of?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chemeClr val="bg1"/>
                </a:solidFill>
              </a:rPr>
              <a:t>Acts 6:1-8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04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659CF5-6C77-10F0-3BF7-5618EB87B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BAA1B-4602-3AE5-B4BC-1960C3F4C38E}"/>
              </a:ext>
            </a:extLst>
          </p:cNvPr>
          <p:cNvSpPr txBox="1">
            <a:spLocks/>
          </p:cNvSpPr>
          <p:nvPr/>
        </p:nvSpPr>
        <p:spPr>
          <a:xfrm>
            <a:off x="1076037" y="1440114"/>
            <a:ext cx="10039926" cy="429180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“Therefore, brethren, select from among you seven men of good reputation, </a:t>
            </a:r>
            <a:r>
              <a:rPr lang="en-US" sz="4800" dirty="0">
                <a:solidFill>
                  <a:srgbClr val="00FFFF"/>
                </a:solidFill>
                <a:latin typeface="Fjalla One" panose="02000506040000020004" pitchFamily="2" charset="0"/>
              </a:rPr>
              <a:t>full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</a:t>
            </a:r>
            <a:r>
              <a:rPr lang="en-US" sz="4800" dirty="0">
                <a:solidFill>
                  <a:srgbClr val="FF99FF"/>
                </a:solidFill>
                <a:latin typeface="Fjalla One" panose="02000506040000020004" pitchFamily="2" charset="0"/>
              </a:rPr>
              <a:t>of the Spirit</a:t>
            </a:r>
            <a:r>
              <a:rPr lang="en-US" sz="4800" dirty="0">
                <a:solidFill>
                  <a:srgbClr val="00FFFF"/>
                </a:solidFill>
                <a:latin typeface="Fjalla One" panose="02000506040000020004" pitchFamily="2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and </a:t>
            </a:r>
            <a:r>
              <a:rPr lang="en-US" sz="4800" dirty="0">
                <a:solidFill>
                  <a:srgbClr val="FF99FF"/>
                </a:solidFill>
                <a:latin typeface="Fjalla One" panose="02000506040000020004" pitchFamily="2" charset="0"/>
              </a:rPr>
              <a:t>of wisdom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, whom we may put in charge of this task.”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Acts 6:3</a:t>
            </a: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01729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C1C415-74BD-1327-99E8-A1EF4482E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87534-CBE7-8136-1808-3BE50B1E9CBF}"/>
              </a:ext>
            </a:extLst>
          </p:cNvPr>
          <p:cNvSpPr txBox="1">
            <a:spLocks/>
          </p:cNvSpPr>
          <p:nvPr/>
        </p:nvSpPr>
        <p:spPr>
          <a:xfrm>
            <a:off x="600363" y="1504768"/>
            <a:ext cx="10991273" cy="41663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“The statement found approval with the whole congregation; and they chose Stephen, a man </a:t>
            </a:r>
            <a:r>
              <a:rPr lang="en-US" sz="4800" dirty="0">
                <a:solidFill>
                  <a:srgbClr val="00FFFF"/>
                </a:solidFill>
                <a:latin typeface="Fjalla One" panose="02000506040000020004" pitchFamily="2" charset="0"/>
              </a:rPr>
              <a:t>full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</a:t>
            </a:r>
            <a:r>
              <a:rPr lang="en-US" sz="4800" dirty="0">
                <a:solidFill>
                  <a:srgbClr val="FF99FF"/>
                </a:solidFill>
                <a:latin typeface="Fjalla One" panose="02000506040000020004" pitchFamily="2" charset="0"/>
              </a:rPr>
              <a:t>of faith 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and </a:t>
            </a:r>
            <a:r>
              <a:rPr lang="en-US" sz="4800" dirty="0">
                <a:solidFill>
                  <a:srgbClr val="FF99FF"/>
                </a:solidFill>
                <a:latin typeface="Fjalla One" panose="02000506040000020004" pitchFamily="2" charset="0"/>
              </a:rPr>
              <a:t>of the Holy Spirit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, and Philip, Prochorus, Nicanor, Timon…”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Acts 6:5</a:t>
            </a: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74632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D8BC1-85E3-6C3F-A0D2-62BA5F3A9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6DA11-9033-489D-2C25-700A2AE13DD6}"/>
              </a:ext>
            </a:extLst>
          </p:cNvPr>
          <p:cNvSpPr txBox="1">
            <a:spLocks/>
          </p:cNvSpPr>
          <p:nvPr/>
        </p:nvSpPr>
        <p:spPr>
          <a:xfrm>
            <a:off x="1424131" y="1733459"/>
            <a:ext cx="9343737" cy="33910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“And Stephen, </a:t>
            </a:r>
            <a:r>
              <a:rPr lang="en-US" sz="4800" dirty="0">
                <a:solidFill>
                  <a:srgbClr val="00FFFF"/>
                </a:solidFill>
                <a:latin typeface="Fjalla One" panose="02000506040000020004" pitchFamily="2" charset="0"/>
              </a:rPr>
              <a:t>full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of </a:t>
            </a:r>
            <a:r>
              <a:rPr lang="en-US" sz="4800" dirty="0">
                <a:solidFill>
                  <a:srgbClr val="FF99FF"/>
                </a:solidFill>
                <a:latin typeface="Fjalla One" panose="02000506040000020004" pitchFamily="2" charset="0"/>
              </a:rPr>
              <a:t>grace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and </a:t>
            </a:r>
            <a:r>
              <a:rPr lang="en-US" sz="4800" dirty="0">
                <a:solidFill>
                  <a:srgbClr val="FF99FF"/>
                </a:solidFill>
                <a:latin typeface="Fjalla One" panose="02000506040000020004" pitchFamily="2" charset="0"/>
              </a:rPr>
              <a:t>power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, was performing great wonders and signs among the people.”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Acts 6:8</a:t>
            </a:r>
            <a:endParaRPr kumimoji="0" lang="en-US" sz="3200" b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25563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FA0DE9-4DDE-1868-7BF8-1B743463C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385" y="-6859"/>
            <a:ext cx="360323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2B6AD3-D627-D945-A2A8-635DA9015523}"/>
              </a:ext>
            </a:extLst>
          </p:cNvPr>
          <p:cNvSpPr/>
          <p:nvPr/>
        </p:nvSpPr>
        <p:spPr>
          <a:xfrm>
            <a:off x="4294385" y="-6859"/>
            <a:ext cx="3603230" cy="686485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8CC88C-10B6-9F59-52FF-22D18285A9A4}"/>
              </a:ext>
            </a:extLst>
          </p:cNvPr>
          <p:cNvSpPr txBox="1"/>
          <p:nvPr/>
        </p:nvSpPr>
        <p:spPr>
          <a:xfrm>
            <a:off x="4294385" y="141223"/>
            <a:ext cx="3603230" cy="240065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In the Bible, people are said to be </a:t>
            </a:r>
            <a:r>
              <a:rPr lang="en-US" sz="5400" dirty="0">
                <a:solidFill>
                  <a:srgbClr val="FFFF00"/>
                </a:solidFill>
                <a:latin typeface="Fave Script Bold Pro" pitchFamily="2" charset="0"/>
              </a:rPr>
              <a:t>F ULL</a:t>
            </a:r>
            <a:r>
              <a:rPr lang="en-US" sz="54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</a:rPr>
              <a:t>Of</a:t>
            </a:r>
            <a:r>
              <a:rPr lang="en-US" sz="4800" dirty="0">
                <a:solidFill>
                  <a:schemeClr val="bg1"/>
                </a:solidFill>
                <a:latin typeface="Bebas Neue" panose="020B0606020202050201" pitchFamily="34" charset="0"/>
              </a:rPr>
              <a:t>…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2F3771-3911-382A-8F8C-66B54A36BA14}"/>
              </a:ext>
            </a:extLst>
          </p:cNvPr>
          <p:cNvSpPr txBox="1">
            <a:spLocks/>
          </p:cNvSpPr>
          <p:nvPr/>
        </p:nvSpPr>
        <p:spPr>
          <a:xfrm>
            <a:off x="230909" y="595684"/>
            <a:ext cx="3920574" cy="585129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The Holy Spirit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Wisdom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Faith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Grace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Power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Good works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Light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032A56-7D7E-49B1-BD04-88E722CE1E60}"/>
              </a:ext>
            </a:extLst>
          </p:cNvPr>
          <p:cNvSpPr txBox="1">
            <a:spLocks/>
          </p:cNvSpPr>
          <p:nvPr/>
        </p:nvSpPr>
        <p:spPr>
          <a:xfrm>
            <a:off x="8040517" y="595685"/>
            <a:ext cx="4086566" cy="585129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Hypocrisy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Self-indulgence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Deceit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Rage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Lawlessness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Fraud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Darkness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jalla One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75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05126-935C-E0F6-023E-180E3BBE9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08E2D-EDDD-F55A-99F9-ABD04050F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0323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98F43C-2320-36C3-D470-5A1F30697271}"/>
              </a:ext>
            </a:extLst>
          </p:cNvPr>
          <p:cNvSpPr txBox="1">
            <a:spLocks/>
          </p:cNvSpPr>
          <p:nvPr/>
        </p:nvSpPr>
        <p:spPr>
          <a:xfrm>
            <a:off x="3724275" y="198521"/>
            <a:ext cx="8308975" cy="64609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Acts 6:1-8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When looking for men to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handle a problem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in the early church,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they wanted/needed men who were 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full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of the 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Spirit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000" baseline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Stephen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&amp; Barnabas are both said to be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full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of the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Holy Spirit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(Acts 11:28)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“Be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filled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with the 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Spirit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.” (Eph 5:18)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95EA94-AB3F-81A7-3C6E-DEA0A3F2A149}"/>
              </a:ext>
            </a:extLst>
          </p:cNvPr>
          <p:cNvSpPr/>
          <p:nvPr/>
        </p:nvSpPr>
        <p:spPr>
          <a:xfrm>
            <a:off x="0" y="0"/>
            <a:ext cx="3603230" cy="686485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2E50D3-E99B-CACB-A9E1-812FED4FB71C}"/>
              </a:ext>
            </a:extLst>
          </p:cNvPr>
          <p:cNvSpPr txBox="1"/>
          <p:nvPr/>
        </p:nvSpPr>
        <p:spPr>
          <a:xfrm>
            <a:off x="2" y="5018200"/>
            <a:ext cx="3603228" cy="184665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are you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</a:t>
            </a:r>
            <a:r>
              <a:rPr lang="en-US" sz="6000" dirty="0">
                <a:solidFill>
                  <a:srgbClr val="FFFF00"/>
                </a:solidFill>
                <a:latin typeface="Fave Script Bold Pro" pitchFamily="2" charset="0"/>
                <a:ea typeface="+mn-ea"/>
                <a:cs typeface="+mn-cs"/>
              </a:rPr>
              <a:t>F ULL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Of?</a:t>
            </a:r>
          </a:p>
        </p:txBody>
      </p:sp>
    </p:spTree>
    <p:extLst>
      <p:ext uri="{BB962C8B-B14F-4D97-AF65-F5344CB8AC3E}">
        <p14:creationId xmlns:p14="http://schemas.microsoft.com/office/powerpoint/2010/main" val="319765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2654A2-C565-7D30-84A8-F0CEEF1BD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E6C8B1-B211-E0C2-7BB5-564A43CEE1AA}"/>
              </a:ext>
            </a:extLst>
          </p:cNvPr>
          <p:cNvSpPr txBox="1">
            <a:spLocks/>
          </p:cNvSpPr>
          <p:nvPr/>
        </p:nvSpPr>
        <p:spPr>
          <a:xfrm>
            <a:off x="320242" y="496043"/>
            <a:ext cx="11551516" cy="8997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What does it even mean to be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full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 of the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Holy Spirit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jalla One" panose="02000506040000020004" pitchFamily="2" charset="0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064D84-7AC5-F15A-6C9C-B72B4284A194}"/>
              </a:ext>
            </a:extLst>
          </p:cNvPr>
          <p:cNvSpPr txBox="1">
            <a:spLocks/>
          </p:cNvSpPr>
          <p:nvPr/>
        </p:nvSpPr>
        <p:spPr>
          <a:xfrm>
            <a:off x="320242" y="1395784"/>
            <a:ext cx="11551516" cy="51574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6000" dirty="0">
                <a:solidFill>
                  <a:srgbClr val="00FF00"/>
                </a:solidFill>
                <a:latin typeface="Bebas Neue" panose="020B0606020202050201" pitchFamily="34" charset="0"/>
              </a:rPr>
              <a:t>Surrender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of your will</a:t>
            </a:r>
          </a:p>
          <a:p>
            <a:pPr marL="0" lv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(</a:t>
            </a: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emptying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)</a:t>
            </a:r>
          </a:p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6000" dirty="0">
                <a:solidFill>
                  <a:srgbClr val="00FF00"/>
                </a:solidFill>
                <a:latin typeface="Bebas Neue" panose="020B0606020202050201" pitchFamily="34" charset="0"/>
              </a:rPr>
              <a:t>Submission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to God’s Will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(</a:t>
            </a: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filling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)</a:t>
            </a:r>
          </a:p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6000" dirty="0">
                <a:solidFill>
                  <a:srgbClr val="00FF00"/>
                </a:solidFill>
                <a:latin typeface="Bebas Neue" panose="020B0606020202050201" pitchFamily="34" charset="0"/>
              </a:rPr>
              <a:t>Supplication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to God himself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(</a:t>
            </a: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asking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)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  <a:defRPr/>
            </a:pPr>
            <a:endParaRPr lang="en-US" sz="6600" dirty="0">
              <a:solidFill>
                <a:schemeClr val="bg1"/>
              </a:solidFill>
              <a:latin typeface="Bebas Neue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22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8D0FF5-007A-0969-E3A6-FE18BC7C1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A6E455-AF66-2F6E-EB31-4EE6E433502B}"/>
              </a:ext>
            </a:extLst>
          </p:cNvPr>
          <p:cNvSpPr txBox="1">
            <a:spLocks/>
          </p:cNvSpPr>
          <p:nvPr/>
        </p:nvSpPr>
        <p:spPr>
          <a:xfrm>
            <a:off x="320242" y="850292"/>
            <a:ext cx="11551516" cy="51574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6000" dirty="0">
                <a:solidFill>
                  <a:srgbClr val="00FF00"/>
                </a:solidFill>
                <a:latin typeface="Bebas Neue" panose="020B0606020202050201" pitchFamily="34" charset="0"/>
              </a:rPr>
              <a:t>Surrender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of your will</a:t>
            </a:r>
          </a:p>
          <a:p>
            <a:pPr marL="0" lv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(</a:t>
            </a: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emptying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)</a:t>
            </a:r>
          </a:p>
          <a:p>
            <a:pPr marL="0" lvl="0" indent="0" algn="ctr">
              <a:lnSpc>
                <a:spcPct val="110000"/>
              </a:lnSpc>
              <a:spcBef>
                <a:spcPts val="4200"/>
              </a:spcBef>
              <a:buNone/>
              <a:defRPr/>
            </a:pPr>
            <a:r>
              <a:rPr lang="en-US" sz="11500" dirty="0">
                <a:solidFill>
                  <a:schemeClr val="bg1"/>
                </a:solidFill>
                <a:latin typeface="Bebas Neue" panose="020B0606020202050201" pitchFamily="34" charset="0"/>
              </a:rPr>
              <a:t>“</a:t>
            </a:r>
            <a:r>
              <a:rPr lang="en-US" sz="11500" dirty="0">
                <a:solidFill>
                  <a:srgbClr val="00FF00"/>
                </a:solidFill>
                <a:latin typeface="Bebas Neue" panose="020B0606020202050201" pitchFamily="34" charset="0"/>
              </a:rPr>
              <a:t>I die daily</a:t>
            </a:r>
            <a:r>
              <a:rPr lang="en-US" sz="11500" dirty="0">
                <a:solidFill>
                  <a:schemeClr val="bg1"/>
                </a:solidFill>
                <a:latin typeface="Bebas Neue" panose="020B0606020202050201" pitchFamily="34" charset="0"/>
              </a:rPr>
              <a:t>.”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1st Corinthians 15:31</a:t>
            </a:r>
          </a:p>
          <a:p>
            <a:pPr marL="0" indent="0" algn="ctr">
              <a:lnSpc>
                <a:spcPct val="80000"/>
              </a:lnSpc>
              <a:spcBef>
                <a:spcPts val="1200"/>
              </a:spcBef>
              <a:buNone/>
              <a:defRPr/>
            </a:pPr>
            <a:r>
              <a:rPr lang="en-US" sz="3200" i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See also, Colossians 3:3</a:t>
            </a:r>
          </a:p>
        </p:txBody>
      </p:sp>
    </p:spTree>
    <p:extLst>
      <p:ext uri="{BB962C8B-B14F-4D97-AF65-F5344CB8AC3E}">
        <p14:creationId xmlns:p14="http://schemas.microsoft.com/office/powerpoint/2010/main" val="235353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42E669-902A-4952-8DD6-A70BD467C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E335405-A0FE-F8F9-68A4-9BD59BE91A9E}"/>
              </a:ext>
            </a:extLst>
          </p:cNvPr>
          <p:cNvSpPr txBox="1">
            <a:spLocks/>
          </p:cNvSpPr>
          <p:nvPr/>
        </p:nvSpPr>
        <p:spPr>
          <a:xfrm>
            <a:off x="1212633" y="850292"/>
            <a:ext cx="9766733" cy="51574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6000" dirty="0">
                <a:solidFill>
                  <a:srgbClr val="00FF00"/>
                </a:solidFill>
                <a:latin typeface="Bebas Neue" panose="020B0606020202050201" pitchFamily="34" charset="0"/>
              </a:rPr>
              <a:t>Submission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to God’s Will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(</a:t>
            </a: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filling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)</a:t>
            </a:r>
          </a:p>
          <a:p>
            <a:pPr marL="0" lvl="0" indent="0" algn="ctr">
              <a:lnSpc>
                <a:spcPct val="110000"/>
              </a:lnSpc>
              <a:spcBef>
                <a:spcPts val="4200"/>
              </a:spcBef>
              <a:buNone/>
              <a:defRPr/>
            </a:pPr>
            <a:r>
              <a:rPr lang="en-US" sz="7200" dirty="0">
                <a:solidFill>
                  <a:schemeClr val="bg1"/>
                </a:solidFill>
                <a:latin typeface="Bebas Neue" panose="020B0606020202050201" pitchFamily="34" charset="0"/>
              </a:rPr>
              <a:t>“I will </a:t>
            </a:r>
            <a:r>
              <a:rPr lang="en-US" sz="7200" dirty="0">
                <a:solidFill>
                  <a:srgbClr val="FF99FF"/>
                </a:solidFill>
                <a:latin typeface="Bebas Neue" panose="020B0606020202050201" pitchFamily="34" charset="0"/>
              </a:rPr>
              <a:t>most gladly </a:t>
            </a:r>
            <a:r>
              <a:rPr lang="en-US" sz="7200" dirty="0">
                <a:solidFill>
                  <a:srgbClr val="00FF00"/>
                </a:solidFill>
                <a:latin typeface="Bebas Neue" panose="020B0606020202050201" pitchFamily="34" charset="0"/>
              </a:rPr>
              <a:t>spend and be spent</a:t>
            </a:r>
            <a:r>
              <a:rPr lang="en-US" sz="7200" dirty="0">
                <a:solidFill>
                  <a:schemeClr val="bg1"/>
                </a:solidFill>
                <a:latin typeface="Bebas Neue" panose="020B0606020202050201" pitchFamily="34" charset="0"/>
              </a:rPr>
              <a:t> for your souls...”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4000" baseline="30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nd</a:t>
            </a: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Corinthians 12:15</a:t>
            </a:r>
          </a:p>
        </p:txBody>
      </p:sp>
    </p:spTree>
    <p:extLst>
      <p:ext uri="{BB962C8B-B14F-4D97-AF65-F5344CB8AC3E}">
        <p14:creationId xmlns:p14="http://schemas.microsoft.com/office/powerpoint/2010/main" val="37125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2D3855-CBAE-3C2C-028F-7A2D6F3DF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0D3006-6322-4308-9FC0-0BEE5781EC42}"/>
              </a:ext>
            </a:extLst>
          </p:cNvPr>
          <p:cNvSpPr txBox="1">
            <a:spLocks/>
          </p:cNvSpPr>
          <p:nvPr/>
        </p:nvSpPr>
        <p:spPr>
          <a:xfrm>
            <a:off x="959643" y="364517"/>
            <a:ext cx="10272713" cy="51574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6000" dirty="0">
                <a:solidFill>
                  <a:srgbClr val="00FF00"/>
                </a:solidFill>
                <a:latin typeface="Bebas Neue" panose="020B0606020202050201" pitchFamily="34" charset="0"/>
              </a:rPr>
              <a:t>Supplication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to God himself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(</a:t>
            </a:r>
            <a:r>
              <a:rPr lang="en-US" sz="4000" dirty="0">
                <a:solidFill>
                  <a:srgbClr val="FFFF00"/>
                </a:solidFill>
                <a:latin typeface="Fjalla One" panose="02000506040000020004" pitchFamily="2" charset="0"/>
              </a:rPr>
              <a:t>asking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)</a:t>
            </a:r>
          </a:p>
          <a:p>
            <a:pPr marL="0" lvl="0" indent="0" algn="ctr">
              <a:lnSpc>
                <a:spcPct val="110000"/>
              </a:lnSpc>
              <a:spcBef>
                <a:spcPts val="4200"/>
              </a:spcBef>
              <a:buNone/>
              <a:defRPr/>
            </a:pPr>
            <a:r>
              <a:rPr lang="en-US" sz="6600" dirty="0">
                <a:solidFill>
                  <a:schemeClr val="bg1"/>
                </a:solidFill>
                <a:latin typeface="Bebas Neue" panose="020B0606020202050201" pitchFamily="34" charset="0"/>
              </a:rPr>
              <a:t>“…how much more will your heavenly Father </a:t>
            </a:r>
            <a:r>
              <a:rPr lang="en-US" sz="6600" dirty="0">
                <a:solidFill>
                  <a:srgbClr val="00FF00"/>
                </a:solidFill>
                <a:latin typeface="Bebas Neue" panose="020B0606020202050201" pitchFamily="34" charset="0"/>
              </a:rPr>
              <a:t>give the Holy Spirit</a:t>
            </a:r>
            <a:r>
              <a:rPr lang="en-US" sz="6600" dirty="0">
                <a:solidFill>
                  <a:schemeClr val="bg1"/>
                </a:solidFill>
                <a:latin typeface="Bebas Neue" panose="020B0606020202050201" pitchFamily="34" charset="0"/>
              </a:rPr>
              <a:t> to those who </a:t>
            </a:r>
            <a:r>
              <a:rPr lang="en-US" sz="6600" dirty="0">
                <a:solidFill>
                  <a:srgbClr val="FFFF00"/>
                </a:solidFill>
                <a:latin typeface="Bebas Neue" panose="020B0606020202050201" pitchFamily="34" charset="0"/>
              </a:rPr>
              <a:t>ask</a:t>
            </a:r>
            <a:r>
              <a:rPr lang="en-US" sz="6600" dirty="0">
                <a:solidFill>
                  <a:schemeClr val="bg1"/>
                </a:solidFill>
                <a:latin typeface="Bebas Neue" panose="020B0606020202050201" pitchFamily="34" charset="0"/>
              </a:rPr>
              <a:t> Him?”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Luke 11:13</a:t>
            </a:r>
          </a:p>
        </p:txBody>
      </p:sp>
    </p:spTree>
    <p:extLst>
      <p:ext uri="{BB962C8B-B14F-4D97-AF65-F5344CB8AC3E}">
        <p14:creationId xmlns:p14="http://schemas.microsoft.com/office/powerpoint/2010/main" val="20040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CCD048-1730-4A9C-09B9-61004EF63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42B03F5-CE0E-31DB-D270-57EF5F87C40D}"/>
              </a:ext>
            </a:extLst>
          </p:cNvPr>
          <p:cNvSpPr txBox="1">
            <a:spLocks/>
          </p:cNvSpPr>
          <p:nvPr/>
        </p:nvSpPr>
        <p:spPr>
          <a:xfrm>
            <a:off x="959643" y="1963433"/>
            <a:ext cx="10272713" cy="29311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You know what our problem is many times? </a:t>
            </a:r>
          </a:p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We’re Not </a:t>
            </a: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Spirit-Filled</a:t>
            </a: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.</a:t>
            </a:r>
            <a:endParaRPr lang="en-US" sz="48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94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1141B-E9DD-8A58-6EE1-0858F0CF8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B21826-7984-767E-736B-7DD5BF74C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0323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CB66AB6-A814-6F14-9275-198C648B2F60}"/>
              </a:ext>
            </a:extLst>
          </p:cNvPr>
          <p:cNvSpPr txBox="1">
            <a:spLocks/>
          </p:cNvSpPr>
          <p:nvPr/>
        </p:nvSpPr>
        <p:spPr>
          <a:xfrm>
            <a:off x="3858126" y="198521"/>
            <a:ext cx="8029074" cy="64609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It is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difficult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(impossible?) to be spirit filled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when we are full of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…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000" b="1" baseline="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Distractions</a:t>
            </a:r>
            <a:r>
              <a:rPr lang="en-US" sz="4000" baseline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… (Luke 10:40)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Anxiety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… (Luke 10:41)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000" b="1" baseline="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Greed</a:t>
            </a:r>
            <a:r>
              <a:rPr lang="en-US" sz="4000" baseline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… (Luke 12:15)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Lust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… (2</a:t>
            </a: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nd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Peter 2:14)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000" b="1" baseline="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Anger</a:t>
            </a:r>
            <a:r>
              <a:rPr lang="en-US" sz="4000" baseline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/</a:t>
            </a:r>
            <a:r>
              <a:rPr lang="en-US" sz="4000" b="1" baseline="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Rage</a:t>
            </a:r>
            <a:r>
              <a:rPr lang="en-US" sz="4000" baseline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… (Luke 4:28, 6:11)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Pride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… (James 4:6, 1 Peter 5:5)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D5089A-F15B-EEB8-FFD0-CB6A10C7BA8E}"/>
              </a:ext>
            </a:extLst>
          </p:cNvPr>
          <p:cNvSpPr/>
          <p:nvPr/>
        </p:nvSpPr>
        <p:spPr>
          <a:xfrm>
            <a:off x="0" y="0"/>
            <a:ext cx="3603230" cy="686485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C77DB7-6474-0914-465C-55FA2254842E}"/>
              </a:ext>
            </a:extLst>
          </p:cNvPr>
          <p:cNvSpPr txBox="1"/>
          <p:nvPr/>
        </p:nvSpPr>
        <p:spPr>
          <a:xfrm>
            <a:off x="2" y="5018200"/>
            <a:ext cx="3603228" cy="184665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are you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</a:t>
            </a:r>
            <a:r>
              <a:rPr lang="en-US" sz="6000" dirty="0">
                <a:solidFill>
                  <a:srgbClr val="FFFF00"/>
                </a:solidFill>
                <a:latin typeface="Fave Script Bold Pro" pitchFamily="2" charset="0"/>
                <a:ea typeface="+mn-ea"/>
                <a:cs typeface="+mn-cs"/>
              </a:rPr>
              <a:t>F ULL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Of?</a:t>
            </a:r>
          </a:p>
        </p:txBody>
      </p:sp>
    </p:spTree>
    <p:extLst>
      <p:ext uri="{BB962C8B-B14F-4D97-AF65-F5344CB8AC3E}">
        <p14:creationId xmlns:p14="http://schemas.microsoft.com/office/powerpoint/2010/main" val="272859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C7E8A32-4B21-D972-73A7-A09E6CA24A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3"/>
          <a:stretch>
            <a:fillRect/>
          </a:stretch>
        </p:blipFill>
        <p:spPr>
          <a:xfrm>
            <a:off x="-1" y="1"/>
            <a:ext cx="1219199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89B743-6399-E1BB-D70B-859F2B68CA7C}"/>
              </a:ext>
            </a:extLst>
          </p:cNvPr>
          <p:cNvSpPr/>
          <p:nvPr/>
        </p:nvSpPr>
        <p:spPr>
          <a:xfrm>
            <a:off x="1" y="0"/>
            <a:ext cx="12191999" cy="6864859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6A42D-DCA1-A2EE-E59F-8CDE3DE8BCE2}"/>
              </a:ext>
            </a:extLst>
          </p:cNvPr>
          <p:cNvSpPr txBox="1"/>
          <p:nvPr/>
        </p:nvSpPr>
        <p:spPr>
          <a:xfrm>
            <a:off x="338136" y="120805"/>
            <a:ext cx="11515725" cy="110799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you are full of spills out of you.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886428D-ABAE-3979-899B-7C1E9B63D867}"/>
              </a:ext>
            </a:extLst>
          </p:cNvPr>
          <p:cNvSpPr txBox="1">
            <a:spLocks/>
          </p:cNvSpPr>
          <p:nvPr/>
        </p:nvSpPr>
        <p:spPr>
          <a:xfrm>
            <a:off x="469034" y="1228801"/>
            <a:ext cx="3920574" cy="53098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The Holy Spirit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Wisdom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Faith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Grace/Mercy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Power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Good works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jalla One" panose="02000506040000020004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14202C-F3F8-34D1-A8D5-2082A6D6FC16}"/>
              </a:ext>
            </a:extLst>
          </p:cNvPr>
          <p:cNvSpPr txBox="1">
            <a:spLocks/>
          </p:cNvSpPr>
          <p:nvPr/>
        </p:nvSpPr>
        <p:spPr>
          <a:xfrm>
            <a:off x="8271426" y="1228801"/>
            <a:ext cx="3920574" cy="53098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Distractions</a:t>
            </a: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Anxiety</a:t>
            </a: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Greed</a:t>
            </a: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Lust</a:t>
            </a: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Anger/Rage</a:t>
            </a:r>
          </a:p>
          <a:p>
            <a:pPr marL="0" lvl="0" indent="0">
              <a:lnSpc>
                <a:spcPct val="110000"/>
              </a:lnSpc>
              <a:spcBef>
                <a:spcPts val="12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Pride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jalla One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25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EE7FD-29A7-9674-3438-FF32FEE8C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3144CA-4688-22D9-F59E-0D96C5068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03230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12D19E5-9495-1808-91CA-69BA2B96581B}"/>
              </a:ext>
            </a:extLst>
          </p:cNvPr>
          <p:cNvSpPr txBox="1">
            <a:spLocks/>
          </p:cNvSpPr>
          <p:nvPr/>
        </p:nvSpPr>
        <p:spPr>
          <a:xfrm>
            <a:off x="3858126" y="1"/>
            <a:ext cx="8029074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Acts 6:1-8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It is also helpful to have people that are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full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of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wisdom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 to navigate challenges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&amp; 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problems in life!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Why not 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YOU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? Remember 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asking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?</a:t>
            </a: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000" baseline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</a:t>
            </a:r>
            <a:r>
              <a:rPr lang="en-US" sz="4000" b="1" baseline="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riddle</a:t>
            </a:r>
            <a:r>
              <a:rPr lang="en-US" sz="4000" baseline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… if you are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full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of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wisdom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you will be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full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of what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wisdom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is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full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of, meaning you will be </a:t>
            </a:r>
            <a:r>
              <a:rPr lang="en-US" sz="4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full</a:t>
            </a:r>
            <a:r>
              <a:rPr lang="en-US" sz="4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of what?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1B60DB-F2DE-4CA1-8EB9-3933C9E0D804}"/>
              </a:ext>
            </a:extLst>
          </p:cNvPr>
          <p:cNvSpPr/>
          <p:nvPr/>
        </p:nvSpPr>
        <p:spPr>
          <a:xfrm>
            <a:off x="0" y="0"/>
            <a:ext cx="3603230" cy="686485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F7F48E-6E38-4F75-B5B5-84AF9F25EF5A}"/>
              </a:ext>
            </a:extLst>
          </p:cNvPr>
          <p:cNvSpPr txBox="1"/>
          <p:nvPr/>
        </p:nvSpPr>
        <p:spPr>
          <a:xfrm>
            <a:off x="2" y="5018200"/>
            <a:ext cx="3603228" cy="184665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are you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</a:t>
            </a:r>
            <a:r>
              <a:rPr lang="en-US" sz="6000" dirty="0">
                <a:solidFill>
                  <a:srgbClr val="FFFF00"/>
                </a:solidFill>
                <a:latin typeface="Fave Script Bold Pro" pitchFamily="2" charset="0"/>
                <a:ea typeface="+mn-ea"/>
                <a:cs typeface="+mn-cs"/>
              </a:rPr>
              <a:t>F ULL</a:t>
            </a:r>
            <a:r>
              <a:rPr lang="en-US" sz="6000" dirty="0">
                <a:solidFill>
                  <a:schemeClr val="bg1"/>
                </a:solidFill>
                <a:latin typeface="Bebas Neue" panose="020B0606020202050201" pitchFamily="34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Of?</a:t>
            </a:r>
          </a:p>
        </p:txBody>
      </p:sp>
    </p:spTree>
    <p:extLst>
      <p:ext uri="{BB962C8B-B14F-4D97-AF65-F5344CB8AC3E}">
        <p14:creationId xmlns:p14="http://schemas.microsoft.com/office/powerpoint/2010/main" val="228007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00B056-6E52-9E26-C5BE-F6ED99A1E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4285A09-F1B9-AE40-E7EF-AC43949E4B64}"/>
              </a:ext>
            </a:extLst>
          </p:cNvPr>
          <p:cNvSpPr txBox="1">
            <a:spLocks/>
          </p:cNvSpPr>
          <p:nvPr/>
        </p:nvSpPr>
        <p:spPr>
          <a:xfrm>
            <a:off x="509587" y="1963433"/>
            <a:ext cx="11172825" cy="35515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“The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wisdom</a:t>
            </a:r>
            <a:r>
              <a:rPr lang="en-US" sz="4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from above is first pure, then peaceable, gentle, reasonable,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full of mercy &amp; good fruits</a:t>
            </a:r>
            <a:r>
              <a:rPr lang="en-US" sz="4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unwavering, without hypocrisy.”</a:t>
            </a:r>
            <a:endParaRPr lang="en-US" sz="4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James 3:17</a:t>
            </a:r>
          </a:p>
        </p:txBody>
      </p:sp>
    </p:spTree>
    <p:extLst>
      <p:ext uri="{BB962C8B-B14F-4D97-AF65-F5344CB8AC3E}">
        <p14:creationId xmlns:p14="http://schemas.microsoft.com/office/powerpoint/2010/main" val="498016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351194-33DB-9EDE-079F-34F520ADE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44CCC0A-91DC-CCEE-5CDE-5916B94E93E6}"/>
              </a:ext>
            </a:extLst>
          </p:cNvPr>
          <p:cNvSpPr txBox="1">
            <a:spLocks/>
          </p:cNvSpPr>
          <p:nvPr/>
        </p:nvSpPr>
        <p:spPr>
          <a:xfrm>
            <a:off x="442317" y="1377643"/>
            <a:ext cx="11307366" cy="26085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If you are </a:t>
            </a:r>
            <a:r>
              <a:rPr lang="en-US" sz="4400" dirty="0">
                <a:solidFill>
                  <a:srgbClr val="00FF00"/>
                </a:solidFill>
                <a:latin typeface="Fjalla One" panose="02000506040000020004" pitchFamily="2" charset="0"/>
              </a:rPr>
              <a:t>full </a:t>
            </a: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of </a:t>
            </a:r>
            <a:r>
              <a:rPr lang="en-US" sz="4400" dirty="0">
                <a:solidFill>
                  <a:srgbClr val="00FF00"/>
                </a:solidFill>
                <a:latin typeface="Fjalla One" panose="02000506040000020004" pitchFamily="2" charset="0"/>
              </a:rPr>
              <a:t>wisdom</a:t>
            </a: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…</a:t>
            </a:r>
          </a:p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r>
              <a:rPr lang="en-US" sz="6600" dirty="0">
                <a:solidFill>
                  <a:schemeClr val="bg1"/>
                </a:solidFill>
                <a:latin typeface="Bebas Neue" panose="020B0606020202050201" pitchFamily="34" charset="0"/>
              </a:rPr>
              <a:t>You will be </a:t>
            </a:r>
            <a:r>
              <a:rPr lang="en-US" sz="6600" dirty="0">
                <a:solidFill>
                  <a:srgbClr val="00FF00"/>
                </a:solidFill>
                <a:latin typeface="Bebas Neue" panose="020B0606020202050201" pitchFamily="34" charset="0"/>
              </a:rPr>
              <a:t>full </a:t>
            </a:r>
            <a:r>
              <a:rPr lang="en-US" sz="6600" dirty="0">
                <a:solidFill>
                  <a:schemeClr val="bg1"/>
                </a:solidFill>
                <a:latin typeface="Bebas Neue" panose="020B0606020202050201" pitchFamily="34" charset="0"/>
              </a:rPr>
              <a:t>of </a:t>
            </a:r>
            <a:r>
              <a:rPr lang="en-US" sz="6600" dirty="0">
                <a:solidFill>
                  <a:srgbClr val="00FF00"/>
                </a:solidFill>
                <a:latin typeface="Bebas Neue" panose="020B0606020202050201" pitchFamily="34" charset="0"/>
              </a:rPr>
              <a:t>mercy </a:t>
            </a:r>
            <a:r>
              <a:rPr lang="en-US" sz="6600" dirty="0">
                <a:solidFill>
                  <a:schemeClr val="bg1"/>
                </a:solidFill>
                <a:latin typeface="Bebas Neue" panose="020B0606020202050201" pitchFamily="34" charset="0"/>
              </a:rPr>
              <a:t>&amp; </a:t>
            </a:r>
            <a:r>
              <a:rPr lang="en-US" sz="6600" dirty="0">
                <a:solidFill>
                  <a:srgbClr val="00FF00"/>
                </a:solidFill>
                <a:latin typeface="Bebas Neue" panose="020B0606020202050201" pitchFamily="34" charset="0"/>
              </a:rPr>
              <a:t>good fruits</a:t>
            </a:r>
            <a:r>
              <a:rPr lang="en-US" sz="6600" dirty="0">
                <a:solidFill>
                  <a:schemeClr val="bg1"/>
                </a:solidFill>
                <a:latin typeface="Bebas Neue" panose="020B0606020202050201" pitchFamily="34" charset="0"/>
              </a:rPr>
              <a:t>.</a:t>
            </a:r>
            <a:endParaRPr lang="en-US" sz="4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35E1AB8-08A4-0623-1466-9448B1B1C09E}"/>
              </a:ext>
            </a:extLst>
          </p:cNvPr>
          <p:cNvSpPr txBox="1">
            <a:spLocks/>
          </p:cNvSpPr>
          <p:nvPr/>
        </p:nvSpPr>
        <p:spPr>
          <a:xfrm>
            <a:off x="4195167" y="3986210"/>
            <a:ext cx="4049316" cy="14465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r>
              <a:rPr lang="en-US" sz="6600" dirty="0">
                <a:solidFill>
                  <a:srgbClr val="FFFF00"/>
                </a:solidFill>
                <a:latin typeface="Bebas Neue" panose="020B0606020202050201" pitchFamily="34" charset="0"/>
              </a:rPr>
              <a:t>Compassion</a:t>
            </a:r>
          </a:p>
          <a:p>
            <a:pPr marL="0" lvl="0" indent="0" algn="ctr">
              <a:lnSpc>
                <a:spcPct val="60000"/>
              </a:lnSpc>
              <a:spcBef>
                <a:spcPts val="0"/>
              </a:spcBef>
              <a:buNone/>
              <a:defRPr/>
            </a:pPr>
            <a:r>
              <a:rPr lang="en-US" sz="3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Matthew 9:36, Lk 10:33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301EA-CBE9-6DEC-B0C6-0D34237D0947}"/>
              </a:ext>
            </a:extLst>
          </p:cNvPr>
          <p:cNvSpPr txBox="1">
            <a:spLocks/>
          </p:cNvSpPr>
          <p:nvPr/>
        </p:nvSpPr>
        <p:spPr>
          <a:xfrm>
            <a:off x="566143" y="3986210"/>
            <a:ext cx="2934889" cy="14465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r>
              <a:rPr lang="en-US" sz="6600" dirty="0">
                <a:solidFill>
                  <a:srgbClr val="FFFF00"/>
                </a:solidFill>
                <a:latin typeface="Bebas Neue" panose="020B0606020202050201" pitchFamily="34" charset="0"/>
              </a:rPr>
              <a:t>Sympathy</a:t>
            </a:r>
          </a:p>
          <a:p>
            <a:pPr marL="0" indent="0" algn="ctr">
              <a:lnSpc>
                <a:spcPct val="60000"/>
              </a:lnSpc>
              <a:spcBef>
                <a:spcPts val="0"/>
              </a:spcBef>
              <a:buNone/>
              <a:defRPr/>
            </a:pPr>
            <a:r>
              <a:rPr lang="en-US" sz="3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Hebrews 4:15-6</a:t>
            </a:r>
          </a:p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endParaRPr lang="en-US" sz="4000" dirty="0">
              <a:solidFill>
                <a:srgbClr val="FFFF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BC7A9F-6DFB-3D0B-B1DC-F8F486ABBF8C}"/>
              </a:ext>
            </a:extLst>
          </p:cNvPr>
          <p:cNvSpPr txBox="1">
            <a:spLocks/>
          </p:cNvSpPr>
          <p:nvPr/>
        </p:nvSpPr>
        <p:spPr>
          <a:xfrm>
            <a:off x="8938619" y="3986211"/>
            <a:ext cx="2934889" cy="14465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r>
              <a:rPr lang="en-US" sz="6600" dirty="0">
                <a:solidFill>
                  <a:srgbClr val="FFFF00"/>
                </a:solidFill>
                <a:latin typeface="Bebas Neue" panose="020B0606020202050201" pitchFamily="34" charset="0"/>
              </a:rPr>
              <a:t>Grace</a:t>
            </a:r>
          </a:p>
          <a:p>
            <a:pPr marL="0" indent="0" algn="ctr">
              <a:lnSpc>
                <a:spcPct val="60000"/>
              </a:lnSpc>
              <a:spcBef>
                <a:spcPts val="0"/>
              </a:spcBef>
              <a:buNone/>
              <a:defRPr/>
            </a:pPr>
            <a:r>
              <a:rPr lang="en-US" sz="32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Acts 6:8, Jn 1:14</a:t>
            </a:r>
          </a:p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endParaRPr lang="en-US" sz="4000" dirty="0">
              <a:solidFill>
                <a:srgbClr val="FFFF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8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3F2B7-310C-FA8A-A946-C7CCB1FCB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3941B24-CF03-2291-E7B6-0FE5134C640E}"/>
              </a:ext>
            </a:extLst>
          </p:cNvPr>
          <p:cNvSpPr txBox="1">
            <a:spLocks/>
          </p:cNvSpPr>
          <p:nvPr/>
        </p:nvSpPr>
        <p:spPr>
          <a:xfrm>
            <a:off x="976312" y="1572908"/>
            <a:ext cx="10239376" cy="39706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800"/>
              </a:spcBef>
              <a:buNone/>
              <a:defRPr/>
            </a:pPr>
            <a:r>
              <a:rPr lang="en-US" sz="4400" dirty="0">
                <a:solidFill>
                  <a:schemeClr val="bg1"/>
                </a:solidFill>
                <a:latin typeface="Fjalla One" panose="02000506040000020004" pitchFamily="2" charset="0"/>
              </a:rPr>
              <a:t>You know what our problem is many times? </a:t>
            </a:r>
          </a:p>
          <a:p>
            <a:pPr marL="0" lvl="0" indent="0" algn="ctr">
              <a:lnSpc>
                <a:spcPct val="110000"/>
              </a:lnSpc>
              <a:spcBef>
                <a:spcPts val="3600"/>
              </a:spcBef>
              <a:buNone/>
              <a:defRPr/>
            </a:pP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We don’t have a </a:t>
            </a: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thimble full</a:t>
            </a: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 of </a:t>
            </a: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sympathy</a:t>
            </a: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 Or </a:t>
            </a: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compassion</a:t>
            </a:r>
            <a:r>
              <a:rPr lang="en-US" sz="8000" dirty="0">
                <a:solidFill>
                  <a:schemeClr val="bg1"/>
                </a:solidFill>
                <a:latin typeface="Bebas Neue" panose="020B0606020202050201" pitchFamily="34" charset="0"/>
              </a:rPr>
              <a:t>.</a:t>
            </a:r>
            <a:endParaRPr lang="en-US" sz="48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75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43563-F3B2-C675-398A-0C51BD20E2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36" b="39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181168-B91D-F574-3D3F-7FBB6F09A317}"/>
              </a:ext>
            </a:extLst>
          </p:cNvPr>
          <p:cNvSpPr/>
          <p:nvPr/>
        </p:nvSpPr>
        <p:spPr>
          <a:xfrm>
            <a:off x="1" y="0"/>
            <a:ext cx="12191999" cy="6864859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E6163-13F3-D19A-9D62-06D8CE715836}"/>
              </a:ext>
            </a:extLst>
          </p:cNvPr>
          <p:cNvSpPr txBox="1"/>
          <p:nvPr/>
        </p:nvSpPr>
        <p:spPr>
          <a:xfrm>
            <a:off x="338137" y="272192"/>
            <a:ext cx="11515725" cy="212365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Where are you on your journey to be full of wisdom,</a:t>
            </a:r>
            <a:r>
              <a:rPr kumimoji="0" lang="en-US" sz="66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mercy, Good fruits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?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3DF3B5-15DA-701D-A6C3-9A8682C7C68F}"/>
              </a:ext>
            </a:extLst>
          </p:cNvPr>
          <p:cNvSpPr txBox="1"/>
          <p:nvPr/>
        </p:nvSpPr>
        <p:spPr>
          <a:xfrm>
            <a:off x="338136" y="5578851"/>
            <a:ext cx="11515725" cy="1107996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Ar</a:t>
            </a:r>
            <a:r>
              <a:rPr lang="en-US" sz="6600" noProof="0" dirty="0">
                <a:solidFill>
                  <a:schemeClr val="bg1"/>
                </a:solidFill>
                <a:latin typeface="Bebas Neue" panose="020B0606020202050201" pitchFamily="34" charset="0"/>
              </a:rPr>
              <a:t>e you full of the Spirit?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01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C14489-8777-2467-0DCF-9E7D4EDD5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66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595</Words>
  <Application>Microsoft Office PowerPoint</Application>
  <PresentationFormat>Widescreen</PresentationFormat>
  <Paragraphs>98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 Display</vt:lpstr>
      <vt:lpstr>Arial</vt:lpstr>
      <vt:lpstr>Bebas Neue</vt:lpstr>
      <vt:lpstr>Calibri</vt:lpstr>
      <vt:lpstr>Calibri Light</vt:lpstr>
      <vt:lpstr>Fave Script Bold Pro</vt:lpstr>
      <vt:lpstr>Fjalla One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Todd Reynolds</dc:creator>
  <cp:lastModifiedBy>Todd Reynolds</cp:lastModifiedBy>
  <cp:revision>7</cp:revision>
  <dcterms:created xsi:type="dcterms:W3CDTF">2026-04-18T17:51:12Z</dcterms:created>
  <dcterms:modified xsi:type="dcterms:W3CDTF">2026-04-19T13:08:43Z</dcterms:modified>
</cp:coreProperties>
</file>