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8" r:id="rId3"/>
    <p:sldId id="256" r:id="rId4"/>
    <p:sldId id="294" r:id="rId5"/>
    <p:sldId id="292" r:id="rId6"/>
    <p:sldId id="259" r:id="rId7"/>
    <p:sldId id="295" r:id="rId8"/>
    <p:sldId id="296" r:id="rId9"/>
    <p:sldId id="297" r:id="rId10"/>
    <p:sldId id="298" r:id="rId11"/>
    <p:sldId id="299" r:id="rId12"/>
    <p:sldId id="300" r:id="rId13"/>
    <p:sldId id="301" r:id="rId14"/>
    <p:sldId id="302" r:id="rId15"/>
    <p:sldId id="303" r:id="rId16"/>
  </p:sldIdLst>
  <p:sldSz cx="12192000" cy="6858000"/>
  <p:notesSz cx="6858000" cy="9144000"/>
  <p:embeddedFontLst>
    <p:embeddedFont>
      <p:font typeface="Bebas Neue" panose="020B0606020202050201" pitchFamily="34" charset="0"/>
      <p:regular r:id="rId17"/>
    </p:embeddedFont>
    <p:embeddedFont>
      <p:font typeface="Source Sans Pro" panose="020B0503030403020204" pitchFamily="34" charset="0"/>
      <p:regular r:id="rId18"/>
      <p:bold r:id="rId19"/>
      <p:italic r:id="rId20"/>
      <p:boldItalic r:id="rId21"/>
    </p:embeddedFont>
    <p:embeddedFont>
      <p:font typeface="Source Sans Pro Black" panose="020B0803030403020204" pitchFamily="34" charset="0"/>
      <p:bold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586936-9F91-44BA-9AC7-E7735CCBF1D8}" v="1928" dt="2026-03-14T18:42:31.9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7" autoAdjust="0"/>
    <p:restoredTop sz="94660"/>
  </p:normalViewPr>
  <p:slideViewPr>
    <p:cSldViewPr snapToGrid="0">
      <p:cViewPr>
        <p:scale>
          <a:sx n="80" d="100"/>
          <a:sy n="80" d="100"/>
        </p:scale>
        <p:origin x="1732" y="6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5E15F34E-72B0-4289-9126-35F410FF0BCA}"/>
    <pc:docChg chg="undo custSel addSld delSld modSld sldOrd">
      <pc:chgData name="Steven Tramell" userId="ae175e2037d93611" providerId="LiveId" clId="{5E15F34E-72B0-4289-9126-35F410FF0BCA}" dt="2026-03-14T18:42:31.992" v="2664" actId="6549"/>
      <pc:docMkLst>
        <pc:docMk/>
      </pc:docMkLst>
      <pc:sldChg chg="addSp modSp mod setBg modAnim">
        <pc:chgData name="Steven Tramell" userId="ae175e2037d93611" providerId="LiveId" clId="{5E15F34E-72B0-4289-9126-35F410FF0BCA}" dt="2026-03-14T17:28:14.508" v="270"/>
        <pc:sldMkLst>
          <pc:docMk/>
          <pc:sldMk cId="3961766115" sldId="256"/>
        </pc:sldMkLst>
        <pc:spChg chg="add mod">
          <ac:chgData name="Steven Tramell" userId="ae175e2037d93611" providerId="LiveId" clId="{5E15F34E-72B0-4289-9126-35F410FF0BCA}" dt="2026-03-14T17:27:47.019" v="266" actId="1076"/>
          <ac:spMkLst>
            <pc:docMk/>
            <pc:sldMk cId="3961766115" sldId="256"/>
            <ac:spMk id="6" creationId="{9F29A796-2175-FA3B-81C9-E9AFFEDF645E}"/>
          </ac:spMkLst>
        </pc:spChg>
        <pc:spChg chg="add mod ord">
          <ac:chgData name="Steven Tramell" userId="ae175e2037d93611" providerId="LiveId" clId="{5E15F34E-72B0-4289-9126-35F410FF0BCA}" dt="2026-03-14T17:27:35.004" v="263" actId="14100"/>
          <ac:spMkLst>
            <pc:docMk/>
            <pc:sldMk cId="3961766115" sldId="256"/>
            <ac:spMk id="7" creationId="{AAA29C0E-5136-B2C0-6ED4-41D50F598926}"/>
          </ac:spMkLst>
        </pc:spChg>
        <pc:spChg chg="add mod">
          <ac:chgData name="Steven Tramell" userId="ae175e2037d93611" providerId="LiveId" clId="{5E15F34E-72B0-4289-9126-35F410FF0BCA}" dt="2026-03-14T17:28:02.704" v="268" actId="207"/>
          <ac:spMkLst>
            <pc:docMk/>
            <pc:sldMk cId="3961766115" sldId="256"/>
            <ac:spMk id="8" creationId="{4E02D78A-A495-19E7-B948-AB0AD2BF931D}"/>
          </ac:spMkLst>
        </pc:spChg>
        <pc:spChg chg="add">
          <ac:chgData name="Steven Tramell" userId="ae175e2037d93611" providerId="LiveId" clId="{5E15F34E-72B0-4289-9126-35F410FF0BCA}" dt="2026-03-13T19:26:50.812" v="2" actId="26606"/>
          <ac:spMkLst>
            <pc:docMk/>
            <pc:sldMk cId="3961766115" sldId="256"/>
            <ac:spMk id="10" creationId="{42A4FC2C-047E-45A5-965D-8E1E3BF09BC6}"/>
          </ac:spMkLst>
        </pc:spChg>
        <pc:picChg chg="add mod">
          <ac:chgData name="Steven Tramell" userId="ae175e2037d93611" providerId="LiveId" clId="{5E15F34E-72B0-4289-9126-35F410FF0BCA}" dt="2026-03-13T19:30:55.555" v="115" actId="1076"/>
          <ac:picMkLst>
            <pc:docMk/>
            <pc:sldMk cId="3961766115" sldId="256"/>
            <ac:picMk id="5" creationId="{85FE554E-9BD0-EFCE-0925-FEDAE6C33525}"/>
          </ac:picMkLst>
        </pc:picChg>
      </pc:sldChg>
      <pc:sldChg chg="addSp delSp modSp new mod ord setBg modAnim">
        <pc:chgData name="Steven Tramell" userId="ae175e2037d93611" providerId="LiveId" clId="{5E15F34E-72B0-4289-9126-35F410FF0BCA}" dt="2026-03-13T19:48:19.585" v="157" actId="1076"/>
        <pc:sldMkLst>
          <pc:docMk/>
          <pc:sldMk cId="3046269440" sldId="257"/>
        </pc:sldMkLst>
        <pc:spChg chg="del">
          <ac:chgData name="Steven Tramell" userId="ae175e2037d93611" providerId="LiveId" clId="{5E15F34E-72B0-4289-9126-35F410FF0BCA}" dt="2026-03-13T19:35:07.360" v="126" actId="478"/>
          <ac:spMkLst>
            <pc:docMk/>
            <pc:sldMk cId="3046269440" sldId="257"/>
            <ac:spMk id="2" creationId="{B6CC8F7D-D104-9132-C676-29733ED3C617}"/>
          </ac:spMkLst>
        </pc:spChg>
        <pc:spChg chg="del">
          <ac:chgData name="Steven Tramell" userId="ae175e2037d93611" providerId="LiveId" clId="{5E15F34E-72B0-4289-9126-35F410FF0BCA}" dt="2026-03-13T19:35:07.360" v="126" actId="478"/>
          <ac:spMkLst>
            <pc:docMk/>
            <pc:sldMk cId="3046269440" sldId="257"/>
            <ac:spMk id="3" creationId="{E1FF6196-5220-ED38-A204-B01801C40DE4}"/>
          </ac:spMkLst>
        </pc:spChg>
        <pc:spChg chg="add">
          <ac:chgData name="Steven Tramell" userId="ae175e2037d93611" providerId="LiveId" clId="{5E15F34E-72B0-4289-9126-35F410FF0BCA}" dt="2026-03-13T19:47:31.428" v="146"/>
          <ac:spMkLst>
            <pc:docMk/>
            <pc:sldMk cId="3046269440" sldId="257"/>
            <ac:spMk id="6" creationId="{A3A0EE32-3547-3770-0030-50C531D90117}"/>
          </ac:spMkLst>
        </pc:spChg>
        <pc:picChg chg="add mod ord">
          <ac:chgData name="Steven Tramell" userId="ae175e2037d93611" providerId="LiveId" clId="{5E15F34E-72B0-4289-9126-35F410FF0BCA}" dt="2026-03-13T19:48:19.585" v="157" actId="1076"/>
          <ac:picMkLst>
            <pc:docMk/>
            <pc:sldMk cId="3046269440" sldId="257"/>
            <ac:picMk id="5" creationId="{168EC613-BF26-9BED-DD73-7888B2253858}"/>
          </ac:picMkLst>
        </pc:picChg>
        <pc:picChg chg="add mod modCrop">
          <ac:chgData name="Steven Tramell" userId="ae175e2037d93611" providerId="LiveId" clId="{5E15F34E-72B0-4289-9126-35F410FF0BCA}" dt="2026-03-13T19:47:51.102" v="153" actId="1440"/>
          <ac:picMkLst>
            <pc:docMk/>
            <pc:sldMk cId="3046269440" sldId="257"/>
            <ac:picMk id="7" creationId="{9CB4221F-9DC0-9545-B0C3-88F1CD9624D9}"/>
          </ac:picMkLst>
        </pc:picChg>
        <pc:picChg chg="add del">
          <ac:chgData name="Steven Tramell" userId="ae175e2037d93611" providerId="LiveId" clId="{5E15F34E-72B0-4289-9126-35F410FF0BCA}" dt="2026-03-13T19:35:14.232" v="128" actId="478"/>
          <ac:picMkLst>
            <pc:docMk/>
            <pc:sldMk cId="3046269440" sldId="257"/>
            <ac:picMk id="1026" creationId="{DD891468-4D4A-6B92-5A19-42592A3AFEF3}"/>
          </ac:picMkLst>
        </pc:picChg>
        <pc:picChg chg="add mod">
          <ac:chgData name="Steven Tramell" userId="ae175e2037d93611" providerId="LiveId" clId="{5E15F34E-72B0-4289-9126-35F410FF0BCA}" dt="2026-03-13T19:47:40.279" v="150" actId="1076"/>
          <ac:picMkLst>
            <pc:docMk/>
            <pc:sldMk cId="3046269440" sldId="257"/>
            <ac:picMk id="1028" creationId="{8078BA82-7A63-4FA6-A502-FADD2FE35D28}"/>
          </ac:picMkLst>
        </pc:picChg>
        <pc:picChg chg="add mod">
          <ac:chgData name="Steven Tramell" userId="ae175e2037d93611" providerId="LiveId" clId="{5E15F34E-72B0-4289-9126-35F410FF0BCA}" dt="2026-03-13T19:38:10.885" v="138" actId="1076"/>
          <ac:picMkLst>
            <pc:docMk/>
            <pc:sldMk cId="3046269440" sldId="257"/>
            <ac:picMk id="1030" creationId="{0AF499A3-CB1E-A57B-67EB-4A523EAEEA79}"/>
          </ac:picMkLst>
        </pc:picChg>
      </pc:sldChg>
      <pc:sldChg chg="addSp delSp modSp new mod setBg modAnim">
        <pc:chgData name="Steven Tramell" userId="ae175e2037d93611" providerId="LiveId" clId="{5E15F34E-72B0-4289-9126-35F410FF0BCA}" dt="2026-03-13T19:52:38.383" v="218"/>
        <pc:sldMkLst>
          <pc:docMk/>
          <pc:sldMk cId="3633261554" sldId="258"/>
        </pc:sldMkLst>
        <pc:spChg chg="del">
          <ac:chgData name="Steven Tramell" userId="ae175e2037d93611" providerId="LiveId" clId="{5E15F34E-72B0-4289-9126-35F410FF0BCA}" dt="2026-03-13T19:49:36.188" v="159" actId="478"/>
          <ac:spMkLst>
            <pc:docMk/>
            <pc:sldMk cId="3633261554" sldId="258"/>
            <ac:spMk id="2" creationId="{9A826E2E-A0C0-7896-DF4F-65F49EE55531}"/>
          </ac:spMkLst>
        </pc:spChg>
        <pc:spChg chg="del">
          <ac:chgData name="Steven Tramell" userId="ae175e2037d93611" providerId="LiveId" clId="{5E15F34E-72B0-4289-9126-35F410FF0BCA}" dt="2026-03-13T19:49:36.188" v="159" actId="478"/>
          <ac:spMkLst>
            <pc:docMk/>
            <pc:sldMk cId="3633261554" sldId="258"/>
            <ac:spMk id="3" creationId="{2CA3BAF9-533D-59FF-C373-EBC7D828C735}"/>
          </ac:spMkLst>
        </pc:spChg>
        <pc:spChg chg="add mod">
          <ac:chgData name="Steven Tramell" userId="ae175e2037d93611" providerId="LiveId" clId="{5E15F34E-72B0-4289-9126-35F410FF0BCA}" dt="2026-03-13T19:52:27.526" v="202" actId="1076"/>
          <ac:spMkLst>
            <pc:docMk/>
            <pc:sldMk cId="3633261554" sldId="258"/>
            <ac:spMk id="6" creationId="{D6E62E22-44F8-2646-2ED0-A0D710D8D645}"/>
          </ac:spMkLst>
        </pc:spChg>
        <pc:spChg chg="add mod ord">
          <ac:chgData name="Steven Tramell" userId="ae175e2037d93611" providerId="LiveId" clId="{5E15F34E-72B0-4289-9126-35F410FF0BCA}" dt="2026-03-13T19:52:33.342" v="217" actId="207"/>
          <ac:spMkLst>
            <pc:docMk/>
            <pc:sldMk cId="3633261554" sldId="258"/>
            <ac:spMk id="7" creationId="{435CA344-870D-8AAE-99B3-876914DA081E}"/>
          </ac:spMkLst>
        </pc:spChg>
        <pc:spChg chg="add">
          <ac:chgData name="Steven Tramell" userId="ae175e2037d93611" providerId="LiveId" clId="{5E15F34E-72B0-4289-9126-35F410FF0BCA}" dt="2026-03-13T19:49:38.957" v="162" actId="26606"/>
          <ac:spMkLst>
            <pc:docMk/>
            <pc:sldMk cId="3633261554" sldId="258"/>
            <ac:spMk id="10" creationId="{42A4FC2C-047E-45A5-965D-8E1E3BF09BC6}"/>
          </ac:spMkLst>
        </pc:spChg>
        <pc:picChg chg="add mod">
          <ac:chgData name="Steven Tramell" userId="ae175e2037d93611" providerId="LiveId" clId="{5E15F34E-72B0-4289-9126-35F410FF0BCA}" dt="2026-03-13T19:49:38.957" v="162" actId="26606"/>
          <ac:picMkLst>
            <pc:docMk/>
            <pc:sldMk cId="3633261554" sldId="258"/>
            <ac:picMk id="5" creationId="{0177B148-6CC3-D961-6EFF-DA191D7C4273}"/>
          </ac:picMkLst>
        </pc:picChg>
      </pc:sldChg>
      <pc:sldChg chg="addSp delSp modSp new mod modAnim">
        <pc:chgData name="Steven Tramell" userId="ae175e2037d93611" providerId="LiveId" clId="{5E15F34E-72B0-4289-9126-35F410FF0BCA}" dt="2026-03-14T17:37:55.242" v="700" actId="207"/>
        <pc:sldMkLst>
          <pc:docMk/>
          <pc:sldMk cId="2966188209" sldId="259"/>
        </pc:sldMkLst>
        <pc:spChg chg="del">
          <ac:chgData name="Steven Tramell" userId="ae175e2037d93611" providerId="LiveId" clId="{5E15F34E-72B0-4289-9126-35F410FF0BCA}" dt="2026-03-14T17:24:52.002" v="220" actId="478"/>
          <ac:spMkLst>
            <pc:docMk/>
            <pc:sldMk cId="2966188209" sldId="259"/>
            <ac:spMk id="2" creationId="{6E7F506F-1C6D-A51E-FCF3-A57F9407E9D1}"/>
          </ac:spMkLst>
        </pc:spChg>
        <pc:spChg chg="del">
          <ac:chgData name="Steven Tramell" userId="ae175e2037d93611" providerId="LiveId" clId="{5E15F34E-72B0-4289-9126-35F410FF0BCA}" dt="2026-03-14T17:24:52.002" v="220" actId="478"/>
          <ac:spMkLst>
            <pc:docMk/>
            <pc:sldMk cId="2966188209" sldId="259"/>
            <ac:spMk id="3" creationId="{715704F1-A238-D821-AE90-71201608EBC0}"/>
          </ac:spMkLst>
        </pc:spChg>
        <pc:spChg chg="add mod">
          <ac:chgData name="Steven Tramell" userId="ae175e2037d93611" providerId="LiveId" clId="{5E15F34E-72B0-4289-9126-35F410FF0BCA}" dt="2026-03-14T17:36:25.438" v="606" actId="1076"/>
          <ac:spMkLst>
            <pc:docMk/>
            <pc:sldMk cId="2966188209" sldId="259"/>
            <ac:spMk id="6" creationId="{7BB6B9EC-B078-619F-B009-0FFC26069F24}"/>
          </ac:spMkLst>
        </pc:spChg>
        <pc:spChg chg="add mod">
          <ac:chgData name="Steven Tramell" userId="ae175e2037d93611" providerId="LiveId" clId="{5E15F34E-72B0-4289-9126-35F410FF0BCA}" dt="2026-03-14T17:36:27.118" v="607" actId="1076"/>
          <ac:spMkLst>
            <pc:docMk/>
            <pc:sldMk cId="2966188209" sldId="259"/>
            <ac:spMk id="7" creationId="{0FD32AEC-51F4-AC63-90D9-80E124D2E46B}"/>
          </ac:spMkLst>
        </pc:spChg>
        <pc:spChg chg="add mod">
          <ac:chgData name="Steven Tramell" userId="ae175e2037d93611" providerId="LiveId" clId="{5E15F34E-72B0-4289-9126-35F410FF0BCA}" dt="2026-03-14T17:36:29.487" v="608" actId="1076"/>
          <ac:spMkLst>
            <pc:docMk/>
            <pc:sldMk cId="2966188209" sldId="259"/>
            <ac:spMk id="8" creationId="{D447918C-4DBE-F83A-BC9D-318C3F121FE8}"/>
          </ac:spMkLst>
        </pc:spChg>
        <pc:spChg chg="add mod">
          <ac:chgData name="Steven Tramell" userId="ae175e2037d93611" providerId="LiveId" clId="{5E15F34E-72B0-4289-9126-35F410FF0BCA}" dt="2026-03-14T17:36:31.166" v="609" actId="1076"/>
          <ac:spMkLst>
            <pc:docMk/>
            <pc:sldMk cId="2966188209" sldId="259"/>
            <ac:spMk id="9" creationId="{E04A20EE-EB40-E7A5-8FA3-97C5C6CD5D4D}"/>
          </ac:spMkLst>
        </pc:spChg>
        <pc:spChg chg="add mod">
          <ac:chgData name="Steven Tramell" userId="ae175e2037d93611" providerId="LiveId" clId="{5E15F34E-72B0-4289-9126-35F410FF0BCA}" dt="2026-03-14T17:37:42.530" v="691" actId="1076"/>
          <ac:spMkLst>
            <pc:docMk/>
            <pc:sldMk cId="2966188209" sldId="259"/>
            <ac:spMk id="10" creationId="{882CAA02-2A00-10C0-14DA-11DC2DCB30D5}"/>
          </ac:spMkLst>
        </pc:spChg>
        <pc:spChg chg="add mod">
          <ac:chgData name="Steven Tramell" userId="ae175e2037d93611" providerId="LiveId" clId="{5E15F34E-72B0-4289-9126-35F410FF0BCA}" dt="2026-03-14T17:37:55.242" v="700" actId="207"/>
          <ac:spMkLst>
            <pc:docMk/>
            <pc:sldMk cId="2966188209" sldId="259"/>
            <ac:spMk id="11" creationId="{7DF245FD-C27B-BFEF-9B81-4F0D18D36051}"/>
          </ac:spMkLst>
        </pc:spChg>
        <pc:picChg chg="add mod modCrop">
          <ac:chgData name="Steven Tramell" userId="ae175e2037d93611" providerId="LiveId" clId="{5E15F34E-72B0-4289-9126-35F410FF0BCA}" dt="2026-03-14T17:30:43.251" v="276" actId="14100"/>
          <ac:picMkLst>
            <pc:docMk/>
            <pc:sldMk cId="2966188209" sldId="259"/>
            <ac:picMk id="5" creationId="{65E578BB-85EA-231B-A83E-5EF38CC27030}"/>
          </ac:picMkLst>
        </pc:picChg>
      </pc:sldChg>
      <pc:sldChg chg="modSp add del mod modAnim">
        <pc:chgData name="Steven Tramell" userId="ae175e2037d93611" providerId="LiveId" clId="{5E15F34E-72B0-4289-9126-35F410FF0BCA}" dt="2026-03-14T17:27:09.630" v="262" actId="113"/>
        <pc:sldMkLst>
          <pc:docMk/>
          <pc:sldMk cId="964098920" sldId="292"/>
        </pc:sldMkLst>
        <pc:spChg chg="mod">
          <ac:chgData name="Steven Tramell" userId="ae175e2037d93611" providerId="LiveId" clId="{5E15F34E-72B0-4289-9126-35F410FF0BCA}" dt="2026-03-14T17:26:54.865" v="261" actId="20577"/>
          <ac:spMkLst>
            <pc:docMk/>
            <pc:sldMk cId="964098920" sldId="292"/>
            <ac:spMk id="2" creationId="{BB4B48B8-D69D-6031-1DD1-B87BA4F57480}"/>
          </ac:spMkLst>
        </pc:spChg>
        <pc:spChg chg="mod">
          <ac:chgData name="Steven Tramell" userId="ae175e2037d93611" providerId="LiveId" clId="{5E15F34E-72B0-4289-9126-35F410FF0BCA}" dt="2026-03-14T17:27:09.630" v="262" actId="113"/>
          <ac:spMkLst>
            <pc:docMk/>
            <pc:sldMk cId="964098920" sldId="292"/>
            <ac:spMk id="11" creationId="{44C55F08-993E-BBAE-BAB6-838DE7FB22B9}"/>
          </ac:spMkLst>
        </pc:spChg>
      </pc:sldChg>
      <pc:sldChg chg="addSp delSp modSp new del mod setBg modAnim">
        <pc:chgData name="Steven Tramell" userId="ae175e2037d93611" providerId="LiveId" clId="{5E15F34E-72B0-4289-9126-35F410FF0BCA}" dt="2026-03-14T18:11:45.134" v="1109" actId="47"/>
        <pc:sldMkLst>
          <pc:docMk/>
          <pc:sldMk cId="670579113" sldId="293"/>
        </pc:sldMkLst>
        <pc:spChg chg="del">
          <ac:chgData name="Steven Tramell" userId="ae175e2037d93611" providerId="LiveId" clId="{5E15F34E-72B0-4289-9126-35F410FF0BCA}" dt="2026-03-14T17:38:44.444" v="702" actId="478"/>
          <ac:spMkLst>
            <pc:docMk/>
            <pc:sldMk cId="670579113" sldId="293"/>
            <ac:spMk id="2" creationId="{93697BEC-533F-0EED-F334-58F41C56C207}"/>
          </ac:spMkLst>
        </pc:spChg>
        <pc:spChg chg="del">
          <ac:chgData name="Steven Tramell" userId="ae175e2037d93611" providerId="LiveId" clId="{5E15F34E-72B0-4289-9126-35F410FF0BCA}" dt="2026-03-14T17:38:44.444" v="702" actId="478"/>
          <ac:spMkLst>
            <pc:docMk/>
            <pc:sldMk cId="670579113" sldId="293"/>
            <ac:spMk id="3" creationId="{90883039-939F-8947-A71D-0D68C86DFBD3}"/>
          </ac:spMkLst>
        </pc:spChg>
        <pc:spChg chg="add mod">
          <ac:chgData name="Steven Tramell" userId="ae175e2037d93611" providerId="LiveId" clId="{5E15F34E-72B0-4289-9126-35F410FF0BCA}" dt="2026-03-14T17:39:07.576" v="711" actId="207"/>
          <ac:spMkLst>
            <pc:docMk/>
            <pc:sldMk cId="670579113" sldId="293"/>
            <ac:spMk id="6" creationId="{BA002315-E784-C50B-BB7E-9380AB742652}"/>
          </ac:spMkLst>
        </pc:spChg>
        <pc:spChg chg="add mod">
          <ac:chgData name="Steven Tramell" userId="ae175e2037d93611" providerId="LiveId" clId="{5E15F34E-72B0-4289-9126-35F410FF0BCA}" dt="2026-03-14T17:39:48.645" v="751" actId="20577"/>
          <ac:spMkLst>
            <pc:docMk/>
            <pc:sldMk cId="670579113" sldId="293"/>
            <ac:spMk id="7" creationId="{CC202701-0184-B825-6ABC-0F8E45457B29}"/>
          </ac:spMkLst>
        </pc:spChg>
        <pc:spChg chg="add mod">
          <ac:chgData name="Steven Tramell" userId="ae175e2037d93611" providerId="LiveId" clId="{5E15F34E-72B0-4289-9126-35F410FF0BCA}" dt="2026-03-14T17:39:29.706" v="740" actId="1076"/>
          <ac:spMkLst>
            <pc:docMk/>
            <pc:sldMk cId="670579113" sldId="293"/>
            <ac:spMk id="8" creationId="{423DB57C-48CB-3127-3E0C-268B5F7D016A}"/>
          </ac:spMkLst>
        </pc:spChg>
        <pc:spChg chg="add">
          <ac:chgData name="Steven Tramell" userId="ae175e2037d93611" providerId="LiveId" clId="{5E15F34E-72B0-4289-9126-35F410FF0BCA}" dt="2026-03-14T17:38:48.346" v="706" actId="26606"/>
          <ac:spMkLst>
            <pc:docMk/>
            <pc:sldMk cId="670579113" sldId="293"/>
            <ac:spMk id="10" creationId="{42A4FC2C-047E-45A5-965D-8E1E3BF09BC6}"/>
          </ac:spMkLst>
        </pc:spChg>
        <pc:picChg chg="add mod">
          <ac:chgData name="Steven Tramell" userId="ae175e2037d93611" providerId="LiveId" clId="{5E15F34E-72B0-4289-9126-35F410FF0BCA}" dt="2026-03-14T17:38:48.346" v="706" actId="26606"/>
          <ac:picMkLst>
            <pc:docMk/>
            <pc:sldMk cId="670579113" sldId="293"/>
            <ac:picMk id="5" creationId="{C05047FA-2278-FF1A-5782-536FEE7B89DA}"/>
          </ac:picMkLst>
        </pc:picChg>
      </pc:sldChg>
      <pc:sldChg chg="addSp delSp modSp new mod modAnim">
        <pc:chgData name="Steven Tramell" userId="ae175e2037d93611" providerId="LiveId" clId="{5E15F34E-72B0-4289-9126-35F410FF0BCA}" dt="2026-03-14T18:40:30.765" v="2653"/>
        <pc:sldMkLst>
          <pc:docMk/>
          <pc:sldMk cId="1407276778" sldId="294"/>
        </pc:sldMkLst>
        <pc:spChg chg="mod">
          <ac:chgData name="Steven Tramell" userId="ae175e2037d93611" providerId="LiveId" clId="{5E15F34E-72B0-4289-9126-35F410FF0BCA}" dt="2026-03-14T17:51:55.411" v="898" actId="1076"/>
          <ac:spMkLst>
            <pc:docMk/>
            <pc:sldMk cId="1407276778" sldId="294"/>
            <ac:spMk id="2" creationId="{8CD48E80-337C-7B0B-6141-DF8B5F5CA377}"/>
          </ac:spMkLst>
        </pc:spChg>
        <pc:spChg chg="del">
          <ac:chgData name="Steven Tramell" userId="ae175e2037d93611" providerId="LiveId" clId="{5E15F34E-72B0-4289-9126-35F410FF0BCA}" dt="2026-03-14T17:46:15.502" v="753" actId="478"/>
          <ac:spMkLst>
            <pc:docMk/>
            <pc:sldMk cId="1407276778" sldId="294"/>
            <ac:spMk id="3" creationId="{870203F4-1BBB-13E8-3261-630F3633301E}"/>
          </ac:spMkLst>
        </pc:spChg>
        <pc:spChg chg="add mod">
          <ac:chgData name="Steven Tramell" userId="ae175e2037d93611" providerId="LiveId" clId="{5E15F34E-72B0-4289-9126-35F410FF0BCA}" dt="2026-03-14T17:51:52.083" v="897" actId="1076"/>
          <ac:spMkLst>
            <pc:docMk/>
            <pc:sldMk cId="1407276778" sldId="294"/>
            <ac:spMk id="4" creationId="{89B4A062-330A-5B3B-02DD-D13697885FC6}"/>
          </ac:spMkLst>
        </pc:spChg>
      </pc:sldChg>
      <pc:sldChg chg="addSp delSp modSp new mod ord modAnim">
        <pc:chgData name="Steven Tramell" userId="ae175e2037d93611" providerId="LiveId" clId="{5E15F34E-72B0-4289-9126-35F410FF0BCA}" dt="2026-03-14T18:14:12.274" v="1395" actId="20577"/>
        <pc:sldMkLst>
          <pc:docMk/>
          <pc:sldMk cId="1878496671" sldId="295"/>
        </pc:sldMkLst>
        <pc:spChg chg="del">
          <ac:chgData name="Steven Tramell" userId="ae175e2037d93611" providerId="LiveId" clId="{5E15F34E-72B0-4289-9126-35F410FF0BCA}" dt="2026-03-14T18:01:22.150" v="900" actId="478"/>
          <ac:spMkLst>
            <pc:docMk/>
            <pc:sldMk cId="1878496671" sldId="295"/>
            <ac:spMk id="2" creationId="{1412BD03-AD6C-A6BA-B2D9-8B1CE70ED6CA}"/>
          </ac:spMkLst>
        </pc:spChg>
        <pc:spChg chg="del">
          <ac:chgData name="Steven Tramell" userId="ae175e2037d93611" providerId="LiveId" clId="{5E15F34E-72B0-4289-9126-35F410FF0BCA}" dt="2026-03-14T18:01:22.150" v="900" actId="478"/>
          <ac:spMkLst>
            <pc:docMk/>
            <pc:sldMk cId="1878496671" sldId="295"/>
            <ac:spMk id="3" creationId="{6134B040-8274-3A83-B0B3-7DE6E24379FB}"/>
          </ac:spMkLst>
        </pc:spChg>
        <pc:spChg chg="add mod">
          <ac:chgData name="Steven Tramell" userId="ae175e2037d93611" providerId="LiveId" clId="{5E15F34E-72B0-4289-9126-35F410FF0BCA}" dt="2026-03-14T18:08:35.824" v="964" actId="1076"/>
          <ac:spMkLst>
            <pc:docMk/>
            <pc:sldMk cId="1878496671" sldId="295"/>
            <ac:spMk id="6" creationId="{711A5E99-F8B8-9359-BDA5-C3C91ADC0EDF}"/>
          </ac:spMkLst>
        </pc:spChg>
        <pc:spChg chg="add mod">
          <ac:chgData name="Steven Tramell" userId="ae175e2037d93611" providerId="LiveId" clId="{5E15F34E-72B0-4289-9126-35F410FF0BCA}" dt="2026-03-14T18:08:44.367" v="965" actId="14861"/>
          <ac:spMkLst>
            <pc:docMk/>
            <pc:sldMk cId="1878496671" sldId="295"/>
            <ac:spMk id="7" creationId="{8705A29C-F4B0-12D8-8BE9-D422305855BB}"/>
          </ac:spMkLst>
        </pc:spChg>
        <pc:spChg chg="add mod">
          <ac:chgData name="Steven Tramell" userId="ae175e2037d93611" providerId="LiveId" clId="{5E15F34E-72B0-4289-9126-35F410FF0BCA}" dt="2026-03-14T18:10:33.191" v="1012" actId="14100"/>
          <ac:spMkLst>
            <pc:docMk/>
            <pc:sldMk cId="1878496671" sldId="295"/>
            <ac:spMk id="9" creationId="{CE68F9F4-3CD2-7B94-EA5E-1B2B4B17F438}"/>
          </ac:spMkLst>
        </pc:spChg>
        <pc:spChg chg="add mod">
          <ac:chgData name="Steven Tramell" userId="ae175e2037d93611" providerId="LiveId" clId="{5E15F34E-72B0-4289-9126-35F410FF0BCA}" dt="2026-03-14T18:10:35.867" v="1013" actId="1076"/>
          <ac:spMkLst>
            <pc:docMk/>
            <pc:sldMk cId="1878496671" sldId="295"/>
            <ac:spMk id="12" creationId="{20754682-F01A-0156-5103-554FEE8F13E6}"/>
          </ac:spMkLst>
        </pc:spChg>
        <pc:spChg chg="add mod">
          <ac:chgData name="Steven Tramell" userId="ae175e2037d93611" providerId="LiveId" clId="{5E15F34E-72B0-4289-9126-35F410FF0BCA}" dt="2026-03-14T18:13:36.053" v="1316" actId="1076"/>
          <ac:spMkLst>
            <pc:docMk/>
            <pc:sldMk cId="1878496671" sldId="295"/>
            <ac:spMk id="13" creationId="{80052C42-9D9A-FE4C-A5F0-0770496B642B}"/>
          </ac:spMkLst>
        </pc:spChg>
        <pc:spChg chg="add mod">
          <ac:chgData name="Steven Tramell" userId="ae175e2037d93611" providerId="LiveId" clId="{5E15F34E-72B0-4289-9126-35F410FF0BCA}" dt="2026-03-14T18:13:36.053" v="1316" actId="1076"/>
          <ac:spMkLst>
            <pc:docMk/>
            <pc:sldMk cId="1878496671" sldId="295"/>
            <ac:spMk id="14" creationId="{AD15E416-0119-EA59-158F-8EDC5B3B13DE}"/>
          </ac:spMkLst>
        </pc:spChg>
        <pc:spChg chg="add mod">
          <ac:chgData name="Steven Tramell" userId="ae175e2037d93611" providerId="LiveId" clId="{5E15F34E-72B0-4289-9126-35F410FF0BCA}" dt="2026-03-14T18:14:12.274" v="1395" actId="20577"/>
          <ac:spMkLst>
            <pc:docMk/>
            <pc:sldMk cId="1878496671" sldId="295"/>
            <ac:spMk id="15" creationId="{F64C31DA-B846-A887-BD2D-D03CFA61F26C}"/>
          </ac:spMkLst>
        </pc:spChg>
        <pc:picChg chg="add mod modCrop">
          <ac:chgData name="Steven Tramell" userId="ae175e2037d93611" providerId="LiveId" clId="{5E15F34E-72B0-4289-9126-35F410FF0BCA}" dt="2026-03-14T18:01:41.091" v="907" actId="732"/>
          <ac:picMkLst>
            <pc:docMk/>
            <pc:sldMk cId="1878496671" sldId="295"/>
            <ac:picMk id="5" creationId="{CD999E71-B971-4D98-2198-85D16443A40C}"/>
          </ac:picMkLst>
        </pc:picChg>
        <pc:cxnChg chg="add mod">
          <ac:chgData name="Steven Tramell" userId="ae175e2037d93611" providerId="LiveId" clId="{5E15F34E-72B0-4289-9126-35F410FF0BCA}" dt="2026-03-14T18:10:43.819" v="1014" actId="1076"/>
          <ac:cxnSpMkLst>
            <pc:docMk/>
            <pc:sldMk cId="1878496671" sldId="295"/>
            <ac:cxnSpMk id="11" creationId="{56BFC7F9-8711-C45C-2004-4C4E324633BB}"/>
          </ac:cxnSpMkLst>
        </pc:cxnChg>
      </pc:sldChg>
      <pc:sldChg chg="modSp add mod modAnim">
        <pc:chgData name="Steven Tramell" userId="ae175e2037d93611" providerId="LiveId" clId="{5E15F34E-72B0-4289-9126-35F410FF0BCA}" dt="2026-03-14T18:41:07.310" v="2655"/>
        <pc:sldMkLst>
          <pc:docMk/>
          <pc:sldMk cId="1562251287" sldId="296"/>
        </pc:sldMkLst>
        <pc:spChg chg="mod">
          <ac:chgData name="Steven Tramell" userId="ae175e2037d93611" providerId="LiveId" clId="{5E15F34E-72B0-4289-9126-35F410FF0BCA}" dt="2026-03-14T18:14:30.514" v="1416" actId="20577"/>
          <ac:spMkLst>
            <pc:docMk/>
            <pc:sldMk cId="1562251287" sldId="296"/>
            <ac:spMk id="6" creationId="{88569BAE-F006-8C71-8C31-D3D3387371D2}"/>
          </ac:spMkLst>
        </pc:spChg>
        <pc:spChg chg="mod">
          <ac:chgData name="Steven Tramell" userId="ae175e2037d93611" providerId="LiveId" clId="{5E15F34E-72B0-4289-9126-35F410FF0BCA}" dt="2026-03-14T18:15:16.709" v="1425" actId="113"/>
          <ac:spMkLst>
            <pc:docMk/>
            <pc:sldMk cId="1562251287" sldId="296"/>
            <ac:spMk id="9" creationId="{D89ED7EC-FF7C-FC34-33BD-FF5615D8772C}"/>
          </ac:spMkLst>
        </pc:spChg>
        <pc:spChg chg="mod">
          <ac:chgData name="Steven Tramell" userId="ae175e2037d93611" providerId="LiveId" clId="{5E15F34E-72B0-4289-9126-35F410FF0BCA}" dt="2026-03-14T18:15:14.786" v="1424" actId="1076"/>
          <ac:spMkLst>
            <pc:docMk/>
            <pc:sldMk cId="1562251287" sldId="296"/>
            <ac:spMk id="12" creationId="{525DF719-7734-BD81-5109-47667DA29CA3}"/>
          </ac:spMkLst>
        </pc:spChg>
        <pc:spChg chg="mod">
          <ac:chgData name="Steven Tramell" userId="ae175e2037d93611" providerId="LiveId" clId="{5E15F34E-72B0-4289-9126-35F410FF0BCA}" dt="2026-03-14T18:16:26.596" v="1551" actId="114"/>
          <ac:spMkLst>
            <pc:docMk/>
            <pc:sldMk cId="1562251287" sldId="296"/>
            <ac:spMk id="13" creationId="{866E2E11-36AC-BC63-2C66-54EE93C077B8}"/>
          </ac:spMkLst>
        </pc:spChg>
        <pc:spChg chg="mod">
          <ac:chgData name="Steven Tramell" userId="ae175e2037d93611" providerId="LiveId" clId="{5E15F34E-72B0-4289-9126-35F410FF0BCA}" dt="2026-03-14T18:17:05.769" v="1657" actId="1076"/>
          <ac:spMkLst>
            <pc:docMk/>
            <pc:sldMk cId="1562251287" sldId="296"/>
            <ac:spMk id="14" creationId="{F20947D5-28CD-695A-89B1-F7D9AE7A513D}"/>
          </ac:spMkLst>
        </pc:spChg>
        <pc:spChg chg="mod">
          <ac:chgData name="Steven Tramell" userId="ae175e2037d93611" providerId="LiveId" clId="{5E15F34E-72B0-4289-9126-35F410FF0BCA}" dt="2026-03-14T18:18:10.761" v="1755" actId="313"/>
          <ac:spMkLst>
            <pc:docMk/>
            <pc:sldMk cId="1562251287" sldId="296"/>
            <ac:spMk id="15" creationId="{BC22FDAF-6970-ACA8-D4A0-39203213324F}"/>
          </ac:spMkLst>
        </pc:spChg>
      </pc:sldChg>
      <pc:sldChg chg="modSp add mod modAnim">
        <pc:chgData name="Steven Tramell" userId="ae175e2037d93611" providerId="LiveId" clId="{5E15F34E-72B0-4289-9126-35F410FF0BCA}" dt="2026-03-14T18:41:11.848" v="2657"/>
        <pc:sldMkLst>
          <pc:docMk/>
          <pc:sldMk cId="2308882857" sldId="297"/>
        </pc:sldMkLst>
        <pc:spChg chg="mod">
          <ac:chgData name="Steven Tramell" userId="ae175e2037d93611" providerId="LiveId" clId="{5E15F34E-72B0-4289-9126-35F410FF0BCA}" dt="2026-03-14T18:19:06.280" v="1777" actId="20577"/>
          <ac:spMkLst>
            <pc:docMk/>
            <pc:sldMk cId="2308882857" sldId="297"/>
            <ac:spMk id="6" creationId="{F2575D1C-B73E-4D3B-3675-3473488DBCA8}"/>
          </ac:spMkLst>
        </pc:spChg>
        <pc:spChg chg="mod">
          <ac:chgData name="Steven Tramell" userId="ae175e2037d93611" providerId="LiveId" clId="{5E15F34E-72B0-4289-9126-35F410FF0BCA}" dt="2026-03-14T18:19:42.854" v="1793" actId="1076"/>
          <ac:spMkLst>
            <pc:docMk/>
            <pc:sldMk cId="2308882857" sldId="297"/>
            <ac:spMk id="9" creationId="{B20E58F7-E711-26BE-6872-3A408A965334}"/>
          </ac:spMkLst>
        </pc:spChg>
        <pc:spChg chg="mod">
          <ac:chgData name="Steven Tramell" userId="ae175e2037d93611" providerId="LiveId" clId="{5E15F34E-72B0-4289-9126-35F410FF0BCA}" dt="2026-03-14T18:19:29.733" v="1788" actId="20577"/>
          <ac:spMkLst>
            <pc:docMk/>
            <pc:sldMk cId="2308882857" sldId="297"/>
            <ac:spMk id="12" creationId="{69A2D03F-398C-E145-BBC8-0903977103DB}"/>
          </ac:spMkLst>
        </pc:spChg>
        <pc:spChg chg="mod">
          <ac:chgData name="Steven Tramell" userId="ae175e2037d93611" providerId="LiveId" clId="{5E15F34E-72B0-4289-9126-35F410FF0BCA}" dt="2026-03-14T18:20:14.032" v="1913" actId="20577"/>
          <ac:spMkLst>
            <pc:docMk/>
            <pc:sldMk cId="2308882857" sldId="297"/>
            <ac:spMk id="13" creationId="{8247163B-10BD-765B-53E8-974498D54828}"/>
          </ac:spMkLst>
        </pc:spChg>
        <pc:spChg chg="mod">
          <ac:chgData name="Steven Tramell" userId="ae175e2037d93611" providerId="LiveId" clId="{5E15F34E-72B0-4289-9126-35F410FF0BCA}" dt="2026-03-14T18:20:39.653" v="1984" actId="20577"/>
          <ac:spMkLst>
            <pc:docMk/>
            <pc:sldMk cId="2308882857" sldId="297"/>
            <ac:spMk id="14" creationId="{8705C235-05CE-6367-5405-01495D1CFD0B}"/>
          </ac:spMkLst>
        </pc:spChg>
        <pc:spChg chg="mod">
          <ac:chgData name="Steven Tramell" userId="ae175e2037d93611" providerId="LiveId" clId="{5E15F34E-72B0-4289-9126-35F410FF0BCA}" dt="2026-03-14T18:20:58.689" v="2054" actId="20577"/>
          <ac:spMkLst>
            <pc:docMk/>
            <pc:sldMk cId="2308882857" sldId="297"/>
            <ac:spMk id="15" creationId="{3A7B8A8D-8AEA-7C2F-F012-47050113CF86}"/>
          </ac:spMkLst>
        </pc:spChg>
      </pc:sldChg>
      <pc:sldChg chg="delSp modSp add mod delAnim modAnim">
        <pc:chgData name="Steven Tramell" userId="ae175e2037d93611" providerId="LiveId" clId="{5E15F34E-72B0-4289-9126-35F410FF0BCA}" dt="2026-03-14T18:41:16.014" v="2659"/>
        <pc:sldMkLst>
          <pc:docMk/>
          <pc:sldMk cId="2288918553" sldId="298"/>
        </pc:sldMkLst>
        <pc:spChg chg="mod">
          <ac:chgData name="Steven Tramell" userId="ae175e2037d93611" providerId="LiveId" clId="{5E15F34E-72B0-4289-9126-35F410FF0BCA}" dt="2026-03-14T18:22:15.300" v="2087" actId="20577"/>
          <ac:spMkLst>
            <pc:docMk/>
            <pc:sldMk cId="2288918553" sldId="298"/>
            <ac:spMk id="6" creationId="{1C1AFC0A-C6A0-CBF9-B753-24DC5AFBEA9B}"/>
          </ac:spMkLst>
        </pc:spChg>
        <pc:spChg chg="mod">
          <ac:chgData name="Steven Tramell" userId="ae175e2037d93611" providerId="LiveId" clId="{5E15F34E-72B0-4289-9126-35F410FF0BCA}" dt="2026-03-14T18:21:59.848" v="2068" actId="1076"/>
          <ac:spMkLst>
            <pc:docMk/>
            <pc:sldMk cId="2288918553" sldId="298"/>
            <ac:spMk id="9" creationId="{10A93415-51F3-ED09-E19B-DB79325DABF3}"/>
          </ac:spMkLst>
        </pc:spChg>
        <pc:spChg chg="mod">
          <ac:chgData name="Steven Tramell" userId="ae175e2037d93611" providerId="LiveId" clId="{5E15F34E-72B0-4289-9126-35F410FF0BCA}" dt="2026-03-14T18:21:59.848" v="2068" actId="1076"/>
          <ac:spMkLst>
            <pc:docMk/>
            <pc:sldMk cId="2288918553" sldId="298"/>
            <ac:spMk id="12" creationId="{4CEB6A32-4E92-F105-0D3B-EF157BF110A2}"/>
          </ac:spMkLst>
        </pc:spChg>
        <pc:spChg chg="mod">
          <ac:chgData name="Steven Tramell" userId="ae175e2037d93611" providerId="LiveId" clId="{5E15F34E-72B0-4289-9126-35F410FF0BCA}" dt="2026-03-14T18:22:52.885" v="2146" actId="1076"/>
          <ac:spMkLst>
            <pc:docMk/>
            <pc:sldMk cId="2288918553" sldId="298"/>
            <ac:spMk id="13" creationId="{0033F4A9-9BFB-453B-E33C-D63E07E5D0C5}"/>
          </ac:spMkLst>
        </pc:spChg>
        <pc:spChg chg="mod">
          <ac:chgData name="Steven Tramell" userId="ae175e2037d93611" providerId="LiveId" clId="{5E15F34E-72B0-4289-9126-35F410FF0BCA}" dt="2026-03-14T18:23:07.788" v="2201" actId="1076"/>
          <ac:spMkLst>
            <pc:docMk/>
            <pc:sldMk cId="2288918553" sldId="298"/>
            <ac:spMk id="14" creationId="{4438D109-2CBA-F8A4-A796-C5CB0AEB931E}"/>
          </ac:spMkLst>
        </pc:spChg>
        <pc:spChg chg="del">
          <ac:chgData name="Steven Tramell" userId="ae175e2037d93611" providerId="LiveId" clId="{5E15F34E-72B0-4289-9126-35F410FF0BCA}" dt="2026-03-14T18:22:49.197" v="2145" actId="478"/>
          <ac:spMkLst>
            <pc:docMk/>
            <pc:sldMk cId="2288918553" sldId="298"/>
            <ac:spMk id="15" creationId="{AC24812D-4691-F216-64D5-A38F731D4363}"/>
          </ac:spMkLst>
        </pc:spChg>
      </pc:sldChg>
      <pc:sldChg chg="modSp add mod modAnim">
        <pc:chgData name="Steven Tramell" userId="ae175e2037d93611" providerId="LiveId" clId="{5E15F34E-72B0-4289-9126-35F410FF0BCA}" dt="2026-03-14T18:41:20.446" v="2661"/>
        <pc:sldMkLst>
          <pc:docMk/>
          <pc:sldMk cId="1293372333" sldId="299"/>
        </pc:sldMkLst>
        <pc:spChg chg="mod">
          <ac:chgData name="Steven Tramell" userId="ae175e2037d93611" providerId="LiveId" clId="{5E15F34E-72B0-4289-9126-35F410FF0BCA}" dt="2026-03-14T18:23:57.578" v="2236" actId="313"/>
          <ac:spMkLst>
            <pc:docMk/>
            <pc:sldMk cId="1293372333" sldId="299"/>
            <ac:spMk id="6" creationId="{3D999320-D70B-14D5-3EF1-DDA1F8367DE4}"/>
          </ac:spMkLst>
        </pc:spChg>
        <pc:spChg chg="mod">
          <ac:chgData name="Steven Tramell" userId="ae175e2037d93611" providerId="LiveId" clId="{5E15F34E-72B0-4289-9126-35F410FF0BCA}" dt="2026-03-14T18:23:41.180" v="2215" actId="20577"/>
          <ac:spMkLst>
            <pc:docMk/>
            <pc:sldMk cId="1293372333" sldId="299"/>
            <ac:spMk id="9" creationId="{CCE10661-CC4C-5D0C-B578-D4091EDDFFC0}"/>
          </ac:spMkLst>
        </pc:spChg>
        <pc:spChg chg="mod">
          <ac:chgData name="Steven Tramell" userId="ae175e2037d93611" providerId="LiveId" clId="{5E15F34E-72B0-4289-9126-35F410FF0BCA}" dt="2026-03-14T18:23:39.314" v="2213" actId="1076"/>
          <ac:spMkLst>
            <pc:docMk/>
            <pc:sldMk cId="1293372333" sldId="299"/>
            <ac:spMk id="12" creationId="{15F78F47-9BB0-AD25-1225-FCE30769A28E}"/>
          </ac:spMkLst>
        </pc:spChg>
        <pc:spChg chg="mod">
          <ac:chgData name="Steven Tramell" userId="ae175e2037d93611" providerId="LiveId" clId="{5E15F34E-72B0-4289-9126-35F410FF0BCA}" dt="2026-03-14T18:24:54.428" v="2429" actId="1076"/>
          <ac:spMkLst>
            <pc:docMk/>
            <pc:sldMk cId="1293372333" sldId="299"/>
            <ac:spMk id="13" creationId="{7DDDA2D5-552B-2EEE-A3ED-A2D05867797F}"/>
          </ac:spMkLst>
        </pc:spChg>
        <pc:spChg chg="mod">
          <ac:chgData name="Steven Tramell" userId="ae175e2037d93611" providerId="LiveId" clId="{5E15F34E-72B0-4289-9126-35F410FF0BCA}" dt="2026-03-14T18:24:54.428" v="2429" actId="1076"/>
          <ac:spMkLst>
            <pc:docMk/>
            <pc:sldMk cId="1293372333" sldId="299"/>
            <ac:spMk id="14" creationId="{541FF95F-ED86-1032-DF9F-B91433A6B99B}"/>
          </ac:spMkLst>
        </pc:spChg>
      </pc:sldChg>
      <pc:sldChg chg="add modAnim">
        <pc:chgData name="Steven Tramell" userId="ae175e2037d93611" providerId="LiveId" clId="{5E15F34E-72B0-4289-9126-35F410FF0BCA}" dt="2026-03-14T18:41:24.151" v="2663"/>
        <pc:sldMkLst>
          <pc:docMk/>
          <pc:sldMk cId="1009388600" sldId="300"/>
        </pc:sldMkLst>
      </pc:sldChg>
      <pc:sldChg chg="addSp delSp modSp new mod setBg modAnim">
        <pc:chgData name="Steven Tramell" userId="ae175e2037d93611" providerId="LiveId" clId="{5E15F34E-72B0-4289-9126-35F410FF0BCA}" dt="2026-03-14T18:28:25.955" v="2512" actId="1076"/>
        <pc:sldMkLst>
          <pc:docMk/>
          <pc:sldMk cId="4244133442" sldId="301"/>
        </pc:sldMkLst>
        <pc:spChg chg="del">
          <ac:chgData name="Steven Tramell" userId="ae175e2037d93611" providerId="LiveId" clId="{5E15F34E-72B0-4289-9126-35F410FF0BCA}" dt="2026-03-14T18:27:20.605" v="2432" actId="478"/>
          <ac:spMkLst>
            <pc:docMk/>
            <pc:sldMk cId="4244133442" sldId="301"/>
            <ac:spMk id="2" creationId="{95D34883-C490-70E3-F3C7-C67F6703CADC}"/>
          </ac:spMkLst>
        </pc:spChg>
        <pc:spChg chg="del">
          <ac:chgData name="Steven Tramell" userId="ae175e2037d93611" providerId="LiveId" clId="{5E15F34E-72B0-4289-9126-35F410FF0BCA}" dt="2026-03-14T18:27:20.605" v="2432" actId="478"/>
          <ac:spMkLst>
            <pc:docMk/>
            <pc:sldMk cId="4244133442" sldId="301"/>
            <ac:spMk id="3" creationId="{7AE19212-0DAE-1386-4B60-2C0B1D728846}"/>
          </ac:spMkLst>
        </pc:spChg>
        <pc:spChg chg="add mod">
          <ac:chgData name="Steven Tramell" userId="ae175e2037d93611" providerId="LiveId" clId="{5E15F34E-72B0-4289-9126-35F410FF0BCA}" dt="2026-03-14T18:28:25.955" v="2512" actId="1076"/>
          <ac:spMkLst>
            <pc:docMk/>
            <pc:sldMk cId="4244133442" sldId="301"/>
            <ac:spMk id="6" creationId="{6A0D8E57-385C-589B-4974-8B2086B79CCF}"/>
          </ac:spMkLst>
        </pc:spChg>
        <pc:spChg chg="add del">
          <ac:chgData name="Steven Tramell" userId="ae175e2037d93611" providerId="LiveId" clId="{5E15F34E-72B0-4289-9126-35F410FF0BCA}" dt="2026-03-14T18:27:26.062" v="2436" actId="26606"/>
          <ac:spMkLst>
            <pc:docMk/>
            <pc:sldMk cId="4244133442" sldId="301"/>
            <ac:spMk id="10" creationId="{42A4FC2C-047E-45A5-965D-8E1E3BF09BC6}"/>
          </ac:spMkLst>
        </pc:spChg>
        <pc:picChg chg="add mod modCrop">
          <ac:chgData name="Steven Tramell" userId="ae175e2037d93611" providerId="LiveId" clId="{5E15F34E-72B0-4289-9126-35F410FF0BCA}" dt="2026-03-14T18:27:35.695" v="2439" actId="732"/>
          <ac:picMkLst>
            <pc:docMk/>
            <pc:sldMk cId="4244133442" sldId="301"/>
            <ac:picMk id="5" creationId="{FFCD3811-E892-6786-3A38-0174F9D9DCE0}"/>
          </ac:picMkLst>
        </pc:picChg>
      </pc:sldChg>
      <pc:sldChg chg="addSp delSp modSp new mod setBg modAnim">
        <pc:chgData name="Steven Tramell" userId="ae175e2037d93611" providerId="LiveId" clId="{5E15F34E-72B0-4289-9126-35F410FF0BCA}" dt="2026-03-14T18:34:36.828" v="2590"/>
        <pc:sldMkLst>
          <pc:docMk/>
          <pc:sldMk cId="3300667649" sldId="302"/>
        </pc:sldMkLst>
        <pc:spChg chg="del">
          <ac:chgData name="Steven Tramell" userId="ae175e2037d93611" providerId="LiveId" clId="{5E15F34E-72B0-4289-9126-35F410FF0BCA}" dt="2026-03-14T18:31:31.949" v="2514" actId="478"/>
          <ac:spMkLst>
            <pc:docMk/>
            <pc:sldMk cId="3300667649" sldId="302"/>
            <ac:spMk id="2" creationId="{8582E48B-8F05-341D-A6A9-69282EE69EB0}"/>
          </ac:spMkLst>
        </pc:spChg>
        <pc:spChg chg="del">
          <ac:chgData name="Steven Tramell" userId="ae175e2037d93611" providerId="LiveId" clId="{5E15F34E-72B0-4289-9126-35F410FF0BCA}" dt="2026-03-14T18:31:31.949" v="2514" actId="478"/>
          <ac:spMkLst>
            <pc:docMk/>
            <pc:sldMk cId="3300667649" sldId="302"/>
            <ac:spMk id="3" creationId="{800A991C-32F1-1C9A-DAC7-B1B694F449EA}"/>
          </ac:spMkLst>
        </pc:spChg>
        <pc:spChg chg="add mod">
          <ac:chgData name="Steven Tramell" userId="ae175e2037d93611" providerId="LiveId" clId="{5E15F34E-72B0-4289-9126-35F410FF0BCA}" dt="2026-03-14T18:32:21.107" v="2565" actId="1076"/>
          <ac:spMkLst>
            <pc:docMk/>
            <pc:sldMk cId="3300667649" sldId="302"/>
            <ac:spMk id="6" creationId="{563A5812-3D5F-999F-EA12-9AC561374604}"/>
          </ac:spMkLst>
        </pc:spChg>
        <pc:spChg chg="add mod">
          <ac:chgData name="Steven Tramell" userId="ae175e2037d93611" providerId="LiveId" clId="{5E15F34E-72B0-4289-9126-35F410FF0BCA}" dt="2026-03-14T18:34:25.730" v="2588" actId="113"/>
          <ac:spMkLst>
            <pc:docMk/>
            <pc:sldMk cId="3300667649" sldId="302"/>
            <ac:spMk id="8" creationId="{8CB11338-CB8F-794F-647B-E8E48CC0C7B5}"/>
          </ac:spMkLst>
        </pc:spChg>
        <pc:spChg chg="add mod ord">
          <ac:chgData name="Steven Tramell" userId="ae175e2037d93611" providerId="LiveId" clId="{5E15F34E-72B0-4289-9126-35F410FF0BCA}" dt="2026-03-14T18:33:51.668" v="2579" actId="171"/>
          <ac:spMkLst>
            <pc:docMk/>
            <pc:sldMk cId="3300667649" sldId="302"/>
            <ac:spMk id="9" creationId="{89FCA2BB-D62A-5D24-A4DB-57A56A9884D0}"/>
          </ac:spMkLst>
        </pc:spChg>
        <pc:spChg chg="add">
          <ac:chgData name="Steven Tramell" userId="ae175e2037d93611" providerId="LiveId" clId="{5E15F34E-72B0-4289-9126-35F410FF0BCA}" dt="2026-03-14T18:31:34.023" v="2517" actId="26606"/>
          <ac:spMkLst>
            <pc:docMk/>
            <pc:sldMk cId="3300667649" sldId="302"/>
            <ac:spMk id="10" creationId="{42A4FC2C-047E-45A5-965D-8E1E3BF09BC6}"/>
          </ac:spMkLst>
        </pc:spChg>
        <pc:picChg chg="add mod">
          <ac:chgData name="Steven Tramell" userId="ae175e2037d93611" providerId="LiveId" clId="{5E15F34E-72B0-4289-9126-35F410FF0BCA}" dt="2026-03-14T18:31:34.023" v="2517" actId="26606"/>
          <ac:picMkLst>
            <pc:docMk/>
            <pc:sldMk cId="3300667649" sldId="302"/>
            <ac:picMk id="5" creationId="{B283A8DD-CCA4-7B0E-ECF9-EB48793969AC}"/>
          </ac:picMkLst>
        </pc:picChg>
      </pc:sldChg>
      <pc:sldChg chg="addSp delSp modSp new mod setBg modAnim">
        <pc:chgData name="Steven Tramell" userId="ae175e2037d93611" providerId="LiveId" clId="{5E15F34E-72B0-4289-9126-35F410FF0BCA}" dt="2026-03-14T18:42:31.992" v="2664" actId="6549"/>
        <pc:sldMkLst>
          <pc:docMk/>
          <pc:sldMk cId="280583475" sldId="303"/>
        </pc:sldMkLst>
        <pc:spChg chg="del">
          <ac:chgData name="Steven Tramell" userId="ae175e2037d93611" providerId="LiveId" clId="{5E15F34E-72B0-4289-9126-35F410FF0BCA}" dt="2026-03-14T18:37:55.796" v="2592" actId="478"/>
          <ac:spMkLst>
            <pc:docMk/>
            <pc:sldMk cId="280583475" sldId="303"/>
            <ac:spMk id="2" creationId="{42FEEBF7-08B2-04AC-B678-46961E31559B}"/>
          </ac:spMkLst>
        </pc:spChg>
        <pc:spChg chg="del">
          <ac:chgData name="Steven Tramell" userId="ae175e2037d93611" providerId="LiveId" clId="{5E15F34E-72B0-4289-9126-35F410FF0BCA}" dt="2026-03-14T18:37:55.796" v="2592" actId="478"/>
          <ac:spMkLst>
            <pc:docMk/>
            <pc:sldMk cId="280583475" sldId="303"/>
            <ac:spMk id="3" creationId="{D9C4FB28-6CB5-E0B8-7A89-FA0A50978A37}"/>
          </ac:spMkLst>
        </pc:spChg>
        <pc:spChg chg="add mod">
          <ac:chgData name="Steven Tramell" userId="ae175e2037d93611" providerId="LiveId" clId="{5E15F34E-72B0-4289-9126-35F410FF0BCA}" dt="2026-03-14T18:42:31.992" v="2664" actId="6549"/>
          <ac:spMkLst>
            <pc:docMk/>
            <pc:sldMk cId="280583475" sldId="303"/>
            <ac:spMk id="6" creationId="{13F917C1-2F99-20A4-3115-6EBCCBCB72E1}"/>
          </ac:spMkLst>
        </pc:spChg>
        <pc:spChg chg="add">
          <ac:chgData name="Steven Tramell" userId="ae175e2037d93611" providerId="LiveId" clId="{5E15F34E-72B0-4289-9126-35F410FF0BCA}" dt="2026-03-14T18:37:58.821" v="2595" actId="26606"/>
          <ac:spMkLst>
            <pc:docMk/>
            <pc:sldMk cId="280583475" sldId="303"/>
            <ac:spMk id="10" creationId="{42A4FC2C-047E-45A5-965D-8E1E3BF09BC6}"/>
          </ac:spMkLst>
        </pc:spChg>
        <pc:picChg chg="add mod">
          <ac:chgData name="Steven Tramell" userId="ae175e2037d93611" providerId="LiveId" clId="{5E15F34E-72B0-4289-9126-35F410FF0BCA}" dt="2026-03-14T18:37:58.821" v="2595" actId="26606"/>
          <ac:picMkLst>
            <pc:docMk/>
            <pc:sldMk cId="280583475" sldId="303"/>
            <ac:picMk id="5" creationId="{343E2DF1-76C5-F503-8783-310916F24D1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E328-776F-02ED-8690-4047D6DDD1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15F655-2212-B6B9-5A47-455790A4F2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D9BF4F-0B91-8A1B-6A10-E414035587F4}"/>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5" name="Footer Placeholder 4">
            <a:extLst>
              <a:ext uri="{FF2B5EF4-FFF2-40B4-BE49-F238E27FC236}">
                <a16:creationId xmlns:a16="http://schemas.microsoft.com/office/drawing/2014/main" id="{C185D24C-8C51-12FA-99A1-761CD7B877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F48FAA-70A4-6621-87D8-5995E691ADA7}"/>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1110862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18C5-6B19-2B82-C5C2-988C7EC341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FC8CA4-F032-D1C1-F8E3-7A59D8B9A0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C1D46A-07FD-3E8B-50AE-1F0ECE6C11DA}"/>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5" name="Footer Placeholder 4">
            <a:extLst>
              <a:ext uri="{FF2B5EF4-FFF2-40B4-BE49-F238E27FC236}">
                <a16:creationId xmlns:a16="http://schemas.microsoft.com/office/drawing/2014/main" id="{B237190B-05CC-0720-E0E5-F6A02D585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7CC1C-5B88-BBC6-3B34-CA67E5BA767B}"/>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1299018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887C-02A3-8174-2835-FBA2CD2CAD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FDF4F7-33BE-77B4-BAD3-E87A53031E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5968B2-05AA-17FA-0C87-881FCB7E38EF}"/>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5" name="Footer Placeholder 4">
            <a:extLst>
              <a:ext uri="{FF2B5EF4-FFF2-40B4-BE49-F238E27FC236}">
                <a16:creationId xmlns:a16="http://schemas.microsoft.com/office/drawing/2014/main" id="{F8E048DB-7511-E8CD-18B1-B029A2F240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18BF0-0446-D3C5-79E0-3AAE22DF1C53}"/>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935661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FE9F7-8D7F-6607-8AA6-08B3E4D974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48193B-6423-F9BE-2C06-CF56981696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2D8324-C2E2-2891-C6C2-D25228C003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A0461-63BF-6903-B833-2C9AEE0745BB}"/>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6" name="Footer Placeholder 5">
            <a:extLst>
              <a:ext uri="{FF2B5EF4-FFF2-40B4-BE49-F238E27FC236}">
                <a16:creationId xmlns:a16="http://schemas.microsoft.com/office/drawing/2014/main" id="{C727D8F7-7F00-7067-84AF-723822B43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0D7DBC-F7D4-D976-DEF1-3927CE991207}"/>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818598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CE23-DA08-547E-09A1-D26EFF3043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7EA8C5-5565-F4E7-5FF0-F3596DA4D3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057205-8D3F-06E2-09CB-DBEFADE1F8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627F40-32A8-94BB-3DCA-95DB9C7A7F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4BB21E-6F69-EA77-1F49-1BA9C871DD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104F58-F070-DC61-B493-27A37E9400BF}"/>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8" name="Footer Placeholder 7">
            <a:extLst>
              <a:ext uri="{FF2B5EF4-FFF2-40B4-BE49-F238E27FC236}">
                <a16:creationId xmlns:a16="http://schemas.microsoft.com/office/drawing/2014/main" id="{EE786CB1-2D65-DF7F-9D15-123478446F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413BE8-A1DA-08CC-B8BD-D12EFF73C3AA}"/>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584517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224C-81EB-33AA-DC6F-AFBD8D6F8F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7B555D-2DA6-07B7-E26B-2809FDCBD92F}"/>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4" name="Footer Placeholder 3">
            <a:extLst>
              <a:ext uri="{FF2B5EF4-FFF2-40B4-BE49-F238E27FC236}">
                <a16:creationId xmlns:a16="http://schemas.microsoft.com/office/drawing/2014/main" id="{799F419B-926A-4117-880F-0902E57DFC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26F356-7833-6F6E-981F-3D2E20C16A1E}"/>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738799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7D2F56-EAF1-47B3-5835-0631CE415589}"/>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3" name="Footer Placeholder 2">
            <a:extLst>
              <a:ext uri="{FF2B5EF4-FFF2-40B4-BE49-F238E27FC236}">
                <a16:creationId xmlns:a16="http://schemas.microsoft.com/office/drawing/2014/main" id="{228542E7-5FA2-D6F1-6AA8-1E3743B96E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3A9FE7-BA0D-56F3-9E9F-1837EC12101C}"/>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1605499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9728-E18F-D5F7-ED8A-5B0B99FD35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959BAD-7A18-86D7-8E64-C8EC180B3D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DD868B-C160-A569-AC5A-88AE7A4A53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783050-7DBE-FBDA-7D33-530467888E5E}"/>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6" name="Footer Placeholder 5">
            <a:extLst>
              <a:ext uri="{FF2B5EF4-FFF2-40B4-BE49-F238E27FC236}">
                <a16:creationId xmlns:a16="http://schemas.microsoft.com/office/drawing/2014/main" id="{D37AF646-38CE-3654-A62A-F7677DF079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024BD3-1ED9-8A34-90AC-050E23F7E71D}"/>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2667019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12ED9-293D-1F05-E2A1-CB5E720CB8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A32355-6A97-DEC1-4692-3FE3928B80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AD1D1A-1466-3011-DA9D-67F1C83C4B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675BC6-5AAF-A71D-1BAC-2B3E5C341EA4}"/>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6" name="Footer Placeholder 5">
            <a:extLst>
              <a:ext uri="{FF2B5EF4-FFF2-40B4-BE49-F238E27FC236}">
                <a16:creationId xmlns:a16="http://schemas.microsoft.com/office/drawing/2014/main" id="{737795FC-72EE-11BD-1FBC-478C8AE11D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C34D69-06B2-083A-3EC4-695943B6AFAC}"/>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2512176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0F420-D995-C59F-9B6C-17414E2056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5A26AC-9DB6-D644-C55F-5AF19F0C0B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F07765-9470-8594-0102-3A6DFD0BADE1}"/>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5" name="Footer Placeholder 4">
            <a:extLst>
              <a:ext uri="{FF2B5EF4-FFF2-40B4-BE49-F238E27FC236}">
                <a16:creationId xmlns:a16="http://schemas.microsoft.com/office/drawing/2014/main" id="{B441FB19-5CB1-5681-0D62-8E2789E953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B75FBD-8C31-51AE-AD2A-E5D7CB283447}"/>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1848457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813000-7250-A745-D45E-4D584D42D9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7047E0-004B-B03F-5FF0-4A5F27644E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8610D-EB23-9E64-9917-3051F6FE65CC}"/>
              </a:ext>
            </a:extLst>
          </p:cNvPr>
          <p:cNvSpPr>
            <a:spLocks noGrp="1"/>
          </p:cNvSpPr>
          <p:nvPr>
            <p:ph type="dt" sz="half" idx="10"/>
          </p:nvPr>
        </p:nvSpPr>
        <p:spPr/>
        <p:txBody>
          <a:bodyPr/>
          <a:lstStyle/>
          <a:p>
            <a:fld id="{9E35F936-E46B-4D04-89A7-DC77B076FAD6}" type="datetimeFigureOut">
              <a:rPr lang="en-US" smtClean="0"/>
              <a:t>3/14/2026</a:t>
            </a:fld>
            <a:endParaRPr lang="en-US"/>
          </a:p>
        </p:txBody>
      </p:sp>
      <p:sp>
        <p:nvSpPr>
          <p:cNvPr id="5" name="Footer Placeholder 4">
            <a:extLst>
              <a:ext uri="{FF2B5EF4-FFF2-40B4-BE49-F238E27FC236}">
                <a16:creationId xmlns:a16="http://schemas.microsoft.com/office/drawing/2014/main" id="{517CD13C-3116-B6AA-CCFB-B0B4AAC780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27DE98-3CE2-79BD-B926-EBB9AC916B9B}"/>
              </a:ext>
            </a:extLst>
          </p:cNvPr>
          <p:cNvSpPr>
            <a:spLocks noGrp="1"/>
          </p:cNvSpPr>
          <p:nvPr>
            <p:ph type="sldNum" sz="quarter" idx="12"/>
          </p:nvPr>
        </p:nvSpPr>
        <p:spPr/>
        <p:txBody>
          <a:bodyPr/>
          <a:lstStyle/>
          <a:p>
            <a:fld id="{A9522E78-78CE-4179-AFFB-4C1F15560837}" type="slidenum">
              <a:rPr lang="en-US" smtClean="0"/>
              <a:t>‹#›</a:t>
            </a:fld>
            <a:endParaRPr lang="en-US"/>
          </a:p>
        </p:txBody>
      </p:sp>
    </p:spTree>
    <p:extLst>
      <p:ext uri="{BB962C8B-B14F-4D97-AF65-F5344CB8AC3E}">
        <p14:creationId xmlns:p14="http://schemas.microsoft.com/office/powerpoint/2010/main" val="3855260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D76608-23DA-6F6C-DCC8-14086142D4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DDE37A-1C7A-C62D-8B7A-4933BFC78C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9BD346-4C57-ABB1-D23A-3F9AC1B4D4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35F936-E46B-4D04-89A7-DC77B076FAD6}" type="datetimeFigureOut">
              <a:rPr lang="en-US" smtClean="0"/>
              <a:t>3/14/2026</a:t>
            </a:fld>
            <a:endParaRPr lang="en-US"/>
          </a:p>
        </p:txBody>
      </p:sp>
      <p:sp>
        <p:nvSpPr>
          <p:cNvPr id="5" name="Footer Placeholder 4">
            <a:extLst>
              <a:ext uri="{FF2B5EF4-FFF2-40B4-BE49-F238E27FC236}">
                <a16:creationId xmlns:a16="http://schemas.microsoft.com/office/drawing/2014/main" id="{F3A3E3E2-EC6F-B5FB-E5DC-5348301780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06DDB02-1596-5DC0-0435-5ED772102D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522E78-78CE-4179-AFFB-4C1F15560837}" type="slidenum">
              <a:rPr lang="en-US" smtClean="0"/>
              <a:t>‹#›</a:t>
            </a:fld>
            <a:endParaRPr lang="en-US"/>
          </a:p>
        </p:txBody>
      </p:sp>
    </p:spTree>
    <p:extLst>
      <p:ext uri="{BB962C8B-B14F-4D97-AF65-F5344CB8AC3E}">
        <p14:creationId xmlns:p14="http://schemas.microsoft.com/office/powerpoint/2010/main" val="558974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descr="FoolProofMe - How to Recognize AI Generated Images and Videos (Artificial  Intelligence)">
            <a:extLst>
              <a:ext uri="{FF2B5EF4-FFF2-40B4-BE49-F238E27FC236}">
                <a16:creationId xmlns:a16="http://schemas.microsoft.com/office/drawing/2014/main" id="{8078BA82-7A63-4FA6-A502-FADD2FE35D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3297" y="265345"/>
            <a:ext cx="3996853" cy="39968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ing is no longer believing: Artificial Intelligence's impact on  photojournalism | John S. Knight Journalism Fellowships">
            <a:extLst>
              <a:ext uri="{FF2B5EF4-FFF2-40B4-BE49-F238E27FC236}">
                <a16:creationId xmlns:a16="http://schemas.microsoft.com/office/drawing/2014/main" id="{0AF499A3-CB1E-A57B-67EB-4A523EAEEA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097"/>
          <a:stretch>
            <a:fillRect/>
          </a:stretch>
        </p:blipFill>
        <p:spPr bwMode="auto">
          <a:xfrm>
            <a:off x="296931" y="168612"/>
            <a:ext cx="5203825" cy="59598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CB4221F-9DC0-9545-B0C3-88F1CD9624D9}"/>
              </a:ext>
            </a:extLst>
          </p:cNvPr>
          <p:cNvPicPr>
            <a:picLocks noChangeAspect="1"/>
          </p:cNvPicPr>
          <p:nvPr/>
        </p:nvPicPr>
        <p:blipFill>
          <a:blip r:embed="rId4"/>
          <a:srcRect b="6861"/>
          <a:stretch>
            <a:fillRect/>
          </a:stretch>
        </p:blipFill>
        <p:spPr>
          <a:xfrm>
            <a:off x="5500756" y="1250919"/>
            <a:ext cx="6538230" cy="5157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168EC613-BF26-9BED-DD73-7888B2253858}"/>
              </a:ext>
            </a:extLst>
          </p:cNvPr>
          <p:cNvPicPr>
            <a:picLocks noChangeAspect="1"/>
          </p:cNvPicPr>
          <p:nvPr/>
        </p:nvPicPr>
        <p:blipFill>
          <a:blip r:embed="rId5"/>
          <a:stretch>
            <a:fillRect/>
          </a:stretch>
        </p:blipFill>
        <p:spPr>
          <a:xfrm>
            <a:off x="1486268" y="3012508"/>
            <a:ext cx="9010036" cy="3580147"/>
          </a:xfrm>
          <a:prstGeom prst="rect">
            <a:avLst/>
          </a:prstGeom>
        </p:spPr>
      </p:pic>
    </p:spTree>
    <p:extLst>
      <p:ext uri="{BB962C8B-B14F-4D97-AF65-F5344CB8AC3E}">
        <p14:creationId xmlns:p14="http://schemas.microsoft.com/office/powerpoint/2010/main" val="304626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177B148-6CC3-D961-6EFF-DA191D7C4273}"/>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7" name="Rectangle 6">
            <a:extLst>
              <a:ext uri="{FF2B5EF4-FFF2-40B4-BE49-F238E27FC236}">
                <a16:creationId xmlns:a16="http://schemas.microsoft.com/office/drawing/2014/main" id="{435CA344-870D-8AAE-99B3-876914DA081E}"/>
              </a:ext>
            </a:extLst>
          </p:cNvPr>
          <p:cNvSpPr/>
          <p:nvPr/>
        </p:nvSpPr>
        <p:spPr>
          <a:xfrm>
            <a:off x="476518" y="1313645"/>
            <a:ext cx="6278451" cy="4365938"/>
          </a:xfrm>
          <a:prstGeom prst="rect">
            <a:avLst/>
          </a:prstGeom>
          <a:solidFill>
            <a:schemeClr val="bg1">
              <a:alpha val="85000"/>
            </a:schemeClr>
          </a:solidFill>
          <a:ln>
            <a:solidFill>
              <a:schemeClr val="bg1">
                <a:lumMod val="75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6E62E22-44F8-2646-2ED0-A0D710D8D645}"/>
              </a:ext>
            </a:extLst>
          </p:cNvPr>
          <p:cNvSpPr txBox="1"/>
          <p:nvPr/>
        </p:nvSpPr>
        <p:spPr>
          <a:xfrm>
            <a:off x="624624" y="1491732"/>
            <a:ext cx="5982237" cy="3970318"/>
          </a:xfrm>
          <a:prstGeom prst="rect">
            <a:avLst/>
          </a:prstGeom>
          <a:noFill/>
        </p:spPr>
        <p:txBody>
          <a:bodyPr wrap="square" rtlCol="0">
            <a:spAutoFit/>
          </a:bodyPr>
          <a:lstStyle/>
          <a:p>
            <a:r>
              <a:rPr lang="en-US" sz="2800" dirty="0">
                <a:latin typeface="Source Sans Pro" panose="020B0503030403020204" pitchFamily="34" charset="0"/>
                <a:ea typeface="Source Sans Pro" panose="020B0503030403020204" pitchFamily="34" charset="0"/>
              </a:rPr>
              <a:t>Philip found Nathanael and said to him, “We have found him of whom Moses in the Law and also the prophets wrote, Jesus of Nazareth, the son of Joseph.” </a:t>
            </a:r>
          </a:p>
          <a:p>
            <a:r>
              <a:rPr lang="en-US" sz="2800" dirty="0">
                <a:latin typeface="Source Sans Pro" panose="020B0503030403020204" pitchFamily="34" charset="0"/>
                <a:ea typeface="Source Sans Pro" panose="020B0503030403020204" pitchFamily="34" charset="0"/>
              </a:rPr>
              <a:t>Nathanael said to him, “Can anything good come out of Nazareth?” Philip said to him, “Come and see.” </a:t>
            </a:r>
          </a:p>
          <a:p>
            <a:r>
              <a:rPr lang="en-US" sz="2800" dirty="0">
                <a:latin typeface="Source Sans Pro Black" panose="020B0803030403020204" pitchFamily="34" charset="0"/>
                <a:ea typeface="Source Sans Pro Black" panose="020B0803030403020204" pitchFamily="34" charset="0"/>
              </a:rPr>
              <a:t>(John 1:45-46)</a:t>
            </a:r>
            <a:endParaRPr lang="en-US" sz="4800" dirty="0">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363326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85FE554E-9BD0-EFCE-0925-FEDAE6C33525}"/>
              </a:ext>
            </a:extLst>
          </p:cNvPr>
          <p:cNvPicPr>
            <a:picLocks noChangeAspect="1"/>
          </p:cNvPicPr>
          <p:nvPr/>
        </p:nvPicPr>
        <p:blipFill>
          <a:blip r:embed="rId2">
            <a:extLst>
              <a:ext uri="{28A0092B-C50C-407E-A947-70E740481C1C}">
                <a14:useLocalDpi xmlns:a14="http://schemas.microsoft.com/office/drawing/2010/main" val="0"/>
              </a:ext>
            </a:extLst>
          </a:blip>
          <a:srcRect r="425" b="-1"/>
          <a:stretch>
            <a:fillRect/>
          </a:stretch>
        </p:blipFill>
        <p:spPr>
          <a:xfrm>
            <a:off x="20" y="0"/>
            <a:ext cx="12191980" cy="6856718"/>
          </a:xfrm>
          <a:prstGeom prst="rect">
            <a:avLst/>
          </a:prstGeom>
        </p:spPr>
      </p:pic>
      <p:sp>
        <p:nvSpPr>
          <p:cNvPr id="7" name="Rectangle 6">
            <a:extLst>
              <a:ext uri="{FF2B5EF4-FFF2-40B4-BE49-F238E27FC236}">
                <a16:creationId xmlns:a16="http://schemas.microsoft.com/office/drawing/2014/main" id="{AAA29C0E-5136-B2C0-6ED4-41D50F598926}"/>
              </a:ext>
            </a:extLst>
          </p:cNvPr>
          <p:cNvSpPr/>
          <p:nvPr/>
        </p:nvSpPr>
        <p:spPr>
          <a:xfrm>
            <a:off x="4765183" y="592428"/>
            <a:ext cx="6999668" cy="2517820"/>
          </a:xfrm>
          <a:prstGeom prst="rect">
            <a:avLst/>
          </a:prstGeom>
          <a:solidFill>
            <a:schemeClr val="bg1"/>
          </a:solidFill>
          <a:ln w="571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F29A796-2175-FA3B-81C9-E9AFFEDF645E}"/>
              </a:ext>
            </a:extLst>
          </p:cNvPr>
          <p:cNvSpPr txBox="1"/>
          <p:nvPr/>
        </p:nvSpPr>
        <p:spPr>
          <a:xfrm>
            <a:off x="4700788" y="839173"/>
            <a:ext cx="7128458" cy="1231106"/>
          </a:xfrm>
          <a:prstGeom prst="rect">
            <a:avLst/>
          </a:prstGeom>
          <a:noFill/>
        </p:spPr>
        <p:txBody>
          <a:bodyPr wrap="square" rtlCol="0">
            <a:spAutoFit/>
          </a:bodyPr>
          <a:lstStyle/>
          <a:p>
            <a:pPr algn="ctr">
              <a:lnSpc>
                <a:spcPct val="90000"/>
              </a:lnSpc>
            </a:pPr>
            <a:r>
              <a:rPr lang="en-US" sz="8000" dirty="0">
                <a:solidFill>
                  <a:schemeClr val="tx1">
                    <a:lumMod val="85000"/>
                    <a:lumOff val="15000"/>
                  </a:schemeClr>
                </a:solidFill>
                <a:latin typeface="Bebas Neue" panose="020B0606020202050201" pitchFamily="34" charset="0"/>
              </a:rPr>
              <a:t>Are You The Christ?</a:t>
            </a:r>
          </a:p>
        </p:txBody>
      </p:sp>
      <p:sp>
        <p:nvSpPr>
          <p:cNvPr id="8" name="TextBox 7">
            <a:extLst>
              <a:ext uri="{FF2B5EF4-FFF2-40B4-BE49-F238E27FC236}">
                <a16:creationId xmlns:a16="http://schemas.microsoft.com/office/drawing/2014/main" id="{4E02D78A-A495-19E7-B948-AB0AD2BF931D}"/>
              </a:ext>
            </a:extLst>
          </p:cNvPr>
          <p:cNvSpPr txBox="1"/>
          <p:nvPr/>
        </p:nvSpPr>
        <p:spPr>
          <a:xfrm>
            <a:off x="5054956" y="1716859"/>
            <a:ext cx="6194738" cy="1200329"/>
          </a:xfrm>
          <a:prstGeom prst="rect">
            <a:avLst/>
          </a:prstGeom>
          <a:noFill/>
        </p:spPr>
        <p:txBody>
          <a:bodyPr wrap="square" rtlCol="0">
            <a:spAutoFit/>
          </a:bodyPr>
          <a:lstStyle/>
          <a:p>
            <a:pPr algn="ctr"/>
            <a:r>
              <a:rPr lang="en-US" sz="3600" dirty="0">
                <a:solidFill>
                  <a:schemeClr val="accent1"/>
                </a:solidFill>
                <a:latin typeface="Source Sans Pro" panose="020B0503030403020204" pitchFamily="34" charset="0"/>
                <a:ea typeface="Source Sans Pro" panose="020B0503030403020204" pitchFamily="34" charset="0"/>
              </a:rPr>
              <a:t>How To Wrestle With Doubts About Your Faith</a:t>
            </a:r>
          </a:p>
        </p:txBody>
      </p:sp>
    </p:spTree>
    <p:extLst>
      <p:ext uri="{BB962C8B-B14F-4D97-AF65-F5344CB8AC3E}">
        <p14:creationId xmlns:p14="http://schemas.microsoft.com/office/powerpoint/2010/main" val="3961766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8E80-337C-7B0B-6141-DF8B5F5CA377}"/>
              </a:ext>
            </a:extLst>
          </p:cNvPr>
          <p:cNvSpPr>
            <a:spLocks noGrp="1"/>
          </p:cNvSpPr>
          <p:nvPr>
            <p:ph type="title"/>
          </p:nvPr>
        </p:nvSpPr>
        <p:spPr>
          <a:xfrm>
            <a:off x="780245" y="1927313"/>
            <a:ext cx="10515600" cy="1325563"/>
          </a:xfrm>
        </p:spPr>
        <p:txBody>
          <a:bodyPr>
            <a:normAutofit fontScale="90000"/>
          </a:bodyPr>
          <a:lstStyle/>
          <a:p>
            <a:pPr algn="ctr"/>
            <a:r>
              <a:rPr lang="en-US" sz="8800" dirty="0">
                <a:latin typeface="Bebas Neue" panose="020B0606020202050201" pitchFamily="34" charset="0"/>
              </a:rPr>
              <a:t>Doubt is easy.</a:t>
            </a:r>
          </a:p>
        </p:txBody>
      </p:sp>
      <p:sp>
        <p:nvSpPr>
          <p:cNvPr id="4" name="Title 1">
            <a:extLst>
              <a:ext uri="{FF2B5EF4-FFF2-40B4-BE49-F238E27FC236}">
                <a16:creationId xmlns:a16="http://schemas.microsoft.com/office/drawing/2014/main" id="{89B4A062-330A-5B3B-02DD-D13697885FC6}"/>
              </a:ext>
            </a:extLst>
          </p:cNvPr>
          <p:cNvSpPr txBox="1">
            <a:spLocks/>
          </p:cNvSpPr>
          <p:nvPr/>
        </p:nvSpPr>
        <p:spPr>
          <a:xfrm>
            <a:off x="838200" y="3315349"/>
            <a:ext cx="10289146" cy="169594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i="1" dirty="0">
                <a:latin typeface="Source Sans Pro" panose="020B0503030403020204" pitchFamily="34" charset="0"/>
                <a:ea typeface="Source Sans Pro" panose="020B0503030403020204" pitchFamily="34" charset="0"/>
              </a:rPr>
              <a:t>It demands irrefutable evidence but offers none of its own.</a:t>
            </a:r>
          </a:p>
        </p:txBody>
      </p:sp>
    </p:spTree>
    <p:extLst>
      <p:ext uri="{BB962C8B-B14F-4D97-AF65-F5344CB8AC3E}">
        <p14:creationId xmlns:p14="http://schemas.microsoft.com/office/powerpoint/2010/main" val="140727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C16D6-2C00-4C9D-D18F-502C92834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B48B8-D69D-6031-1DD1-B87BA4F57480}"/>
              </a:ext>
            </a:extLst>
          </p:cNvPr>
          <p:cNvSpPr>
            <a:spLocks noGrp="1"/>
          </p:cNvSpPr>
          <p:nvPr>
            <p:ph type="title"/>
          </p:nvPr>
        </p:nvSpPr>
        <p:spPr>
          <a:xfrm>
            <a:off x="646982" y="206584"/>
            <a:ext cx="8660920" cy="1325563"/>
          </a:xfrm>
        </p:spPr>
        <p:txBody>
          <a:bodyPr>
            <a:normAutofit/>
          </a:bodyPr>
          <a:lstStyle/>
          <a:p>
            <a:r>
              <a:rPr lang="en-US" sz="6000" dirty="0">
                <a:latin typeface="Bebas Neue" panose="020B0606020202050201" pitchFamily="34" charset="0"/>
              </a:rPr>
              <a:t>Matthew 11:1-3</a:t>
            </a:r>
          </a:p>
        </p:txBody>
      </p:sp>
      <p:sp>
        <p:nvSpPr>
          <p:cNvPr id="5" name="Rectangle 4">
            <a:extLst>
              <a:ext uri="{FF2B5EF4-FFF2-40B4-BE49-F238E27FC236}">
                <a16:creationId xmlns:a16="http://schemas.microsoft.com/office/drawing/2014/main" id="{E8B62327-4A37-E2E8-53DE-A4A9B1561ACF}"/>
              </a:ext>
            </a:extLst>
          </p:cNvPr>
          <p:cNvSpPr/>
          <p:nvPr/>
        </p:nvSpPr>
        <p:spPr>
          <a:xfrm>
            <a:off x="0" y="1208982"/>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44C55F08-993E-BBAE-BAB6-838DE7FB22B9}"/>
              </a:ext>
            </a:extLst>
          </p:cNvPr>
          <p:cNvSpPr txBox="1"/>
          <p:nvPr/>
        </p:nvSpPr>
        <p:spPr>
          <a:xfrm>
            <a:off x="646981" y="1750968"/>
            <a:ext cx="10644995" cy="5078313"/>
          </a:xfrm>
          <a:prstGeom prst="rect">
            <a:avLst/>
          </a:prstGeom>
          <a:noFill/>
        </p:spPr>
        <p:txBody>
          <a:bodyPr wrap="square">
            <a:spAutoFit/>
          </a:bodyPr>
          <a:lstStyle/>
          <a:p>
            <a:pPr lvl="0"/>
            <a:r>
              <a:rPr lang="en-US" sz="4000" dirty="0">
                <a:solidFill>
                  <a:prstClr val="black"/>
                </a:solidFill>
                <a:latin typeface="Source Sans Pro" panose="020B0503030403020204" pitchFamily="34" charset="0"/>
                <a:ea typeface="Source Sans Pro" panose="020B0503030403020204" pitchFamily="34" charset="0"/>
              </a:rPr>
              <a:t>“When Jesus had finished giving instructions to His twelve disciples, He departed from there to teach and preach in their cities. Now when John, while imprisoned, heard of the works of Christ, he sent word by his disciples and said to Him, </a:t>
            </a:r>
            <a:r>
              <a:rPr lang="en-US" sz="4000" b="1" dirty="0">
                <a:solidFill>
                  <a:prstClr val="black"/>
                </a:solidFill>
                <a:latin typeface="Source Sans Pro" panose="020B0503030403020204" pitchFamily="34" charset="0"/>
                <a:ea typeface="Source Sans Pro" panose="020B0503030403020204" pitchFamily="34" charset="0"/>
              </a:rPr>
              <a:t>“Are You the Expected One, or shall we look for someone else?”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13" name="Picture 12">
            <a:extLst>
              <a:ext uri="{FF2B5EF4-FFF2-40B4-BE49-F238E27FC236}">
                <a16:creationId xmlns:a16="http://schemas.microsoft.com/office/drawing/2014/main" id="{0857BC0A-0DF3-7028-493B-1D96E1920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9640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E578BB-85EA-231B-A83E-5EF38CC27030}"/>
              </a:ext>
            </a:extLst>
          </p:cNvPr>
          <p:cNvPicPr>
            <a:picLocks noChangeAspect="1"/>
          </p:cNvPicPr>
          <p:nvPr/>
        </p:nvPicPr>
        <p:blipFill>
          <a:blip r:embed="rId2">
            <a:extLst>
              <a:ext uri="{28A0092B-C50C-407E-A947-70E740481C1C}">
                <a14:useLocalDpi xmlns:a14="http://schemas.microsoft.com/office/drawing/2010/main" val="0"/>
              </a:ext>
            </a:extLst>
          </a:blip>
          <a:srcRect l="20788" r="20371"/>
          <a:stretch>
            <a:fillRect/>
          </a:stretch>
        </p:blipFill>
        <p:spPr>
          <a:xfrm>
            <a:off x="0" y="0"/>
            <a:ext cx="5608749" cy="6858000"/>
          </a:xfrm>
          <a:prstGeom prst="rect">
            <a:avLst/>
          </a:prstGeom>
        </p:spPr>
      </p:pic>
      <p:sp>
        <p:nvSpPr>
          <p:cNvPr id="6" name="Title 1">
            <a:extLst>
              <a:ext uri="{FF2B5EF4-FFF2-40B4-BE49-F238E27FC236}">
                <a16:creationId xmlns:a16="http://schemas.microsoft.com/office/drawing/2014/main" id="{7BB6B9EC-B078-619F-B009-0FFC26069F24}"/>
              </a:ext>
            </a:extLst>
          </p:cNvPr>
          <p:cNvSpPr>
            <a:spLocks noGrp="1"/>
          </p:cNvSpPr>
          <p:nvPr>
            <p:ph type="title"/>
          </p:nvPr>
        </p:nvSpPr>
        <p:spPr>
          <a:xfrm>
            <a:off x="6317086" y="210892"/>
            <a:ext cx="5454203" cy="954107"/>
          </a:xfrm>
        </p:spPr>
        <p:txBody>
          <a:bodyPr>
            <a:normAutofit/>
          </a:bodyPr>
          <a:lstStyle/>
          <a:p>
            <a:r>
              <a:rPr lang="en-US" sz="4800" dirty="0">
                <a:latin typeface="Bebas Neue" panose="020B0606020202050201" pitchFamily="34" charset="0"/>
              </a:rPr>
              <a:t>What Happened to John?</a:t>
            </a:r>
          </a:p>
        </p:txBody>
      </p:sp>
      <p:sp>
        <p:nvSpPr>
          <p:cNvPr id="7" name="TextBox 6">
            <a:extLst>
              <a:ext uri="{FF2B5EF4-FFF2-40B4-BE49-F238E27FC236}">
                <a16:creationId xmlns:a16="http://schemas.microsoft.com/office/drawing/2014/main" id="{0FD32AEC-51F4-AC63-90D9-80E124D2E46B}"/>
              </a:ext>
            </a:extLst>
          </p:cNvPr>
          <p:cNvSpPr txBox="1"/>
          <p:nvPr/>
        </p:nvSpPr>
        <p:spPr>
          <a:xfrm>
            <a:off x="5896375" y="1115615"/>
            <a:ext cx="5531477"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John was an outspoken messenger of the Kingdom of God</a:t>
            </a:r>
          </a:p>
        </p:txBody>
      </p:sp>
      <p:sp>
        <p:nvSpPr>
          <p:cNvPr id="8" name="TextBox 7">
            <a:extLst>
              <a:ext uri="{FF2B5EF4-FFF2-40B4-BE49-F238E27FC236}">
                <a16:creationId xmlns:a16="http://schemas.microsoft.com/office/drawing/2014/main" id="{D447918C-4DBE-F83A-BC9D-318C3F121FE8}"/>
              </a:ext>
            </a:extLst>
          </p:cNvPr>
          <p:cNvSpPr txBox="1"/>
          <p:nvPr/>
        </p:nvSpPr>
        <p:spPr>
          <a:xfrm>
            <a:off x="5896374" y="2368921"/>
            <a:ext cx="5531477" cy="523220"/>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His teaching brought conflict</a:t>
            </a:r>
          </a:p>
        </p:txBody>
      </p:sp>
      <p:sp>
        <p:nvSpPr>
          <p:cNvPr id="9" name="TextBox 8">
            <a:extLst>
              <a:ext uri="{FF2B5EF4-FFF2-40B4-BE49-F238E27FC236}">
                <a16:creationId xmlns:a16="http://schemas.microsoft.com/office/drawing/2014/main" id="{E04A20EE-EB40-E7A5-8FA3-97C5C6CD5D4D}"/>
              </a:ext>
            </a:extLst>
          </p:cNvPr>
          <p:cNvSpPr txBox="1"/>
          <p:nvPr/>
        </p:nvSpPr>
        <p:spPr>
          <a:xfrm>
            <a:off x="5896373" y="3169589"/>
            <a:ext cx="5531477"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He recognized Jesus as the Lamb of God, and Baptized him</a:t>
            </a:r>
          </a:p>
        </p:txBody>
      </p:sp>
      <p:sp>
        <p:nvSpPr>
          <p:cNvPr id="10" name="TextBox 9">
            <a:extLst>
              <a:ext uri="{FF2B5EF4-FFF2-40B4-BE49-F238E27FC236}">
                <a16:creationId xmlns:a16="http://schemas.microsoft.com/office/drawing/2014/main" id="{882CAA02-2A00-10C0-14DA-11DC2DCB30D5}"/>
              </a:ext>
            </a:extLst>
          </p:cNvPr>
          <p:cNvSpPr txBox="1"/>
          <p:nvPr/>
        </p:nvSpPr>
        <p:spPr>
          <a:xfrm>
            <a:off x="5896373" y="4372166"/>
            <a:ext cx="5874914"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John ended up in prison for preaching against a ruler’s infidelity</a:t>
            </a:r>
          </a:p>
        </p:txBody>
      </p:sp>
      <p:sp>
        <p:nvSpPr>
          <p:cNvPr id="11" name="TextBox 10">
            <a:extLst>
              <a:ext uri="{FF2B5EF4-FFF2-40B4-BE49-F238E27FC236}">
                <a16:creationId xmlns:a16="http://schemas.microsoft.com/office/drawing/2014/main" id="{7DF245FD-C27B-BFEF-9B81-4F0D18D36051}"/>
              </a:ext>
            </a:extLst>
          </p:cNvPr>
          <p:cNvSpPr txBox="1"/>
          <p:nvPr/>
        </p:nvSpPr>
        <p:spPr>
          <a:xfrm>
            <a:off x="5896373" y="5574744"/>
            <a:ext cx="5874914" cy="954107"/>
          </a:xfrm>
          <a:prstGeom prst="rect">
            <a:avLst/>
          </a:prstGeom>
          <a:noFill/>
        </p:spPr>
        <p:txBody>
          <a:bodyPr wrap="square" rtlCol="0">
            <a:spAutoFit/>
          </a:bodyPr>
          <a:lstStyle/>
          <a:p>
            <a:pPr marL="285750" indent="-285750">
              <a:buFont typeface="Arial" panose="020B0604020202020204" pitchFamily="34" charset="0"/>
              <a:buChar char="•"/>
            </a:pPr>
            <a:r>
              <a:rPr lang="en-US" sz="2800" b="1" dirty="0">
                <a:solidFill>
                  <a:srgbClr val="C00000"/>
                </a:solidFill>
                <a:latin typeface="Source Sans Pro" panose="020B0503030403020204" pitchFamily="34" charset="0"/>
                <a:ea typeface="Source Sans Pro" panose="020B0503030403020204" pitchFamily="34" charset="0"/>
              </a:rPr>
              <a:t>It seems John became unsure about the direction of the mission</a:t>
            </a:r>
          </a:p>
        </p:txBody>
      </p:sp>
    </p:spTree>
    <p:extLst>
      <p:ext uri="{BB962C8B-B14F-4D97-AF65-F5344CB8AC3E}">
        <p14:creationId xmlns:p14="http://schemas.microsoft.com/office/powerpoint/2010/main" val="296618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999E71-B971-4D98-2198-85D16443A40C}"/>
              </a:ext>
            </a:extLst>
          </p:cNvPr>
          <p:cNvPicPr>
            <a:picLocks noChangeAspect="1"/>
          </p:cNvPicPr>
          <p:nvPr/>
        </p:nvPicPr>
        <p:blipFill>
          <a:blip r:embed="rId2">
            <a:extLst>
              <a:ext uri="{28A0092B-C50C-407E-A947-70E740481C1C}">
                <a14:useLocalDpi xmlns:a14="http://schemas.microsoft.com/office/drawing/2010/main" val="0"/>
              </a:ext>
            </a:extLst>
          </a:blip>
          <a:srcRect t="10999" b="4625"/>
          <a:stretch>
            <a:fillRect/>
          </a:stretch>
        </p:blipFill>
        <p:spPr>
          <a:xfrm>
            <a:off x="1" y="1"/>
            <a:ext cx="12192000" cy="6858000"/>
          </a:xfrm>
          <a:prstGeom prst="rect">
            <a:avLst/>
          </a:prstGeom>
        </p:spPr>
      </p:pic>
      <p:sp>
        <p:nvSpPr>
          <p:cNvPr id="6" name="Title 1">
            <a:extLst>
              <a:ext uri="{FF2B5EF4-FFF2-40B4-BE49-F238E27FC236}">
                <a16:creationId xmlns:a16="http://schemas.microsoft.com/office/drawing/2014/main" id="{711A5E99-F8B8-9359-BDA5-C3C91ADC0EDF}"/>
              </a:ext>
            </a:extLst>
          </p:cNvPr>
          <p:cNvSpPr>
            <a:spLocks noGrp="1"/>
          </p:cNvSpPr>
          <p:nvPr>
            <p:ph type="title"/>
          </p:nvPr>
        </p:nvSpPr>
        <p:spPr>
          <a:xfrm>
            <a:off x="282139" y="242540"/>
            <a:ext cx="11627719" cy="954107"/>
          </a:xfrm>
        </p:spPr>
        <p:txBody>
          <a:bodyPr>
            <a:noAutofit/>
          </a:bodyPr>
          <a:lstStyle/>
          <a:p>
            <a:r>
              <a:rPr lang="en-US" sz="6000" dirty="0">
                <a:latin typeface="Bebas Neue" panose="020B0606020202050201" pitchFamily="34" charset="0"/>
              </a:rPr>
              <a:t>The Tools of Doubt – </a:t>
            </a:r>
            <a:r>
              <a:rPr lang="en-US" sz="6000" dirty="0">
                <a:solidFill>
                  <a:srgbClr val="C00000"/>
                </a:solidFill>
                <a:latin typeface="Bebas Neue" panose="020B0606020202050201" pitchFamily="34" charset="0"/>
              </a:rPr>
              <a:t>Negative Circumstances </a:t>
            </a:r>
          </a:p>
        </p:txBody>
      </p:sp>
      <p:sp>
        <p:nvSpPr>
          <p:cNvPr id="7" name="Rectangle 6">
            <a:extLst>
              <a:ext uri="{FF2B5EF4-FFF2-40B4-BE49-F238E27FC236}">
                <a16:creationId xmlns:a16="http://schemas.microsoft.com/office/drawing/2014/main" id="{8705A29C-F4B0-12D8-8BE9-D422305855BB}"/>
              </a:ext>
            </a:extLst>
          </p:cNvPr>
          <p:cNvSpPr/>
          <p:nvPr/>
        </p:nvSpPr>
        <p:spPr>
          <a:xfrm>
            <a:off x="0" y="1439186"/>
            <a:ext cx="12191999" cy="4349364"/>
          </a:xfrm>
          <a:prstGeom prst="rect">
            <a:avLst/>
          </a:prstGeom>
          <a:solidFill>
            <a:schemeClr val="bg1">
              <a:alpha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68F9F4-3CD2-7B94-EA5E-1B2B4B17F438}"/>
              </a:ext>
            </a:extLst>
          </p:cNvPr>
          <p:cNvSpPr txBox="1"/>
          <p:nvPr/>
        </p:nvSpPr>
        <p:spPr>
          <a:xfrm>
            <a:off x="282139" y="2745609"/>
            <a:ext cx="3741219" cy="1200329"/>
          </a:xfrm>
          <a:prstGeom prst="rect">
            <a:avLst/>
          </a:prstGeom>
          <a:noFill/>
        </p:spPr>
        <p:txBody>
          <a:bodyPr wrap="square">
            <a:spAutoFit/>
          </a:bodyPr>
          <a:lstStyle/>
          <a:p>
            <a:r>
              <a:rPr lang="en-US" sz="3600" b="0" i="1" u="none" strike="noStrike" baseline="0" dirty="0">
                <a:solidFill>
                  <a:srgbClr val="292F33"/>
                </a:solidFill>
                <a:latin typeface="Source Sans Pro" panose="020B0503030403020204" pitchFamily="34" charset="0"/>
                <a:ea typeface="Source Sans Pro" panose="020B0503030403020204" pitchFamily="34" charset="0"/>
              </a:rPr>
              <a:t>“Now when John heard in prison…”</a:t>
            </a:r>
            <a:endParaRPr lang="en-US" sz="3600" i="1" dirty="0">
              <a:latin typeface="Source Sans Pro" panose="020B0503030403020204" pitchFamily="34" charset="0"/>
              <a:ea typeface="Source Sans Pro" panose="020B0503030403020204" pitchFamily="34" charset="0"/>
            </a:endParaRPr>
          </a:p>
        </p:txBody>
      </p:sp>
      <p:cxnSp>
        <p:nvCxnSpPr>
          <p:cNvPr id="11" name="Straight Connector 10">
            <a:extLst>
              <a:ext uri="{FF2B5EF4-FFF2-40B4-BE49-F238E27FC236}">
                <a16:creationId xmlns:a16="http://schemas.microsoft.com/office/drawing/2014/main" id="{56BFC7F9-8711-C45C-2004-4C4E324633BB}"/>
              </a:ext>
            </a:extLst>
          </p:cNvPr>
          <p:cNvCxnSpPr/>
          <p:nvPr/>
        </p:nvCxnSpPr>
        <p:spPr>
          <a:xfrm>
            <a:off x="4118774" y="1946082"/>
            <a:ext cx="0" cy="2965836"/>
          </a:xfrm>
          <a:prstGeom prst="line">
            <a:avLst/>
          </a:prstGeom>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20754682-F01A-0156-5103-554FEE8F13E6}"/>
              </a:ext>
            </a:extLst>
          </p:cNvPr>
          <p:cNvSpPr txBox="1"/>
          <p:nvPr/>
        </p:nvSpPr>
        <p:spPr>
          <a:xfrm>
            <a:off x="282137" y="2099278"/>
            <a:ext cx="3265999"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Matthew 11:2</a:t>
            </a:r>
          </a:p>
        </p:txBody>
      </p:sp>
      <p:sp>
        <p:nvSpPr>
          <p:cNvPr id="13" name="TextBox 12">
            <a:extLst>
              <a:ext uri="{FF2B5EF4-FFF2-40B4-BE49-F238E27FC236}">
                <a16:creationId xmlns:a16="http://schemas.microsoft.com/office/drawing/2014/main" id="{80052C42-9D9A-FE4C-A5F0-0770496B642B}"/>
              </a:ext>
            </a:extLst>
          </p:cNvPr>
          <p:cNvSpPr txBox="1"/>
          <p:nvPr/>
        </p:nvSpPr>
        <p:spPr>
          <a:xfrm>
            <a:off x="4516340" y="1558614"/>
            <a:ext cx="6925586"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Satan believes that if things weren’t easy in your life, you would curse God</a:t>
            </a:r>
          </a:p>
        </p:txBody>
      </p:sp>
      <p:sp>
        <p:nvSpPr>
          <p:cNvPr id="14" name="TextBox 13">
            <a:extLst>
              <a:ext uri="{FF2B5EF4-FFF2-40B4-BE49-F238E27FC236}">
                <a16:creationId xmlns:a16="http://schemas.microsoft.com/office/drawing/2014/main" id="{AD15E416-0119-EA59-158F-8EDC5B3B13DE}"/>
              </a:ext>
            </a:extLst>
          </p:cNvPr>
          <p:cNvSpPr txBox="1"/>
          <p:nvPr/>
        </p:nvSpPr>
        <p:spPr>
          <a:xfrm>
            <a:off x="4516340" y="2780614"/>
            <a:ext cx="6925586"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The loss of a loved one, a breakup, health problems… they all put pressure on your faith in God</a:t>
            </a:r>
          </a:p>
        </p:txBody>
      </p:sp>
      <p:sp>
        <p:nvSpPr>
          <p:cNvPr id="15" name="TextBox 14">
            <a:extLst>
              <a:ext uri="{FF2B5EF4-FFF2-40B4-BE49-F238E27FC236}">
                <a16:creationId xmlns:a16="http://schemas.microsoft.com/office/drawing/2014/main" id="{F64C31DA-B846-A887-BD2D-D03CFA61F26C}"/>
              </a:ext>
            </a:extLst>
          </p:cNvPr>
          <p:cNvSpPr txBox="1"/>
          <p:nvPr/>
        </p:nvSpPr>
        <p:spPr>
          <a:xfrm>
            <a:off x="4516340" y="4592813"/>
            <a:ext cx="6925586"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High level bible characters were put to this same test, like Peter and Job</a:t>
            </a:r>
          </a:p>
        </p:txBody>
      </p:sp>
    </p:spTree>
    <p:extLst>
      <p:ext uri="{BB962C8B-B14F-4D97-AF65-F5344CB8AC3E}">
        <p14:creationId xmlns:p14="http://schemas.microsoft.com/office/powerpoint/2010/main" val="187849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p:bldP spid="12"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DD9A9-DEFF-4BE4-88CE-B815CEC05B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C7F50A-D111-8C4A-B8EA-24E0C17C51B8}"/>
              </a:ext>
            </a:extLst>
          </p:cNvPr>
          <p:cNvPicPr>
            <a:picLocks noChangeAspect="1"/>
          </p:cNvPicPr>
          <p:nvPr/>
        </p:nvPicPr>
        <p:blipFill>
          <a:blip r:embed="rId2">
            <a:extLst>
              <a:ext uri="{28A0092B-C50C-407E-A947-70E740481C1C}">
                <a14:useLocalDpi xmlns:a14="http://schemas.microsoft.com/office/drawing/2010/main" val="0"/>
              </a:ext>
            </a:extLst>
          </a:blip>
          <a:srcRect t="10999" b="4625"/>
          <a:stretch>
            <a:fillRect/>
          </a:stretch>
        </p:blipFill>
        <p:spPr>
          <a:xfrm>
            <a:off x="1" y="1"/>
            <a:ext cx="12192000" cy="6858000"/>
          </a:xfrm>
          <a:prstGeom prst="rect">
            <a:avLst/>
          </a:prstGeom>
        </p:spPr>
      </p:pic>
      <p:sp>
        <p:nvSpPr>
          <p:cNvPr id="6" name="Title 1">
            <a:extLst>
              <a:ext uri="{FF2B5EF4-FFF2-40B4-BE49-F238E27FC236}">
                <a16:creationId xmlns:a16="http://schemas.microsoft.com/office/drawing/2014/main" id="{88569BAE-F006-8C71-8C31-D3D3387371D2}"/>
              </a:ext>
            </a:extLst>
          </p:cNvPr>
          <p:cNvSpPr>
            <a:spLocks noGrp="1"/>
          </p:cNvSpPr>
          <p:nvPr>
            <p:ph type="title"/>
          </p:nvPr>
        </p:nvSpPr>
        <p:spPr>
          <a:xfrm>
            <a:off x="282139" y="242540"/>
            <a:ext cx="11627719" cy="954107"/>
          </a:xfrm>
        </p:spPr>
        <p:txBody>
          <a:bodyPr>
            <a:noAutofit/>
          </a:bodyPr>
          <a:lstStyle/>
          <a:p>
            <a:r>
              <a:rPr lang="en-US" sz="6000" dirty="0">
                <a:latin typeface="Bebas Neue" panose="020B0606020202050201" pitchFamily="34" charset="0"/>
              </a:rPr>
              <a:t>The Tools of Doubt – </a:t>
            </a:r>
            <a:r>
              <a:rPr lang="en-US" sz="6000" dirty="0">
                <a:solidFill>
                  <a:srgbClr val="C00000"/>
                </a:solidFill>
                <a:latin typeface="Bebas Neue" panose="020B0606020202050201" pitchFamily="34" charset="0"/>
              </a:rPr>
              <a:t>Misunderstanding God</a:t>
            </a:r>
          </a:p>
        </p:txBody>
      </p:sp>
      <p:sp>
        <p:nvSpPr>
          <p:cNvPr id="7" name="Rectangle 6">
            <a:extLst>
              <a:ext uri="{FF2B5EF4-FFF2-40B4-BE49-F238E27FC236}">
                <a16:creationId xmlns:a16="http://schemas.microsoft.com/office/drawing/2014/main" id="{C3894B02-BC4C-2960-F609-CCA0D6FC5DAE}"/>
              </a:ext>
            </a:extLst>
          </p:cNvPr>
          <p:cNvSpPr/>
          <p:nvPr/>
        </p:nvSpPr>
        <p:spPr>
          <a:xfrm>
            <a:off x="0" y="1439186"/>
            <a:ext cx="12191999" cy="4349364"/>
          </a:xfrm>
          <a:prstGeom prst="rect">
            <a:avLst/>
          </a:prstGeom>
          <a:solidFill>
            <a:schemeClr val="bg1">
              <a:alpha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89ED7EC-FF7C-FC34-33BD-FF5615D8772C}"/>
              </a:ext>
            </a:extLst>
          </p:cNvPr>
          <p:cNvSpPr txBox="1"/>
          <p:nvPr/>
        </p:nvSpPr>
        <p:spPr>
          <a:xfrm>
            <a:off x="226480" y="2204945"/>
            <a:ext cx="3892292" cy="3662541"/>
          </a:xfrm>
          <a:prstGeom prst="rect">
            <a:avLst/>
          </a:prstGeom>
          <a:noFill/>
        </p:spPr>
        <p:txBody>
          <a:bodyPr wrap="square">
            <a:spAutoFit/>
          </a:bodyPr>
          <a:lstStyle/>
          <a:p>
            <a:r>
              <a:rPr lang="en-US" sz="2800" i="1" dirty="0">
                <a:solidFill>
                  <a:srgbClr val="292F33"/>
                </a:solidFill>
                <a:latin typeface="Source Sans Pro" panose="020B0503030403020204" pitchFamily="34" charset="0"/>
                <a:ea typeface="Source Sans Pro" panose="020B0503030403020204" pitchFamily="34" charset="0"/>
              </a:rPr>
              <a:t>“Now when John, while imprisoned, </a:t>
            </a:r>
            <a:r>
              <a:rPr lang="en-US" sz="2800" b="1" i="1" dirty="0">
                <a:solidFill>
                  <a:srgbClr val="292F33"/>
                </a:solidFill>
                <a:latin typeface="Source Sans Pro" panose="020B0503030403020204" pitchFamily="34" charset="0"/>
                <a:ea typeface="Source Sans Pro" panose="020B0503030403020204" pitchFamily="34" charset="0"/>
              </a:rPr>
              <a:t>heard of the works of Christ</a:t>
            </a:r>
            <a:r>
              <a:rPr lang="en-US" sz="2800" i="1" dirty="0">
                <a:solidFill>
                  <a:srgbClr val="292F33"/>
                </a:solidFill>
                <a:latin typeface="Source Sans Pro" panose="020B0503030403020204" pitchFamily="34" charset="0"/>
                <a:ea typeface="Source Sans Pro" panose="020B0503030403020204" pitchFamily="34" charset="0"/>
              </a:rPr>
              <a:t>, he sent word by his disciples and said to Him, “Are You the Expected One, or shall we look for someone else?”</a:t>
            </a:r>
          </a:p>
          <a:p>
            <a:endParaRPr lang="en-US" sz="3600" i="1" dirty="0">
              <a:latin typeface="Source Sans Pro" panose="020B0503030403020204" pitchFamily="34" charset="0"/>
              <a:ea typeface="Source Sans Pro" panose="020B0503030403020204" pitchFamily="34" charset="0"/>
            </a:endParaRPr>
          </a:p>
        </p:txBody>
      </p:sp>
      <p:cxnSp>
        <p:nvCxnSpPr>
          <p:cNvPr id="11" name="Straight Connector 10">
            <a:extLst>
              <a:ext uri="{FF2B5EF4-FFF2-40B4-BE49-F238E27FC236}">
                <a16:creationId xmlns:a16="http://schemas.microsoft.com/office/drawing/2014/main" id="{61DDEBE7-4AAE-90A2-EC72-CA62E3F72CDB}"/>
              </a:ext>
            </a:extLst>
          </p:cNvPr>
          <p:cNvCxnSpPr/>
          <p:nvPr/>
        </p:nvCxnSpPr>
        <p:spPr>
          <a:xfrm>
            <a:off x="4118774" y="1946082"/>
            <a:ext cx="0" cy="2965836"/>
          </a:xfrm>
          <a:prstGeom prst="line">
            <a:avLst/>
          </a:prstGeom>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525DF719-7734-BD81-5109-47667DA29CA3}"/>
              </a:ext>
            </a:extLst>
          </p:cNvPr>
          <p:cNvSpPr txBox="1"/>
          <p:nvPr/>
        </p:nvSpPr>
        <p:spPr>
          <a:xfrm>
            <a:off x="226478" y="1558614"/>
            <a:ext cx="3397882"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Matthew 11:2</a:t>
            </a:r>
          </a:p>
        </p:txBody>
      </p:sp>
      <p:sp>
        <p:nvSpPr>
          <p:cNvPr id="13" name="TextBox 12">
            <a:extLst>
              <a:ext uri="{FF2B5EF4-FFF2-40B4-BE49-F238E27FC236}">
                <a16:creationId xmlns:a16="http://schemas.microsoft.com/office/drawing/2014/main" id="{866E2E11-36AC-BC63-2C66-54EE93C077B8}"/>
              </a:ext>
            </a:extLst>
          </p:cNvPr>
          <p:cNvSpPr txBox="1"/>
          <p:nvPr/>
        </p:nvSpPr>
        <p:spPr>
          <a:xfrm>
            <a:off x="4516340" y="1558614"/>
            <a:ext cx="7393518"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People walked away from Jesus because they didn’t </a:t>
            </a:r>
            <a:r>
              <a:rPr lang="en-US" sz="3200" i="1" dirty="0">
                <a:latin typeface="Source Sans Pro" panose="020B0503030403020204" pitchFamily="34" charset="0"/>
                <a:ea typeface="Source Sans Pro" panose="020B0503030403020204" pitchFamily="34" charset="0"/>
              </a:rPr>
              <a:t>understand His mission</a:t>
            </a:r>
          </a:p>
        </p:txBody>
      </p:sp>
      <p:sp>
        <p:nvSpPr>
          <p:cNvPr id="14" name="TextBox 13">
            <a:extLst>
              <a:ext uri="{FF2B5EF4-FFF2-40B4-BE49-F238E27FC236}">
                <a16:creationId xmlns:a16="http://schemas.microsoft.com/office/drawing/2014/main" id="{F20947D5-28CD-695A-89B1-F7D9AE7A513D}"/>
              </a:ext>
            </a:extLst>
          </p:cNvPr>
          <p:cNvSpPr txBox="1"/>
          <p:nvPr/>
        </p:nvSpPr>
        <p:spPr>
          <a:xfrm>
            <a:off x="4516340" y="2738532"/>
            <a:ext cx="6925586"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We have expectations for God, and if he doesn’t live up to those, then our belief is non-existent</a:t>
            </a:r>
          </a:p>
        </p:txBody>
      </p:sp>
      <p:sp>
        <p:nvSpPr>
          <p:cNvPr id="15" name="TextBox 14">
            <a:extLst>
              <a:ext uri="{FF2B5EF4-FFF2-40B4-BE49-F238E27FC236}">
                <a16:creationId xmlns:a16="http://schemas.microsoft.com/office/drawing/2014/main" id="{BC22FDAF-6970-ACA8-D4A0-39203213324F}"/>
              </a:ext>
            </a:extLst>
          </p:cNvPr>
          <p:cNvSpPr txBox="1"/>
          <p:nvPr/>
        </p:nvSpPr>
        <p:spPr>
          <a:xfrm>
            <a:off x="4516340" y="4410892"/>
            <a:ext cx="6925586"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“If God was loving, He would do this and that and never let anyone hurt!”</a:t>
            </a:r>
          </a:p>
        </p:txBody>
      </p:sp>
    </p:spTree>
    <p:extLst>
      <p:ext uri="{BB962C8B-B14F-4D97-AF65-F5344CB8AC3E}">
        <p14:creationId xmlns:p14="http://schemas.microsoft.com/office/powerpoint/2010/main" val="156225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CBC4C-0E3C-4F9F-F5AB-969317A879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9804A8F-F716-2835-5A3F-93AA9C687C1C}"/>
              </a:ext>
            </a:extLst>
          </p:cNvPr>
          <p:cNvPicPr>
            <a:picLocks noChangeAspect="1"/>
          </p:cNvPicPr>
          <p:nvPr/>
        </p:nvPicPr>
        <p:blipFill>
          <a:blip r:embed="rId2">
            <a:extLst>
              <a:ext uri="{28A0092B-C50C-407E-A947-70E740481C1C}">
                <a14:useLocalDpi xmlns:a14="http://schemas.microsoft.com/office/drawing/2010/main" val="0"/>
              </a:ext>
            </a:extLst>
          </a:blip>
          <a:srcRect t="10999" b="4625"/>
          <a:stretch>
            <a:fillRect/>
          </a:stretch>
        </p:blipFill>
        <p:spPr>
          <a:xfrm>
            <a:off x="1" y="1"/>
            <a:ext cx="12192000" cy="6858000"/>
          </a:xfrm>
          <a:prstGeom prst="rect">
            <a:avLst/>
          </a:prstGeom>
        </p:spPr>
      </p:pic>
      <p:sp>
        <p:nvSpPr>
          <p:cNvPr id="6" name="Title 1">
            <a:extLst>
              <a:ext uri="{FF2B5EF4-FFF2-40B4-BE49-F238E27FC236}">
                <a16:creationId xmlns:a16="http://schemas.microsoft.com/office/drawing/2014/main" id="{F2575D1C-B73E-4D3B-3675-3473488DBCA8}"/>
              </a:ext>
            </a:extLst>
          </p:cNvPr>
          <p:cNvSpPr>
            <a:spLocks noGrp="1"/>
          </p:cNvSpPr>
          <p:nvPr>
            <p:ph type="title"/>
          </p:nvPr>
        </p:nvSpPr>
        <p:spPr>
          <a:xfrm>
            <a:off x="282139" y="242540"/>
            <a:ext cx="11627719" cy="954107"/>
          </a:xfrm>
        </p:spPr>
        <p:txBody>
          <a:bodyPr>
            <a:noAutofit/>
          </a:bodyPr>
          <a:lstStyle/>
          <a:p>
            <a:r>
              <a:rPr lang="en-US" sz="6000" dirty="0">
                <a:latin typeface="Bebas Neue" panose="020B0606020202050201" pitchFamily="34" charset="0"/>
              </a:rPr>
              <a:t>The Tools of Doubt – </a:t>
            </a:r>
            <a:r>
              <a:rPr lang="en-US" sz="6000" dirty="0">
                <a:solidFill>
                  <a:srgbClr val="C00000"/>
                </a:solidFill>
                <a:latin typeface="Bebas Neue" panose="020B0606020202050201" pitchFamily="34" charset="0"/>
              </a:rPr>
              <a:t>Never Enough Evidence</a:t>
            </a:r>
          </a:p>
        </p:txBody>
      </p:sp>
      <p:sp>
        <p:nvSpPr>
          <p:cNvPr id="7" name="Rectangle 6">
            <a:extLst>
              <a:ext uri="{FF2B5EF4-FFF2-40B4-BE49-F238E27FC236}">
                <a16:creationId xmlns:a16="http://schemas.microsoft.com/office/drawing/2014/main" id="{2DA040B8-3BBF-5988-759E-74A0BBF3E7A8}"/>
              </a:ext>
            </a:extLst>
          </p:cNvPr>
          <p:cNvSpPr/>
          <p:nvPr/>
        </p:nvSpPr>
        <p:spPr>
          <a:xfrm>
            <a:off x="0" y="1439186"/>
            <a:ext cx="12191999" cy="4349364"/>
          </a:xfrm>
          <a:prstGeom prst="rect">
            <a:avLst/>
          </a:prstGeom>
          <a:solidFill>
            <a:schemeClr val="bg1">
              <a:alpha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20E58F7-E711-26BE-6872-3A408A965334}"/>
              </a:ext>
            </a:extLst>
          </p:cNvPr>
          <p:cNvSpPr txBox="1"/>
          <p:nvPr/>
        </p:nvSpPr>
        <p:spPr>
          <a:xfrm>
            <a:off x="226478" y="2204945"/>
            <a:ext cx="3610153" cy="2677656"/>
          </a:xfrm>
          <a:prstGeom prst="rect">
            <a:avLst/>
          </a:prstGeom>
          <a:noFill/>
        </p:spPr>
        <p:txBody>
          <a:bodyPr wrap="square">
            <a:spAutoFit/>
          </a:bodyPr>
          <a:lstStyle/>
          <a:p>
            <a:r>
              <a:rPr lang="en-US" sz="2800" i="1" dirty="0">
                <a:solidFill>
                  <a:srgbClr val="292F33"/>
                </a:solidFill>
                <a:latin typeface="Source Sans Pro" panose="020B0503030403020204" pitchFamily="34" charset="0"/>
                <a:ea typeface="Source Sans Pro" panose="020B0503030403020204" pitchFamily="34" charset="0"/>
              </a:rPr>
              <a:t>“So his brothers said to him, “Leave here and go to Judea, that your disciples also may see the works you are doing!” </a:t>
            </a:r>
            <a:endParaRPr lang="en-US" sz="3600" i="1" dirty="0">
              <a:latin typeface="Source Sans Pro" panose="020B0503030403020204" pitchFamily="34" charset="0"/>
              <a:ea typeface="Source Sans Pro" panose="020B0503030403020204" pitchFamily="34" charset="0"/>
            </a:endParaRPr>
          </a:p>
        </p:txBody>
      </p:sp>
      <p:cxnSp>
        <p:nvCxnSpPr>
          <p:cNvPr id="11" name="Straight Connector 10">
            <a:extLst>
              <a:ext uri="{FF2B5EF4-FFF2-40B4-BE49-F238E27FC236}">
                <a16:creationId xmlns:a16="http://schemas.microsoft.com/office/drawing/2014/main" id="{49EBF67F-6079-A4A5-548E-3A6E2A0AF3E3}"/>
              </a:ext>
            </a:extLst>
          </p:cNvPr>
          <p:cNvCxnSpPr/>
          <p:nvPr/>
        </p:nvCxnSpPr>
        <p:spPr>
          <a:xfrm>
            <a:off x="4118774" y="1946082"/>
            <a:ext cx="0" cy="2965836"/>
          </a:xfrm>
          <a:prstGeom prst="line">
            <a:avLst/>
          </a:prstGeom>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69A2D03F-398C-E145-BBC8-0903977103DB}"/>
              </a:ext>
            </a:extLst>
          </p:cNvPr>
          <p:cNvSpPr txBox="1"/>
          <p:nvPr/>
        </p:nvSpPr>
        <p:spPr>
          <a:xfrm>
            <a:off x="226478" y="1558614"/>
            <a:ext cx="3397882"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John 7:3</a:t>
            </a:r>
          </a:p>
        </p:txBody>
      </p:sp>
      <p:sp>
        <p:nvSpPr>
          <p:cNvPr id="13" name="TextBox 12">
            <a:extLst>
              <a:ext uri="{FF2B5EF4-FFF2-40B4-BE49-F238E27FC236}">
                <a16:creationId xmlns:a16="http://schemas.microsoft.com/office/drawing/2014/main" id="{8247163B-10BD-765B-53E8-974498D54828}"/>
              </a:ext>
            </a:extLst>
          </p:cNvPr>
          <p:cNvSpPr txBox="1"/>
          <p:nvPr/>
        </p:nvSpPr>
        <p:spPr>
          <a:xfrm>
            <a:off x="4516340" y="1558614"/>
            <a:ext cx="7393518"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The people that refused to believe in Jesus always acted like they would believe if there was just a little more</a:t>
            </a:r>
            <a:endParaRPr lang="en-US" sz="3200" i="1" dirty="0">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8705C235-05CE-6367-5405-01495D1CFD0B}"/>
              </a:ext>
            </a:extLst>
          </p:cNvPr>
          <p:cNvSpPr txBox="1"/>
          <p:nvPr/>
        </p:nvSpPr>
        <p:spPr>
          <a:xfrm>
            <a:off x="4516340" y="3247702"/>
            <a:ext cx="6925586"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And yet there was plenty of evidence for people to see and believe</a:t>
            </a:r>
          </a:p>
        </p:txBody>
      </p:sp>
      <p:sp>
        <p:nvSpPr>
          <p:cNvPr id="15" name="TextBox 14">
            <a:extLst>
              <a:ext uri="{FF2B5EF4-FFF2-40B4-BE49-F238E27FC236}">
                <a16:creationId xmlns:a16="http://schemas.microsoft.com/office/drawing/2014/main" id="{3A7B8A8D-8AEA-7C2F-F012-47050113CF86}"/>
              </a:ext>
            </a:extLst>
          </p:cNvPr>
          <p:cNvSpPr txBox="1"/>
          <p:nvPr/>
        </p:nvSpPr>
        <p:spPr>
          <a:xfrm>
            <a:off x="4516340" y="4444348"/>
            <a:ext cx="6925586"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The condition of our heart can set an insurmountable bar for belief</a:t>
            </a:r>
          </a:p>
        </p:txBody>
      </p:sp>
    </p:spTree>
    <p:extLst>
      <p:ext uri="{BB962C8B-B14F-4D97-AF65-F5344CB8AC3E}">
        <p14:creationId xmlns:p14="http://schemas.microsoft.com/office/powerpoint/2010/main" val="230888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BA5B1-4F84-F71D-7FFC-23ED31CF78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5D0BC5-7EBB-BFCA-0784-FA457C1CE351}"/>
              </a:ext>
            </a:extLst>
          </p:cNvPr>
          <p:cNvPicPr>
            <a:picLocks noChangeAspect="1"/>
          </p:cNvPicPr>
          <p:nvPr/>
        </p:nvPicPr>
        <p:blipFill>
          <a:blip r:embed="rId2">
            <a:extLst>
              <a:ext uri="{28A0092B-C50C-407E-A947-70E740481C1C}">
                <a14:useLocalDpi xmlns:a14="http://schemas.microsoft.com/office/drawing/2010/main" val="0"/>
              </a:ext>
            </a:extLst>
          </a:blip>
          <a:srcRect t="10999" b="4625"/>
          <a:stretch>
            <a:fillRect/>
          </a:stretch>
        </p:blipFill>
        <p:spPr>
          <a:xfrm>
            <a:off x="1" y="1"/>
            <a:ext cx="12192000" cy="6858000"/>
          </a:xfrm>
          <a:prstGeom prst="rect">
            <a:avLst/>
          </a:prstGeom>
        </p:spPr>
      </p:pic>
      <p:sp>
        <p:nvSpPr>
          <p:cNvPr id="6" name="Title 1">
            <a:extLst>
              <a:ext uri="{FF2B5EF4-FFF2-40B4-BE49-F238E27FC236}">
                <a16:creationId xmlns:a16="http://schemas.microsoft.com/office/drawing/2014/main" id="{1C1AFC0A-C6A0-CBF9-B753-24DC5AFBEA9B}"/>
              </a:ext>
            </a:extLst>
          </p:cNvPr>
          <p:cNvSpPr>
            <a:spLocks noGrp="1"/>
          </p:cNvSpPr>
          <p:nvPr>
            <p:ph type="title"/>
          </p:nvPr>
        </p:nvSpPr>
        <p:spPr>
          <a:xfrm>
            <a:off x="282139" y="242540"/>
            <a:ext cx="11627719" cy="954107"/>
          </a:xfrm>
        </p:spPr>
        <p:txBody>
          <a:bodyPr>
            <a:noAutofit/>
          </a:bodyPr>
          <a:lstStyle/>
          <a:p>
            <a:r>
              <a:rPr lang="en-US" sz="6000" dirty="0">
                <a:latin typeface="Bebas Neue" panose="020B0606020202050201" pitchFamily="34" charset="0"/>
              </a:rPr>
              <a:t>The Tools of Doubt – </a:t>
            </a:r>
            <a:r>
              <a:rPr lang="en-US" sz="6000" dirty="0">
                <a:solidFill>
                  <a:srgbClr val="C00000"/>
                </a:solidFill>
                <a:latin typeface="Bebas Neue" panose="020B0606020202050201" pitchFamily="34" charset="0"/>
              </a:rPr>
              <a:t>Ridicule </a:t>
            </a:r>
          </a:p>
        </p:txBody>
      </p:sp>
      <p:sp>
        <p:nvSpPr>
          <p:cNvPr id="7" name="Rectangle 6">
            <a:extLst>
              <a:ext uri="{FF2B5EF4-FFF2-40B4-BE49-F238E27FC236}">
                <a16:creationId xmlns:a16="http://schemas.microsoft.com/office/drawing/2014/main" id="{0C303B23-CF0B-48C3-FEE9-A7D2590E5649}"/>
              </a:ext>
            </a:extLst>
          </p:cNvPr>
          <p:cNvSpPr/>
          <p:nvPr/>
        </p:nvSpPr>
        <p:spPr>
          <a:xfrm>
            <a:off x="0" y="1439186"/>
            <a:ext cx="12191999" cy="4349364"/>
          </a:xfrm>
          <a:prstGeom prst="rect">
            <a:avLst/>
          </a:prstGeom>
          <a:solidFill>
            <a:schemeClr val="bg1">
              <a:alpha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0A93415-51F3-ED09-E19B-DB79325DABF3}"/>
              </a:ext>
            </a:extLst>
          </p:cNvPr>
          <p:cNvSpPr txBox="1"/>
          <p:nvPr/>
        </p:nvSpPr>
        <p:spPr>
          <a:xfrm>
            <a:off x="226480" y="2793342"/>
            <a:ext cx="3610153" cy="1815882"/>
          </a:xfrm>
          <a:prstGeom prst="rect">
            <a:avLst/>
          </a:prstGeom>
          <a:noFill/>
        </p:spPr>
        <p:txBody>
          <a:bodyPr wrap="square">
            <a:spAutoFit/>
          </a:bodyPr>
          <a:lstStyle/>
          <a:p>
            <a:r>
              <a:rPr lang="en-US" sz="2800" i="1" dirty="0">
                <a:solidFill>
                  <a:srgbClr val="292F33"/>
                </a:solidFill>
                <a:latin typeface="Source Sans Pro" panose="020B0503030403020204" pitchFamily="34" charset="0"/>
                <a:ea typeface="Source Sans Pro" panose="020B0503030403020204" pitchFamily="34" charset="0"/>
              </a:rPr>
              <a:t>“The Pharisees answered them, “Have you also been deceived?” </a:t>
            </a:r>
            <a:endParaRPr lang="en-US" sz="3600" i="1" dirty="0">
              <a:latin typeface="Source Sans Pro" panose="020B0503030403020204" pitchFamily="34" charset="0"/>
              <a:ea typeface="Source Sans Pro" panose="020B0503030403020204" pitchFamily="34" charset="0"/>
            </a:endParaRPr>
          </a:p>
        </p:txBody>
      </p:sp>
      <p:cxnSp>
        <p:nvCxnSpPr>
          <p:cNvPr id="11" name="Straight Connector 10">
            <a:extLst>
              <a:ext uri="{FF2B5EF4-FFF2-40B4-BE49-F238E27FC236}">
                <a16:creationId xmlns:a16="http://schemas.microsoft.com/office/drawing/2014/main" id="{B13DCB6C-D9E9-C6AE-A482-F800B504378A}"/>
              </a:ext>
            </a:extLst>
          </p:cNvPr>
          <p:cNvCxnSpPr/>
          <p:nvPr/>
        </p:nvCxnSpPr>
        <p:spPr>
          <a:xfrm>
            <a:off x="4118774" y="1946082"/>
            <a:ext cx="0" cy="2965836"/>
          </a:xfrm>
          <a:prstGeom prst="line">
            <a:avLst/>
          </a:prstGeom>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4CEB6A32-4E92-F105-0D3B-EF157BF110A2}"/>
              </a:ext>
            </a:extLst>
          </p:cNvPr>
          <p:cNvSpPr txBox="1"/>
          <p:nvPr/>
        </p:nvSpPr>
        <p:spPr>
          <a:xfrm>
            <a:off x="226480" y="2147011"/>
            <a:ext cx="3397882"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John 7:47</a:t>
            </a:r>
          </a:p>
        </p:txBody>
      </p:sp>
      <p:sp>
        <p:nvSpPr>
          <p:cNvPr id="13" name="TextBox 12">
            <a:extLst>
              <a:ext uri="{FF2B5EF4-FFF2-40B4-BE49-F238E27FC236}">
                <a16:creationId xmlns:a16="http://schemas.microsoft.com/office/drawing/2014/main" id="{0033F4A9-9BFB-453B-E33C-D63E07E5D0C5}"/>
              </a:ext>
            </a:extLst>
          </p:cNvPr>
          <p:cNvSpPr txBox="1"/>
          <p:nvPr/>
        </p:nvSpPr>
        <p:spPr>
          <a:xfrm>
            <a:off x="4516340" y="2147011"/>
            <a:ext cx="7393518"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The Pharisees acted like belief in Jesus was absurd</a:t>
            </a:r>
            <a:endParaRPr lang="en-US" sz="3200" i="1" dirty="0">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4438D109-2CBA-F8A4-A796-C5CB0AEB931E}"/>
              </a:ext>
            </a:extLst>
          </p:cNvPr>
          <p:cNvSpPr txBox="1"/>
          <p:nvPr/>
        </p:nvSpPr>
        <p:spPr>
          <a:xfrm>
            <a:off x="4516340" y="3408895"/>
            <a:ext cx="6925586" cy="584775"/>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No one wants to feel like a fool! </a:t>
            </a:r>
          </a:p>
        </p:txBody>
      </p:sp>
    </p:spTree>
    <p:extLst>
      <p:ext uri="{BB962C8B-B14F-4D97-AF65-F5344CB8AC3E}">
        <p14:creationId xmlns:p14="http://schemas.microsoft.com/office/powerpoint/2010/main" val="228891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4AB01-6E86-0A0A-6850-C545EA1C98E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BDD7C93-EA99-C19C-575D-9CA7AFF03DE2}"/>
              </a:ext>
            </a:extLst>
          </p:cNvPr>
          <p:cNvPicPr>
            <a:picLocks noChangeAspect="1"/>
          </p:cNvPicPr>
          <p:nvPr/>
        </p:nvPicPr>
        <p:blipFill>
          <a:blip r:embed="rId2">
            <a:extLst>
              <a:ext uri="{28A0092B-C50C-407E-A947-70E740481C1C}">
                <a14:useLocalDpi xmlns:a14="http://schemas.microsoft.com/office/drawing/2010/main" val="0"/>
              </a:ext>
            </a:extLst>
          </a:blip>
          <a:srcRect t="10999" b="4625"/>
          <a:stretch>
            <a:fillRect/>
          </a:stretch>
        </p:blipFill>
        <p:spPr>
          <a:xfrm>
            <a:off x="1" y="1"/>
            <a:ext cx="12192000" cy="6858000"/>
          </a:xfrm>
          <a:prstGeom prst="rect">
            <a:avLst/>
          </a:prstGeom>
        </p:spPr>
      </p:pic>
      <p:sp>
        <p:nvSpPr>
          <p:cNvPr id="6" name="Title 1">
            <a:extLst>
              <a:ext uri="{FF2B5EF4-FFF2-40B4-BE49-F238E27FC236}">
                <a16:creationId xmlns:a16="http://schemas.microsoft.com/office/drawing/2014/main" id="{3D999320-D70B-14D5-3EF1-DDA1F8367DE4}"/>
              </a:ext>
            </a:extLst>
          </p:cNvPr>
          <p:cNvSpPr>
            <a:spLocks noGrp="1"/>
          </p:cNvSpPr>
          <p:nvPr>
            <p:ph type="title"/>
          </p:nvPr>
        </p:nvSpPr>
        <p:spPr>
          <a:xfrm>
            <a:off x="282139" y="242540"/>
            <a:ext cx="11627719" cy="954107"/>
          </a:xfrm>
        </p:spPr>
        <p:txBody>
          <a:bodyPr>
            <a:noAutofit/>
          </a:bodyPr>
          <a:lstStyle/>
          <a:p>
            <a:r>
              <a:rPr lang="en-US" sz="6000" dirty="0">
                <a:latin typeface="Bebas Neue" panose="020B0606020202050201" pitchFamily="34" charset="0"/>
              </a:rPr>
              <a:t>The Tools of Doubt – </a:t>
            </a:r>
            <a:r>
              <a:rPr lang="en-US" sz="6000" dirty="0">
                <a:solidFill>
                  <a:srgbClr val="C00000"/>
                </a:solidFill>
                <a:latin typeface="Bebas Neue" panose="020B0606020202050201" pitchFamily="34" charset="0"/>
              </a:rPr>
              <a:t>Groupthink/Arrogance </a:t>
            </a:r>
          </a:p>
        </p:txBody>
      </p:sp>
      <p:sp>
        <p:nvSpPr>
          <p:cNvPr id="7" name="Rectangle 6">
            <a:extLst>
              <a:ext uri="{FF2B5EF4-FFF2-40B4-BE49-F238E27FC236}">
                <a16:creationId xmlns:a16="http://schemas.microsoft.com/office/drawing/2014/main" id="{7EAAD5F3-87A8-4A3F-A605-F819EC2D5F49}"/>
              </a:ext>
            </a:extLst>
          </p:cNvPr>
          <p:cNvSpPr/>
          <p:nvPr/>
        </p:nvSpPr>
        <p:spPr>
          <a:xfrm>
            <a:off x="0" y="1439186"/>
            <a:ext cx="12191999" cy="4349364"/>
          </a:xfrm>
          <a:prstGeom prst="rect">
            <a:avLst/>
          </a:prstGeom>
          <a:solidFill>
            <a:schemeClr val="bg1">
              <a:alpha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CE10661-CC4C-5D0C-B578-D4091EDDFFC0}"/>
              </a:ext>
            </a:extLst>
          </p:cNvPr>
          <p:cNvSpPr txBox="1"/>
          <p:nvPr/>
        </p:nvSpPr>
        <p:spPr>
          <a:xfrm>
            <a:off x="254311" y="2310271"/>
            <a:ext cx="3610153" cy="2677656"/>
          </a:xfrm>
          <a:prstGeom prst="rect">
            <a:avLst/>
          </a:prstGeom>
          <a:noFill/>
        </p:spPr>
        <p:txBody>
          <a:bodyPr wrap="square">
            <a:spAutoFit/>
          </a:bodyPr>
          <a:lstStyle/>
          <a:p>
            <a:r>
              <a:rPr lang="en-US" sz="2800" i="1" dirty="0">
                <a:solidFill>
                  <a:srgbClr val="292F33"/>
                </a:solidFill>
                <a:latin typeface="Source Sans Pro" panose="020B0503030403020204" pitchFamily="34" charset="0"/>
                <a:ea typeface="Source Sans Pro" panose="020B0503030403020204" pitchFamily="34" charset="0"/>
              </a:rPr>
              <a:t>“Have any of the authorities or the Pharisees believed in him? But this crowd that does not know the law is accursed.” </a:t>
            </a:r>
            <a:endParaRPr lang="en-US" sz="3600" i="1" dirty="0">
              <a:latin typeface="Source Sans Pro" panose="020B0503030403020204" pitchFamily="34" charset="0"/>
              <a:ea typeface="Source Sans Pro" panose="020B0503030403020204" pitchFamily="34" charset="0"/>
            </a:endParaRPr>
          </a:p>
        </p:txBody>
      </p:sp>
      <p:cxnSp>
        <p:nvCxnSpPr>
          <p:cNvPr id="11" name="Straight Connector 10">
            <a:extLst>
              <a:ext uri="{FF2B5EF4-FFF2-40B4-BE49-F238E27FC236}">
                <a16:creationId xmlns:a16="http://schemas.microsoft.com/office/drawing/2014/main" id="{BC461DC1-5955-DF52-CB74-307684AF3EA2}"/>
              </a:ext>
            </a:extLst>
          </p:cNvPr>
          <p:cNvCxnSpPr/>
          <p:nvPr/>
        </p:nvCxnSpPr>
        <p:spPr>
          <a:xfrm>
            <a:off x="4118774" y="1946082"/>
            <a:ext cx="0" cy="2965836"/>
          </a:xfrm>
          <a:prstGeom prst="line">
            <a:avLst/>
          </a:prstGeom>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15F78F47-9BB0-AD25-1225-FCE30769A28E}"/>
              </a:ext>
            </a:extLst>
          </p:cNvPr>
          <p:cNvSpPr txBox="1"/>
          <p:nvPr/>
        </p:nvSpPr>
        <p:spPr>
          <a:xfrm>
            <a:off x="254311" y="1663940"/>
            <a:ext cx="3397882"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John 7:48-49</a:t>
            </a:r>
          </a:p>
        </p:txBody>
      </p:sp>
      <p:sp>
        <p:nvSpPr>
          <p:cNvPr id="13" name="TextBox 12">
            <a:extLst>
              <a:ext uri="{FF2B5EF4-FFF2-40B4-BE49-F238E27FC236}">
                <a16:creationId xmlns:a16="http://schemas.microsoft.com/office/drawing/2014/main" id="{7DDDA2D5-552B-2EEE-A3ED-A2D05867797F}"/>
              </a:ext>
            </a:extLst>
          </p:cNvPr>
          <p:cNvSpPr txBox="1"/>
          <p:nvPr/>
        </p:nvSpPr>
        <p:spPr>
          <a:xfrm>
            <a:off x="4544171" y="2044208"/>
            <a:ext cx="7393518"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No one with any sense believes any of this! Look at all the smart people who are atheists!</a:t>
            </a:r>
            <a:endParaRPr lang="en-US" sz="3200" i="1" dirty="0">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541FF95F-ED86-1032-DF9F-B91433A6B99B}"/>
              </a:ext>
            </a:extLst>
          </p:cNvPr>
          <p:cNvSpPr txBox="1"/>
          <p:nvPr/>
        </p:nvSpPr>
        <p:spPr>
          <a:xfrm>
            <a:off x="4544171" y="3736918"/>
            <a:ext cx="6925586"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You are made to feel like only idiots or unintelligent people believe in Jesus.</a:t>
            </a:r>
          </a:p>
        </p:txBody>
      </p:sp>
    </p:spTree>
    <p:extLst>
      <p:ext uri="{BB962C8B-B14F-4D97-AF65-F5344CB8AC3E}">
        <p14:creationId xmlns:p14="http://schemas.microsoft.com/office/powerpoint/2010/main" val="129337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B1410-6419-BDEE-41A8-7A21B715567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2EC9E56-ED13-B6EF-B230-E9F876985D94}"/>
              </a:ext>
            </a:extLst>
          </p:cNvPr>
          <p:cNvPicPr>
            <a:picLocks noChangeAspect="1"/>
          </p:cNvPicPr>
          <p:nvPr/>
        </p:nvPicPr>
        <p:blipFill>
          <a:blip r:embed="rId2">
            <a:extLst>
              <a:ext uri="{28A0092B-C50C-407E-A947-70E740481C1C}">
                <a14:useLocalDpi xmlns:a14="http://schemas.microsoft.com/office/drawing/2010/main" val="0"/>
              </a:ext>
            </a:extLst>
          </a:blip>
          <a:srcRect t="10999" b="4625"/>
          <a:stretch>
            <a:fillRect/>
          </a:stretch>
        </p:blipFill>
        <p:spPr>
          <a:xfrm>
            <a:off x="1" y="1"/>
            <a:ext cx="12192000" cy="6858000"/>
          </a:xfrm>
          <a:prstGeom prst="rect">
            <a:avLst/>
          </a:prstGeom>
        </p:spPr>
      </p:pic>
      <p:sp>
        <p:nvSpPr>
          <p:cNvPr id="6" name="Title 1">
            <a:extLst>
              <a:ext uri="{FF2B5EF4-FFF2-40B4-BE49-F238E27FC236}">
                <a16:creationId xmlns:a16="http://schemas.microsoft.com/office/drawing/2014/main" id="{391B87B0-8408-C335-BB41-9A3C1D0ACAAE}"/>
              </a:ext>
            </a:extLst>
          </p:cNvPr>
          <p:cNvSpPr>
            <a:spLocks noGrp="1"/>
          </p:cNvSpPr>
          <p:nvPr>
            <p:ph type="title"/>
          </p:nvPr>
        </p:nvSpPr>
        <p:spPr>
          <a:xfrm>
            <a:off x="282139" y="242540"/>
            <a:ext cx="11627719" cy="954107"/>
          </a:xfrm>
        </p:spPr>
        <p:txBody>
          <a:bodyPr>
            <a:noAutofit/>
          </a:bodyPr>
          <a:lstStyle/>
          <a:p>
            <a:r>
              <a:rPr lang="en-US" sz="6000" dirty="0">
                <a:latin typeface="Bebas Neue" panose="020B0606020202050201" pitchFamily="34" charset="0"/>
              </a:rPr>
              <a:t>The Tools of Doubt – </a:t>
            </a:r>
            <a:r>
              <a:rPr lang="en-US" sz="6000" dirty="0">
                <a:solidFill>
                  <a:srgbClr val="C00000"/>
                </a:solidFill>
                <a:latin typeface="Bebas Neue" panose="020B0606020202050201" pitchFamily="34" charset="0"/>
              </a:rPr>
              <a:t>Groupthink/Arrogance </a:t>
            </a:r>
          </a:p>
        </p:txBody>
      </p:sp>
      <p:sp>
        <p:nvSpPr>
          <p:cNvPr id="7" name="Rectangle 6">
            <a:extLst>
              <a:ext uri="{FF2B5EF4-FFF2-40B4-BE49-F238E27FC236}">
                <a16:creationId xmlns:a16="http://schemas.microsoft.com/office/drawing/2014/main" id="{FBA2036F-7D5F-5BC0-83D9-9C1022EC7B3D}"/>
              </a:ext>
            </a:extLst>
          </p:cNvPr>
          <p:cNvSpPr/>
          <p:nvPr/>
        </p:nvSpPr>
        <p:spPr>
          <a:xfrm>
            <a:off x="0" y="1439186"/>
            <a:ext cx="12191999" cy="4349364"/>
          </a:xfrm>
          <a:prstGeom prst="rect">
            <a:avLst/>
          </a:prstGeom>
          <a:solidFill>
            <a:schemeClr val="bg1">
              <a:alpha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101721F-5BDF-E12F-4902-936996381847}"/>
              </a:ext>
            </a:extLst>
          </p:cNvPr>
          <p:cNvSpPr txBox="1"/>
          <p:nvPr/>
        </p:nvSpPr>
        <p:spPr>
          <a:xfrm>
            <a:off x="254311" y="2310271"/>
            <a:ext cx="3610153" cy="2677656"/>
          </a:xfrm>
          <a:prstGeom prst="rect">
            <a:avLst/>
          </a:prstGeom>
          <a:noFill/>
        </p:spPr>
        <p:txBody>
          <a:bodyPr wrap="square">
            <a:spAutoFit/>
          </a:bodyPr>
          <a:lstStyle/>
          <a:p>
            <a:r>
              <a:rPr lang="en-US" sz="2800" i="1" dirty="0">
                <a:solidFill>
                  <a:srgbClr val="292F33"/>
                </a:solidFill>
                <a:latin typeface="Source Sans Pro" panose="020B0503030403020204" pitchFamily="34" charset="0"/>
                <a:ea typeface="Source Sans Pro" panose="020B0503030403020204" pitchFamily="34" charset="0"/>
              </a:rPr>
              <a:t>“Have any of the authorities or the Pharisees believed in him? But this crowd that does not know the law is accursed.” </a:t>
            </a:r>
            <a:endParaRPr lang="en-US" sz="3600" i="1" dirty="0">
              <a:latin typeface="Source Sans Pro" panose="020B0503030403020204" pitchFamily="34" charset="0"/>
              <a:ea typeface="Source Sans Pro" panose="020B0503030403020204" pitchFamily="34" charset="0"/>
            </a:endParaRPr>
          </a:p>
        </p:txBody>
      </p:sp>
      <p:cxnSp>
        <p:nvCxnSpPr>
          <p:cNvPr id="11" name="Straight Connector 10">
            <a:extLst>
              <a:ext uri="{FF2B5EF4-FFF2-40B4-BE49-F238E27FC236}">
                <a16:creationId xmlns:a16="http://schemas.microsoft.com/office/drawing/2014/main" id="{878E51A3-F43D-C429-D901-693C8AA2B06C}"/>
              </a:ext>
            </a:extLst>
          </p:cNvPr>
          <p:cNvCxnSpPr/>
          <p:nvPr/>
        </p:nvCxnSpPr>
        <p:spPr>
          <a:xfrm>
            <a:off x="4118774" y="1946082"/>
            <a:ext cx="0" cy="2965836"/>
          </a:xfrm>
          <a:prstGeom prst="line">
            <a:avLst/>
          </a:prstGeom>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9ABB75F5-F566-2E72-A405-B3EC487C0E3D}"/>
              </a:ext>
            </a:extLst>
          </p:cNvPr>
          <p:cNvSpPr txBox="1"/>
          <p:nvPr/>
        </p:nvSpPr>
        <p:spPr>
          <a:xfrm>
            <a:off x="254311" y="1663940"/>
            <a:ext cx="3397882"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John 7:48-49</a:t>
            </a:r>
          </a:p>
        </p:txBody>
      </p:sp>
      <p:sp>
        <p:nvSpPr>
          <p:cNvPr id="13" name="TextBox 12">
            <a:extLst>
              <a:ext uri="{FF2B5EF4-FFF2-40B4-BE49-F238E27FC236}">
                <a16:creationId xmlns:a16="http://schemas.microsoft.com/office/drawing/2014/main" id="{6D766BAB-FAFB-6E58-D687-19525A8C2E33}"/>
              </a:ext>
            </a:extLst>
          </p:cNvPr>
          <p:cNvSpPr txBox="1"/>
          <p:nvPr/>
        </p:nvSpPr>
        <p:spPr>
          <a:xfrm>
            <a:off x="4544171" y="2044208"/>
            <a:ext cx="7393518"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No one with any sense believes any of this! Look at all the smart people who are atheists!</a:t>
            </a:r>
            <a:endParaRPr lang="en-US" sz="3200" i="1" dirty="0">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C40E371B-30C5-6B9F-F9F6-7275AB45EC4C}"/>
              </a:ext>
            </a:extLst>
          </p:cNvPr>
          <p:cNvSpPr txBox="1"/>
          <p:nvPr/>
        </p:nvSpPr>
        <p:spPr>
          <a:xfrm>
            <a:off x="4544171" y="3736918"/>
            <a:ext cx="6925586"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You are made to feel like only idiots or unintelligent people believe in Jesus.</a:t>
            </a:r>
          </a:p>
        </p:txBody>
      </p:sp>
    </p:spTree>
    <p:extLst>
      <p:ext uri="{BB962C8B-B14F-4D97-AF65-F5344CB8AC3E}">
        <p14:creationId xmlns:p14="http://schemas.microsoft.com/office/powerpoint/2010/main" val="100938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CD3811-E892-6786-3A38-0174F9D9DCE0}"/>
              </a:ext>
            </a:extLst>
          </p:cNvPr>
          <p:cNvPicPr>
            <a:picLocks noChangeAspect="1"/>
          </p:cNvPicPr>
          <p:nvPr/>
        </p:nvPicPr>
        <p:blipFill>
          <a:blip r:embed="rId2">
            <a:extLst>
              <a:ext uri="{28A0092B-C50C-407E-A947-70E740481C1C}">
                <a14:useLocalDpi xmlns:a14="http://schemas.microsoft.com/office/drawing/2010/main" val="0"/>
              </a:ext>
            </a:extLst>
          </a:blip>
          <a:srcRect t="15625"/>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6A0D8E57-385C-589B-4974-8B2086B79CCF}"/>
              </a:ext>
            </a:extLst>
          </p:cNvPr>
          <p:cNvSpPr>
            <a:spLocks noGrp="1"/>
          </p:cNvSpPr>
          <p:nvPr>
            <p:ph type="title"/>
          </p:nvPr>
        </p:nvSpPr>
        <p:spPr>
          <a:xfrm>
            <a:off x="2023382" y="1888526"/>
            <a:ext cx="5454203" cy="3669345"/>
          </a:xfrm>
        </p:spPr>
        <p:txBody>
          <a:bodyPr>
            <a:noAutofit/>
          </a:bodyPr>
          <a:lstStyle/>
          <a:p>
            <a:r>
              <a:rPr lang="en-US" sz="7200" dirty="0">
                <a:solidFill>
                  <a:schemeClr val="bg1"/>
                </a:solidFill>
                <a:latin typeface="Bebas Neue" panose="020B0606020202050201" pitchFamily="34" charset="0"/>
              </a:rPr>
              <a:t>How can anyone fight against this onslaught to our faith?</a:t>
            </a:r>
          </a:p>
        </p:txBody>
      </p:sp>
    </p:spTree>
    <p:extLst>
      <p:ext uri="{BB962C8B-B14F-4D97-AF65-F5344CB8AC3E}">
        <p14:creationId xmlns:p14="http://schemas.microsoft.com/office/powerpoint/2010/main" val="424413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B283A8DD-CCA4-7B0E-ECF9-EB48793969AC}"/>
              </a:ext>
            </a:extLst>
          </p:cNvPr>
          <p:cNvPicPr>
            <a:picLocks noChangeAspect="1"/>
          </p:cNvPicPr>
          <p:nvPr/>
        </p:nvPicPr>
        <p:blipFill>
          <a:blip r:embed="rId2">
            <a:extLst>
              <a:ext uri="{28A0092B-C50C-407E-A947-70E740481C1C}">
                <a14:useLocalDpi xmlns:a14="http://schemas.microsoft.com/office/drawing/2010/main" val="0"/>
              </a:ext>
            </a:extLst>
          </a:blip>
          <a:srcRect t="3807" b="11939"/>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563A5812-3D5F-999F-EA12-9AC561374604}"/>
              </a:ext>
            </a:extLst>
          </p:cNvPr>
          <p:cNvSpPr>
            <a:spLocks noGrp="1"/>
          </p:cNvSpPr>
          <p:nvPr>
            <p:ph type="title"/>
          </p:nvPr>
        </p:nvSpPr>
        <p:spPr>
          <a:xfrm>
            <a:off x="504683" y="1928282"/>
            <a:ext cx="5454203" cy="3669345"/>
          </a:xfrm>
        </p:spPr>
        <p:txBody>
          <a:bodyPr>
            <a:noAutofit/>
          </a:bodyPr>
          <a:lstStyle/>
          <a:p>
            <a:r>
              <a:rPr lang="en-US" sz="7200" dirty="0">
                <a:solidFill>
                  <a:schemeClr val="bg1"/>
                </a:solidFill>
                <a:latin typeface="Bebas Neue" panose="020B0606020202050201" pitchFamily="34" charset="0"/>
              </a:rPr>
              <a:t>When Your Faith Is Shaken,</a:t>
            </a:r>
            <a:br>
              <a:rPr lang="en-US" sz="7200" dirty="0">
                <a:solidFill>
                  <a:schemeClr val="bg1"/>
                </a:solidFill>
                <a:latin typeface="Bebas Neue" panose="020B0606020202050201" pitchFamily="34" charset="0"/>
              </a:rPr>
            </a:br>
            <a:r>
              <a:rPr lang="en-US" sz="16600" dirty="0">
                <a:solidFill>
                  <a:schemeClr val="bg1"/>
                </a:solidFill>
                <a:latin typeface="Bebas Neue" panose="020B0606020202050201" pitchFamily="34" charset="0"/>
              </a:rPr>
              <a:t>Go to Jesus</a:t>
            </a:r>
            <a:endParaRPr lang="en-US" sz="7200" dirty="0">
              <a:solidFill>
                <a:schemeClr val="bg1"/>
              </a:solidFill>
              <a:latin typeface="Bebas Neue" panose="020B0606020202050201" pitchFamily="34" charset="0"/>
            </a:endParaRPr>
          </a:p>
        </p:txBody>
      </p:sp>
      <p:sp>
        <p:nvSpPr>
          <p:cNvPr id="9" name="Rectangle 8">
            <a:extLst>
              <a:ext uri="{FF2B5EF4-FFF2-40B4-BE49-F238E27FC236}">
                <a16:creationId xmlns:a16="http://schemas.microsoft.com/office/drawing/2014/main" id="{89FCA2BB-D62A-5D24-A4DB-57A56A9884D0}"/>
              </a:ext>
            </a:extLst>
          </p:cNvPr>
          <p:cNvSpPr/>
          <p:nvPr/>
        </p:nvSpPr>
        <p:spPr>
          <a:xfrm>
            <a:off x="6909683" y="508883"/>
            <a:ext cx="5282316" cy="5920938"/>
          </a:xfrm>
          <a:prstGeom prst="rect">
            <a:avLst/>
          </a:prstGeom>
          <a:solidFill>
            <a:schemeClr val="bg1">
              <a:alpha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CB11338-CB8F-794F-647B-E8E48CC0C7B5}"/>
              </a:ext>
            </a:extLst>
          </p:cNvPr>
          <p:cNvSpPr txBox="1"/>
          <p:nvPr/>
        </p:nvSpPr>
        <p:spPr>
          <a:xfrm>
            <a:off x="7020339" y="595156"/>
            <a:ext cx="5061004" cy="5509200"/>
          </a:xfrm>
          <a:prstGeom prst="rect">
            <a:avLst/>
          </a:prstGeom>
          <a:noFill/>
        </p:spPr>
        <p:txBody>
          <a:bodyPr wrap="square">
            <a:spAutoFit/>
          </a:bodyPr>
          <a:lstStyle/>
          <a:p>
            <a:pPr algn="l" rtl="0"/>
            <a:r>
              <a:rPr lang="en-US" sz="3200" dirty="0">
                <a:latin typeface="Source Sans Pro" panose="020B0503030403020204" pitchFamily="34" charset="0"/>
                <a:ea typeface="Source Sans Pro" panose="020B0503030403020204" pitchFamily="34" charset="0"/>
              </a:rPr>
              <a:t>Jesus answered and said to them, “Go and report to John what you hear and see: the </a:t>
            </a:r>
            <a:r>
              <a:rPr lang="en-US" sz="3200" b="1" dirty="0">
                <a:latin typeface="Source Sans Pro" panose="020B0503030403020204" pitchFamily="34" charset="0"/>
                <a:ea typeface="Source Sans Pro" panose="020B0503030403020204" pitchFamily="34" charset="0"/>
              </a:rPr>
              <a:t>blind receive sight </a:t>
            </a:r>
            <a:r>
              <a:rPr lang="en-US" sz="3200" dirty="0">
                <a:latin typeface="Source Sans Pro" panose="020B0503030403020204" pitchFamily="34" charset="0"/>
                <a:ea typeface="Source Sans Pro" panose="020B0503030403020204" pitchFamily="34" charset="0"/>
              </a:rPr>
              <a:t>and the </a:t>
            </a:r>
            <a:r>
              <a:rPr lang="en-US" sz="3200" b="1" dirty="0">
                <a:latin typeface="Source Sans Pro" panose="020B0503030403020204" pitchFamily="34" charset="0"/>
                <a:ea typeface="Source Sans Pro" panose="020B0503030403020204" pitchFamily="34" charset="0"/>
              </a:rPr>
              <a:t>lame walk</a:t>
            </a:r>
            <a:r>
              <a:rPr lang="en-US" sz="3200" dirty="0">
                <a:latin typeface="Source Sans Pro" panose="020B0503030403020204" pitchFamily="34" charset="0"/>
                <a:ea typeface="Source Sans Pro" panose="020B0503030403020204" pitchFamily="34" charset="0"/>
              </a:rPr>
              <a:t>, the </a:t>
            </a:r>
            <a:r>
              <a:rPr lang="en-US" sz="3200" b="1" dirty="0">
                <a:latin typeface="Source Sans Pro" panose="020B0503030403020204" pitchFamily="34" charset="0"/>
                <a:ea typeface="Source Sans Pro" panose="020B0503030403020204" pitchFamily="34" charset="0"/>
              </a:rPr>
              <a:t>lepers are cleansed</a:t>
            </a:r>
            <a:r>
              <a:rPr lang="en-US" sz="3200" dirty="0">
                <a:latin typeface="Source Sans Pro" panose="020B0503030403020204" pitchFamily="34" charset="0"/>
                <a:ea typeface="Source Sans Pro" panose="020B0503030403020204" pitchFamily="34" charset="0"/>
              </a:rPr>
              <a:t> and the </a:t>
            </a:r>
            <a:r>
              <a:rPr lang="en-US" sz="3200" b="1" dirty="0">
                <a:latin typeface="Source Sans Pro" panose="020B0503030403020204" pitchFamily="34" charset="0"/>
                <a:ea typeface="Source Sans Pro" panose="020B0503030403020204" pitchFamily="34" charset="0"/>
              </a:rPr>
              <a:t>deaf hear</a:t>
            </a:r>
            <a:r>
              <a:rPr lang="en-US" sz="3200" dirty="0">
                <a:latin typeface="Source Sans Pro" panose="020B0503030403020204" pitchFamily="34" charset="0"/>
                <a:ea typeface="Source Sans Pro" panose="020B0503030403020204" pitchFamily="34" charset="0"/>
              </a:rPr>
              <a:t>, the </a:t>
            </a:r>
            <a:r>
              <a:rPr lang="en-US" sz="3200" b="1" dirty="0">
                <a:latin typeface="Source Sans Pro" panose="020B0503030403020204" pitchFamily="34" charset="0"/>
                <a:ea typeface="Source Sans Pro" panose="020B0503030403020204" pitchFamily="34" charset="0"/>
              </a:rPr>
              <a:t>dead are raised</a:t>
            </a:r>
            <a:r>
              <a:rPr lang="en-US" sz="3200" dirty="0">
                <a:latin typeface="Source Sans Pro" panose="020B0503030403020204" pitchFamily="34" charset="0"/>
                <a:ea typeface="Source Sans Pro" panose="020B0503030403020204" pitchFamily="34" charset="0"/>
              </a:rPr>
              <a:t> up, and the poor have the gospel preached to them. “And blessed is he who does not take offense at Me.”</a:t>
            </a:r>
          </a:p>
        </p:txBody>
      </p:sp>
    </p:spTree>
    <p:extLst>
      <p:ext uri="{BB962C8B-B14F-4D97-AF65-F5344CB8AC3E}">
        <p14:creationId xmlns:p14="http://schemas.microsoft.com/office/powerpoint/2010/main" val="330066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343E2DF1-76C5-F503-8783-310916F24D11}"/>
              </a:ext>
            </a:extLst>
          </p:cNvPr>
          <p:cNvPicPr>
            <a:picLocks noChangeAspect="1"/>
          </p:cNvPicPr>
          <p:nvPr/>
        </p:nvPicPr>
        <p:blipFill>
          <a:blip r:embed="rId2">
            <a:extLst>
              <a:ext uri="{28A0092B-C50C-407E-A947-70E740481C1C}">
                <a14:useLocalDpi xmlns:a14="http://schemas.microsoft.com/office/drawing/2010/main" val="0"/>
              </a:ext>
            </a:extLst>
          </a:blip>
          <a:srcRect r="11096" b="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13F917C1-2F99-20A4-3115-6EBCCBCB72E1}"/>
              </a:ext>
            </a:extLst>
          </p:cNvPr>
          <p:cNvSpPr>
            <a:spLocks noGrp="1"/>
          </p:cNvSpPr>
          <p:nvPr>
            <p:ph type="title"/>
          </p:nvPr>
        </p:nvSpPr>
        <p:spPr>
          <a:xfrm>
            <a:off x="4929809" y="1952136"/>
            <a:ext cx="6777871" cy="3669345"/>
          </a:xfrm>
        </p:spPr>
        <p:txBody>
          <a:bodyPr>
            <a:noAutofit/>
          </a:bodyPr>
          <a:lstStyle/>
          <a:p>
            <a:r>
              <a:rPr lang="en-US" sz="7200" dirty="0">
                <a:solidFill>
                  <a:schemeClr val="bg1"/>
                </a:solidFill>
                <a:latin typeface="Bebas Neue" panose="020B0606020202050201" pitchFamily="34" charset="0"/>
              </a:rPr>
              <a:t>“Truly, this was</a:t>
            </a:r>
            <a:br>
              <a:rPr lang="en-US" sz="7200" dirty="0">
                <a:solidFill>
                  <a:schemeClr val="bg1"/>
                </a:solidFill>
                <a:latin typeface="Bebas Neue" panose="020B0606020202050201" pitchFamily="34" charset="0"/>
              </a:rPr>
            </a:br>
            <a:r>
              <a:rPr lang="en-US" sz="16600" dirty="0">
                <a:solidFill>
                  <a:schemeClr val="bg1"/>
                </a:solidFill>
                <a:latin typeface="Bebas Neue" panose="020B0606020202050201" pitchFamily="34" charset="0"/>
              </a:rPr>
              <a:t>the son of god”</a:t>
            </a:r>
            <a:endParaRPr lang="en-US" sz="7200" dirty="0">
              <a:solidFill>
                <a:schemeClr val="bg1"/>
              </a:solidFill>
              <a:latin typeface="Bebas Neue" panose="020B0606020202050201" pitchFamily="34" charset="0"/>
            </a:endParaRPr>
          </a:p>
        </p:txBody>
      </p:sp>
    </p:spTree>
    <p:extLst>
      <p:ext uri="{BB962C8B-B14F-4D97-AF65-F5344CB8AC3E}">
        <p14:creationId xmlns:p14="http://schemas.microsoft.com/office/powerpoint/2010/main" val="28058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TotalTime>
  <Words>738</Words>
  <Application>Microsoft Office PowerPoint</Application>
  <PresentationFormat>Widescreen</PresentationFormat>
  <Paragraphs>52</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Source Sans Pro</vt:lpstr>
      <vt:lpstr>Aptos</vt:lpstr>
      <vt:lpstr>Bebas Neue</vt:lpstr>
      <vt:lpstr>Arial</vt:lpstr>
      <vt:lpstr>Aptos Display</vt:lpstr>
      <vt:lpstr>Source Sans Pro Black</vt:lpstr>
      <vt:lpstr>Office Theme</vt:lpstr>
      <vt:lpstr>PowerPoint Presentation</vt:lpstr>
      <vt:lpstr>PowerPoint Presentation</vt:lpstr>
      <vt:lpstr>PowerPoint Presentation</vt:lpstr>
      <vt:lpstr>Doubt is easy.</vt:lpstr>
      <vt:lpstr>Matthew 11:1-3</vt:lpstr>
      <vt:lpstr>What Happened to John?</vt:lpstr>
      <vt:lpstr>The Tools of Doubt – Negative Circumstances </vt:lpstr>
      <vt:lpstr>The Tools of Doubt – Misunderstanding God</vt:lpstr>
      <vt:lpstr>The Tools of Doubt – Never Enough Evidence</vt:lpstr>
      <vt:lpstr>The Tools of Doubt – Ridicule </vt:lpstr>
      <vt:lpstr>The Tools of Doubt – Groupthink/Arrogance </vt:lpstr>
      <vt:lpstr>The Tools of Doubt – Groupthink/Arrogance </vt:lpstr>
      <vt:lpstr>How can anyone fight against this onslaught to our faith?</vt:lpstr>
      <vt:lpstr>When Your Faith Is Shaken, Go to Jesus</vt:lpstr>
      <vt:lpstr>“Truly, this was the son of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1</cp:revision>
  <dcterms:created xsi:type="dcterms:W3CDTF">2026-03-13T19:11:55Z</dcterms:created>
  <dcterms:modified xsi:type="dcterms:W3CDTF">2026-03-14T18:42:40Z</dcterms:modified>
</cp:coreProperties>
</file>