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303" r:id="rId2"/>
    <p:sldId id="302" r:id="rId3"/>
    <p:sldId id="257" r:id="rId4"/>
    <p:sldId id="292" r:id="rId5"/>
    <p:sldId id="258" r:id="rId6"/>
    <p:sldId id="305" r:id="rId7"/>
    <p:sldId id="306" r:id="rId8"/>
    <p:sldId id="307" r:id="rId9"/>
    <p:sldId id="293" r:id="rId10"/>
    <p:sldId id="294" r:id="rId11"/>
    <p:sldId id="295" r:id="rId12"/>
    <p:sldId id="298" r:id="rId13"/>
    <p:sldId id="296" r:id="rId14"/>
    <p:sldId id="299" r:id="rId15"/>
    <p:sldId id="300" r:id="rId16"/>
    <p:sldId id="301" r:id="rId17"/>
    <p:sldId id="304" r:id="rId18"/>
    <p:sldId id="308" r:id="rId19"/>
    <p:sldId id="309" r:id="rId20"/>
    <p:sldId id="310" r:id="rId21"/>
  </p:sldIdLst>
  <p:sldSz cx="12192000" cy="6858000"/>
  <p:notesSz cx="6858000" cy="9144000"/>
  <p:embeddedFontLst>
    <p:embeddedFont>
      <p:font typeface="Bebas Neue" panose="020B0606020202050201" pitchFamily="34" charset="0"/>
      <p:regular r:id="rId22"/>
    </p:embeddedFont>
    <p:embeddedFont>
      <p:font typeface="Boucherie Block" panose="02000506000000020004" pitchFamily="2" charset="0"/>
      <p:regular r:id="rId23"/>
      <p:bold r:id="rId24"/>
      <p:italic r:id="rId25"/>
    </p:embeddedFont>
    <p:embeddedFont>
      <p:font typeface="Fave Script Bold Pro" pitchFamily="2" charset="0"/>
      <p:bold r:id="rId26"/>
    </p:embeddedFont>
    <p:embeddedFont>
      <p:font typeface="Nexa Rust Sans-Trial Black 2" pitchFamily="2" charset="0"/>
      <p:bold r:id="rId27"/>
    </p:embeddedFont>
    <p:embeddedFont>
      <p:font typeface="Perpetua Titling MT" panose="02020502060505020804" pitchFamily="18" charset="0"/>
      <p:regular r:id="rId28"/>
      <p:bold r:id="rId29"/>
    </p:embeddedFont>
    <p:embeddedFont>
      <p:font typeface="Quire Sans" panose="020B0502040400020003" pitchFamily="34" charset="0"/>
      <p:regular r:id="rId30"/>
      <p:bold r:id="rId31"/>
      <p:italic r:id="rId32"/>
    </p:embeddedFont>
    <p:embeddedFont>
      <p:font typeface="Source Sans Pro" panose="020B0503030403020204" pitchFamily="34" charset="0"/>
      <p:regular r:id="rId33"/>
      <p:bold r:id="rId34"/>
      <p:italic r:id="rId35"/>
      <p:boldItalic r:id="rId36"/>
    </p:embeddedFont>
    <p:embeddedFont>
      <p:font typeface="Source Sans Pro Black" panose="020B0803030403020204" pitchFamily="34" charset="0"/>
      <p:bold r:id="rId37"/>
      <p:boldItalic r:id="rId38"/>
    </p:embeddedFont>
    <p:embeddedFont>
      <p:font typeface="Source Sans Pro SemiBold" panose="020B0603030403020204" pitchFamily="34" charset="0"/>
      <p:bold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a:srgbClr val="00B0F0"/>
    <a:srgbClr val="FFC000"/>
    <a:srgbClr val="92D050"/>
    <a:srgbClr val="FFFFFF"/>
    <a:srgbClr val="86E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65416B-F830-4CA8-8380-C1DE663CDF6A}" v="1336" dt="2025-05-18T02:04:24.2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82" d="100"/>
          <a:sy n="82" d="100"/>
        </p:scale>
        <p:origin x="608" y="2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slide" Target="slides/slide20.xml"/><Relationship Id="rId34" Type="http://schemas.openxmlformats.org/officeDocument/2006/relationships/font" Target="fonts/font13.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A465416B-F830-4CA8-8380-C1DE663CDF6A}"/>
    <pc:docChg chg="undo custSel addSld delSld modSld sldOrd">
      <pc:chgData name="Steven Tramell" userId="ae175e2037d93611" providerId="LiveId" clId="{A465416B-F830-4CA8-8380-C1DE663CDF6A}" dt="2025-05-18T02:04:24.276" v="2857"/>
      <pc:docMkLst>
        <pc:docMk/>
      </pc:docMkLst>
      <pc:sldChg chg="addSp delSp modSp del mod modAnim">
        <pc:chgData name="Steven Tramell" userId="ae175e2037d93611" providerId="LiveId" clId="{A465416B-F830-4CA8-8380-C1DE663CDF6A}" dt="2025-05-17T14:24:17.582" v="1655" actId="47"/>
        <pc:sldMkLst>
          <pc:docMk/>
          <pc:sldMk cId="4028605905" sldId="256"/>
        </pc:sldMkLst>
        <pc:spChg chg="add mod">
          <ac:chgData name="Steven Tramell" userId="ae175e2037d93611" providerId="LiveId" clId="{A465416B-F830-4CA8-8380-C1DE663CDF6A}" dt="2025-05-17T14:18:23.531" v="1514" actId="14861"/>
          <ac:spMkLst>
            <pc:docMk/>
            <pc:sldMk cId="4028605905" sldId="256"/>
            <ac:spMk id="2" creationId="{2F4CE92C-3560-FC70-A403-4557B53DE17C}"/>
          </ac:spMkLst>
        </pc:spChg>
        <pc:spChg chg="add mod">
          <ac:chgData name="Steven Tramell" userId="ae175e2037d93611" providerId="LiveId" clId="{A465416B-F830-4CA8-8380-C1DE663CDF6A}" dt="2025-05-17T14:18:58.571" v="1607" actId="20577"/>
          <ac:spMkLst>
            <pc:docMk/>
            <pc:sldMk cId="4028605905" sldId="256"/>
            <ac:spMk id="3" creationId="{83A980EA-0004-B517-BF88-D94A90BB5A80}"/>
          </ac:spMkLst>
        </pc:spChg>
        <pc:spChg chg="add mod">
          <ac:chgData name="Steven Tramell" userId="ae175e2037d93611" providerId="LiveId" clId="{A465416B-F830-4CA8-8380-C1DE663CDF6A}" dt="2025-05-17T14:20:01.036" v="1635" actId="207"/>
          <ac:spMkLst>
            <pc:docMk/>
            <pc:sldMk cId="4028605905" sldId="256"/>
            <ac:spMk id="6" creationId="{1124247C-79F1-5ED1-D0D3-A0A0A3056AB7}"/>
          </ac:spMkLst>
        </pc:spChg>
      </pc:sldChg>
      <pc:sldChg chg="addSp delSp modSp mod ord modAnim">
        <pc:chgData name="Steven Tramell" userId="ae175e2037d93611" providerId="LiveId" clId="{A465416B-F830-4CA8-8380-C1DE663CDF6A}" dt="2025-05-17T14:30:13.805" v="1743"/>
        <pc:sldMkLst>
          <pc:docMk/>
          <pc:sldMk cId="650123080" sldId="257"/>
        </pc:sldMkLst>
        <pc:picChg chg="add mod">
          <ac:chgData name="Steven Tramell" userId="ae175e2037d93611" providerId="LiveId" clId="{A465416B-F830-4CA8-8380-C1DE663CDF6A}" dt="2025-05-15T23:36:00.544" v="132" actId="962"/>
          <ac:picMkLst>
            <pc:docMk/>
            <pc:sldMk cId="650123080" sldId="257"/>
            <ac:picMk id="9" creationId="{A67F9915-2C33-0C6F-D2D7-D1C4A9E55E7E}"/>
          </ac:picMkLst>
        </pc:picChg>
      </pc:sldChg>
      <pc:sldChg chg="addSp delSp modSp new mod setBg modAnim">
        <pc:chgData name="Steven Tramell" userId="ae175e2037d93611" providerId="LiveId" clId="{A465416B-F830-4CA8-8380-C1DE663CDF6A}" dt="2025-05-16T00:09:57.194" v="542" actId="12788"/>
        <pc:sldMkLst>
          <pc:docMk/>
          <pc:sldMk cId="1290192274" sldId="258"/>
        </pc:sldMkLst>
        <pc:spChg chg="add mod">
          <ac:chgData name="Steven Tramell" userId="ae175e2037d93611" providerId="LiveId" clId="{A465416B-F830-4CA8-8380-C1DE663CDF6A}" dt="2025-05-15T23:49:57.979" v="150" actId="692"/>
          <ac:spMkLst>
            <pc:docMk/>
            <pc:sldMk cId="1290192274" sldId="258"/>
            <ac:spMk id="6" creationId="{E9CFF7D3-9877-778B-0D5C-67F447C633A1}"/>
          </ac:spMkLst>
        </pc:spChg>
        <pc:spChg chg="add mod">
          <ac:chgData name="Steven Tramell" userId="ae175e2037d93611" providerId="LiveId" clId="{A465416B-F830-4CA8-8380-C1DE663CDF6A}" dt="2025-05-15T23:50:20.619" v="153" actId="208"/>
          <ac:spMkLst>
            <pc:docMk/>
            <pc:sldMk cId="1290192274" sldId="258"/>
            <ac:spMk id="7" creationId="{A3AE00C4-1AED-8F42-CE30-6F8730CD8C06}"/>
          </ac:spMkLst>
        </pc:spChg>
        <pc:spChg chg="add mod">
          <ac:chgData name="Steven Tramell" userId="ae175e2037d93611" providerId="LiveId" clId="{A465416B-F830-4CA8-8380-C1DE663CDF6A}" dt="2025-05-15T23:50:34.532" v="156" actId="208"/>
          <ac:spMkLst>
            <pc:docMk/>
            <pc:sldMk cId="1290192274" sldId="258"/>
            <ac:spMk id="8" creationId="{F9A076DF-9BFF-EF6E-7CE0-61E82C22B672}"/>
          </ac:spMkLst>
        </pc:spChg>
        <pc:spChg chg="add mod">
          <ac:chgData name="Steven Tramell" userId="ae175e2037d93611" providerId="LiveId" clId="{A465416B-F830-4CA8-8380-C1DE663CDF6A}" dt="2025-05-15T23:51:58.691" v="184" actId="1076"/>
          <ac:spMkLst>
            <pc:docMk/>
            <pc:sldMk cId="1290192274" sldId="258"/>
            <ac:spMk id="9" creationId="{EE1DFCBB-E033-6F36-B6C4-808C80DA1726}"/>
          </ac:spMkLst>
        </pc:spChg>
        <pc:spChg chg="add">
          <ac:chgData name="Steven Tramell" userId="ae175e2037d93611" providerId="LiveId" clId="{A465416B-F830-4CA8-8380-C1DE663CDF6A}" dt="2025-05-15T23:48:28.133" v="140" actId="26606"/>
          <ac:spMkLst>
            <pc:docMk/>
            <pc:sldMk cId="1290192274" sldId="258"/>
            <ac:spMk id="10" creationId="{32BC26D8-82FB-445E-AA49-62A77D7C1EE0}"/>
          </ac:spMkLst>
        </pc:spChg>
        <pc:spChg chg="add mod">
          <ac:chgData name="Steven Tramell" userId="ae175e2037d93611" providerId="LiveId" clId="{A465416B-F830-4CA8-8380-C1DE663CDF6A}" dt="2025-05-15T23:52:11.794" v="197" actId="20577"/>
          <ac:spMkLst>
            <pc:docMk/>
            <pc:sldMk cId="1290192274" sldId="258"/>
            <ac:spMk id="11" creationId="{EC81C163-1FD0-2632-DBB4-9FF2AB465FEF}"/>
          </ac:spMkLst>
        </pc:spChg>
        <pc:spChg chg="add">
          <ac:chgData name="Steven Tramell" userId="ae175e2037d93611" providerId="LiveId" clId="{A465416B-F830-4CA8-8380-C1DE663CDF6A}" dt="2025-05-15T23:48:28.133" v="140" actId="26606"/>
          <ac:spMkLst>
            <pc:docMk/>
            <pc:sldMk cId="1290192274" sldId="258"/>
            <ac:spMk id="12" creationId="{CB44330D-EA18-4254-AA95-EB49948539B8}"/>
          </ac:spMkLst>
        </pc:spChg>
        <pc:spChg chg="add mod">
          <ac:chgData name="Steven Tramell" userId="ae175e2037d93611" providerId="LiveId" clId="{A465416B-F830-4CA8-8380-C1DE663CDF6A}" dt="2025-05-15T23:52:27.648" v="213" actId="20577"/>
          <ac:spMkLst>
            <pc:docMk/>
            <pc:sldMk cId="1290192274" sldId="258"/>
            <ac:spMk id="13" creationId="{C097FE41-6958-39A1-639C-FAAA95FBAAB7}"/>
          </ac:spMkLst>
        </pc:spChg>
        <pc:spChg chg="add mod">
          <ac:chgData name="Steven Tramell" userId="ae175e2037d93611" providerId="LiveId" clId="{A465416B-F830-4CA8-8380-C1DE663CDF6A}" dt="2025-05-16T00:09:57.194" v="542" actId="12788"/>
          <ac:spMkLst>
            <pc:docMk/>
            <pc:sldMk cId="1290192274" sldId="258"/>
            <ac:spMk id="14" creationId="{02125301-92EC-1E75-A69F-5A7E9FCFAD4C}"/>
          </ac:spMkLst>
        </pc:spChg>
        <pc:picChg chg="add mod">
          <ac:chgData name="Steven Tramell" userId="ae175e2037d93611" providerId="LiveId" clId="{A465416B-F830-4CA8-8380-C1DE663CDF6A}" dt="2025-05-15T23:48:28.133" v="140" actId="26606"/>
          <ac:picMkLst>
            <pc:docMk/>
            <pc:sldMk cId="1290192274" sldId="258"/>
            <ac:picMk id="5" creationId="{33EFAAF0-ABC3-AFEF-F7F3-15B4628C5D80}"/>
          </ac:picMkLst>
        </pc:picChg>
      </pc:sldChg>
      <pc:sldChg chg="modSp add modAnim">
        <pc:chgData name="Steven Tramell" userId="ae175e2037d93611" providerId="LiveId" clId="{A465416B-F830-4CA8-8380-C1DE663CDF6A}" dt="2025-05-15T23:32:57.700" v="128" actId="20577"/>
        <pc:sldMkLst>
          <pc:docMk/>
          <pc:sldMk cId="964098920" sldId="292"/>
        </pc:sldMkLst>
        <pc:spChg chg="mod">
          <ac:chgData name="Steven Tramell" userId="ae175e2037d93611" providerId="LiveId" clId="{A465416B-F830-4CA8-8380-C1DE663CDF6A}" dt="2025-05-15T23:32:57.700" v="128" actId="20577"/>
          <ac:spMkLst>
            <pc:docMk/>
            <pc:sldMk cId="964098920" sldId="292"/>
            <ac:spMk id="2" creationId="{BB4B48B8-D69D-6031-1DD1-B87BA4F57480}"/>
          </ac:spMkLst>
        </pc:spChg>
        <pc:spChg chg="mod">
          <ac:chgData name="Steven Tramell" userId="ae175e2037d93611" providerId="LiveId" clId="{A465416B-F830-4CA8-8380-C1DE663CDF6A}" dt="2025-05-15T23:32:54.246" v="125" actId="5793"/>
          <ac:spMkLst>
            <pc:docMk/>
            <pc:sldMk cId="964098920" sldId="292"/>
            <ac:spMk id="11" creationId="{44C55F08-993E-BBAE-BAB6-838DE7FB22B9}"/>
          </ac:spMkLst>
        </pc:spChg>
      </pc:sldChg>
      <pc:sldChg chg="addSp delSp modSp new mod delAnim modAnim">
        <pc:chgData name="Steven Tramell" userId="ae175e2037d93611" providerId="LiveId" clId="{A465416B-F830-4CA8-8380-C1DE663CDF6A}" dt="2025-05-18T02:03:50.408" v="2855"/>
        <pc:sldMkLst>
          <pc:docMk/>
          <pc:sldMk cId="1410800693" sldId="293"/>
        </pc:sldMkLst>
        <pc:spChg chg="add mod ord">
          <ac:chgData name="Steven Tramell" userId="ae175e2037d93611" providerId="LiveId" clId="{A465416B-F830-4CA8-8380-C1DE663CDF6A}" dt="2025-05-15T23:58:21.797" v="299" actId="207"/>
          <ac:spMkLst>
            <pc:docMk/>
            <pc:sldMk cId="1410800693" sldId="293"/>
            <ac:spMk id="9" creationId="{C7BE3979-6950-1523-2D42-76B67B7801B0}"/>
          </ac:spMkLst>
        </pc:spChg>
        <pc:spChg chg="add mod">
          <ac:chgData name="Steven Tramell" userId="ae175e2037d93611" providerId="LiveId" clId="{A465416B-F830-4CA8-8380-C1DE663CDF6A}" dt="2025-05-15T23:59:23.920" v="358" actId="114"/>
          <ac:spMkLst>
            <pc:docMk/>
            <pc:sldMk cId="1410800693" sldId="293"/>
            <ac:spMk id="10" creationId="{D7C5E66D-CF54-2697-A412-D7BE6E50E806}"/>
          </ac:spMkLst>
        </pc:spChg>
        <pc:spChg chg="add mod">
          <ac:chgData name="Steven Tramell" userId="ae175e2037d93611" providerId="LiveId" clId="{A465416B-F830-4CA8-8380-C1DE663CDF6A}" dt="2025-05-15T23:59:37.429" v="370" actId="14100"/>
          <ac:spMkLst>
            <pc:docMk/>
            <pc:sldMk cId="1410800693" sldId="293"/>
            <ac:spMk id="11" creationId="{66CFFB29-8225-A74D-CE63-8724DFA17E10}"/>
          </ac:spMkLst>
        </pc:spChg>
        <pc:spChg chg="add mod">
          <ac:chgData name="Steven Tramell" userId="ae175e2037d93611" providerId="LiveId" clId="{A465416B-F830-4CA8-8380-C1DE663CDF6A}" dt="2025-05-16T00:00:57.368" v="423" actId="6549"/>
          <ac:spMkLst>
            <pc:docMk/>
            <pc:sldMk cId="1410800693" sldId="293"/>
            <ac:spMk id="12" creationId="{38C1484B-33F0-3C61-4130-633B4414F842}"/>
          </ac:spMkLst>
        </pc:spChg>
        <pc:spChg chg="add mod">
          <ac:chgData name="Steven Tramell" userId="ae175e2037d93611" providerId="LiveId" clId="{A465416B-F830-4CA8-8380-C1DE663CDF6A}" dt="2025-05-16T00:02:06.684" v="464" actId="20577"/>
          <ac:spMkLst>
            <pc:docMk/>
            <pc:sldMk cId="1410800693" sldId="293"/>
            <ac:spMk id="13" creationId="{5314E664-E063-622A-5292-1B2B979D2F2B}"/>
          </ac:spMkLst>
        </pc:spChg>
        <pc:picChg chg="add mod modCrop">
          <ac:chgData name="Steven Tramell" userId="ae175e2037d93611" providerId="LiveId" clId="{A465416B-F830-4CA8-8380-C1DE663CDF6A}" dt="2025-05-15T23:56:16.863" v="287" actId="732"/>
          <ac:picMkLst>
            <pc:docMk/>
            <pc:sldMk cId="1410800693" sldId="293"/>
            <ac:picMk id="6" creationId="{DF07795C-76F1-E6C3-692C-CA93193A1B99}"/>
          </ac:picMkLst>
        </pc:picChg>
        <pc:picChg chg="add mod">
          <ac:chgData name="Steven Tramell" userId="ae175e2037d93611" providerId="LiveId" clId="{A465416B-F830-4CA8-8380-C1DE663CDF6A}" dt="2025-05-15T23:57:12.493" v="295" actId="14100"/>
          <ac:picMkLst>
            <pc:docMk/>
            <pc:sldMk cId="1410800693" sldId="293"/>
            <ac:picMk id="8" creationId="{B5AA8F6D-DB63-0A24-C369-AF5852BA98F0}"/>
          </ac:picMkLst>
        </pc:picChg>
      </pc:sldChg>
      <pc:sldChg chg="modSp add mod ord modAnim">
        <pc:chgData name="Steven Tramell" userId="ae175e2037d93611" providerId="LiveId" clId="{A465416B-F830-4CA8-8380-C1DE663CDF6A}" dt="2025-05-16T00:04:53.320" v="504" actId="113"/>
        <pc:sldMkLst>
          <pc:docMk/>
          <pc:sldMk cId="297291971" sldId="294"/>
        </pc:sldMkLst>
        <pc:spChg chg="mod">
          <ac:chgData name="Steven Tramell" userId="ae175e2037d93611" providerId="LiveId" clId="{A465416B-F830-4CA8-8380-C1DE663CDF6A}" dt="2025-05-16T00:04:06.117" v="493" actId="14100"/>
          <ac:spMkLst>
            <pc:docMk/>
            <pc:sldMk cId="297291971" sldId="294"/>
            <ac:spMk id="2" creationId="{114EA47C-075D-B407-B6D9-3BBA35D22225}"/>
          </ac:spMkLst>
        </pc:spChg>
        <pc:spChg chg="mod">
          <ac:chgData name="Steven Tramell" userId="ae175e2037d93611" providerId="LiveId" clId="{A465416B-F830-4CA8-8380-C1DE663CDF6A}" dt="2025-05-16T00:04:53.320" v="504" actId="113"/>
          <ac:spMkLst>
            <pc:docMk/>
            <pc:sldMk cId="297291971" sldId="294"/>
            <ac:spMk id="11" creationId="{40BD4191-85D2-8C4F-07F3-614302367D23}"/>
          </ac:spMkLst>
        </pc:spChg>
      </pc:sldChg>
      <pc:sldChg chg="modSp add mod modAnim">
        <pc:chgData name="Steven Tramell" userId="ae175e2037d93611" providerId="LiveId" clId="{A465416B-F830-4CA8-8380-C1DE663CDF6A}" dt="2025-05-16T00:06:06.890" v="540" actId="113"/>
        <pc:sldMkLst>
          <pc:docMk/>
          <pc:sldMk cId="3379992354" sldId="295"/>
        </pc:sldMkLst>
        <pc:spChg chg="mod">
          <ac:chgData name="Steven Tramell" userId="ae175e2037d93611" providerId="LiveId" clId="{A465416B-F830-4CA8-8380-C1DE663CDF6A}" dt="2025-05-16T00:05:35.108" v="529" actId="20577"/>
          <ac:spMkLst>
            <pc:docMk/>
            <pc:sldMk cId="3379992354" sldId="295"/>
            <ac:spMk id="2" creationId="{12978405-50A8-CAA6-DADB-ACFD9447EFAC}"/>
          </ac:spMkLst>
        </pc:spChg>
        <pc:spChg chg="mod">
          <ac:chgData name="Steven Tramell" userId="ae175e2037d93611" providerId="LiveId" clId="{A465416B-F830-4CA8-8380-C1DE663CDF6A}" dt="2025-05-16T00:06:06.890" v="540" actId="113"/>
          <ac:spMkLst>
            <pc:docMk/>
            <pc:sldMk cId="3379992354" sldId="295"/>
            <ac:spMk id="11" creationId="{41901800-5A54-BC55-6AA0-9CE7E6A4D9A6}"/>
          </ac:spMkLst>
        </pc:spChg>
      </pc:sldChg>
      <pc:sldChg chg="addSp delSp modSp new mod setBg modAnim">
        <pc:chgData name="Steven Tramell" userId="ae175e2037d93611" providerId="LiveId" clId="{A465416B-F830-4CA8-8380-C1DE663CDF6A}" dt="2025-05-16T00:25:17.925" v="977"/>
        <pc:sldMkLst>
          <pc:docMk/>
          <pc:sldMk cId="56786705" sldId="296"/>
        </pc:sldMkLst>
        <pc:spChg chg="add mod">
          <ac:chgData name="Steven Tramell" userId="ae175e2037d93611" providerId="LiveId" clId="{A465416B-F830-4CA8-8380-C1DE663CDF6A}" dt="2025-05-16T00:23:47.859" v="963" actId="1076"/>
          <ac:spMkLst>
            <pc:docMk/>
            <pc:sldMk cId="56786705" sldId="296"/>
            <ac:spMk id="6" creationId="{50F9082D-3529-ADFF-2F61-89A5E6A0880A}"/>
          </ac:spMkLst>
        </pc:spChg>
        <pc:spChg chg="add mod">
          <ac:chgData name="Steven Tramell" userId="ae175e2037d93611" providerId="LiveId" clId="{A465416B-F830-4CA8-8380-C1DE663CDF6A}" dt="2025-05-16T00:24:55.762" v="975" actId="207"/>
          <ac:spMkLst>
            <pc:docMk/>
            <pc:sldMk cId="56786705" sldId="296"/>
            <ac:spMk id="7" creationId="{F84B5DEB-CC6D-0FC6-4755-890A95D14655}"/>
          </ac:spMkLst>
        </pc:spChg>
        <pc:spChg chg="add mod ord">
          <ac:chgData name="Steven Tramell" userId="ae175e2037d93611" providerId="LiveId" clId="{A465416B-F830-4CA8-8380-C1DE663CDF6A}" dt="2025-05-16T00:24:52.072" v="974" actId="171"/>
          <ac:spMkLst>
            <pc:docMk/>
            <pc:sldMk cId="56786705" sldId="296"/>
            <ac:spMk id="8" creationId="{975F60E0-6F88-FBE4-6D68-B50704724E8C}"/>
          </ac:spMkLst>
        </pc:spChg>
        <pc:spChg chg="add">
          <ac:chgData name="Steven Tramell" userId="ae175e2037d93611" providerId="LiveId" clId="{A465416B-F830-4CA8-8380-C1DE663CDF6A}" dt="2025-05-16T00:12:02.423" v="547" actId="26606"/>
          <ac:spMkLst>
            <pc:docMk/>
            <pc:sldMk cId="56786705" sldId="296"/>
            <ac:spMk id="10" creationId="{42A4FC2C-047E-45A5-965D-8E1E3BF09BC6}"/>
          </ac:spMkLst>
        </pc:spChg>
        <pc:picChg chg="add mod">
          <ac:chgData name="Steven Tramell" userId="ae175e2037d93611" providerId="LiveId" clId="{A465416B-F830-4CA8-8380-C1DE663CDF6A}" dt="2025-05-16T00:12:02.423" v="547" actId="26606"/>
          <ac:picMkLst>
            <pc:docMk/>
            <pc:sldMk cId="56786705" sldId="296"/>
            <ac:picMk id="5" creationId="{F6154A1D-1424-8B9D-E95B-0BC303B28BE0}"/>
          </ac:picMkLst>
        </pc:picChg>
      </pc:sldChg>
      <pc:sldChg chg="addSp delSp modSp new del mod modAnim">
        <pc:chgData name="Steven Tramell" userId="ae175e2037d93611" providerId="LiveId" clId="{A465416B-F830-4CA8-8380-C1DE663CDF6A}" dt="2025-05-16T00:49:24.619" v="1287" actId="47"/>
        <pc:sldMkLst>
          <pc:docMk/>
          <pc:sldMk cId="836062325" sldId="297"/>
        </pc:sldMkLst>
      </pc:sldChg>
      <pc:sldChg chg="addSp delSp modSp add mod ord setBg modAnim delDesignElem">
        <pc:chgData name="Steven Tramell" userId="ae175e2037d93611" providerId="LiveId" clId="{A465416B-F830-4CA8-8380-C1DE663CDF6A}" dt="2025-05-16T00:21:55.906" v="792" actId="12788"/>
        <pc:sldMkLst>
          <pc:docMk/>
          <pc:sldMk cId="271605236" sldId="298"/>
        </pc:sldMkLst>
        <pc:spChg chg="mod">
          <ac:chgData name="Steven Tramell" userId="ae175e2037d93611" providerId="LiveId" clId="{A465416B-F830-4CA8-8380-C1DE663CDF6A}" dt="2025-05-16T00:21:48.740" v="791" actId="12788"/>
          <ac:spMkLst>
            <pc:docMk/>
            <pc:sldMk cId="271605236" sldId="298"/>
            <ac:spMk id="6" creationId="{1CE0B84D-2BDB-D5D1-3530-E4864BD9F79D}"/>
          </ac:spMkLst>
        </pc:spChg>
        <pc:picChg chg="add mod">
          <ac:chgData name="Steven Tramell" userId="ae175e2037d93611" providerId="LiveId" clId="{A465416B-F830-4CA8-8380-C1DE663CDF6A}" dt="2025-05-16T00:21:55.906" v="792" actId="12788"/>
          <ac:picMkLst>
            <pc:docMk/>
            <pc:sldMk cId="271605236" sldId="298"/>
            <ac:picMk id="2" creationId="{D4303A6F-4DA6-63A1-6E60-A9637410A4E3}"/>
          </ac:picMkLst>
        </pc:picChg>
      </pc:sldChg>
      <pc:sldChg chg="addSp delSp modSp add mod modAnim">
        <pc:chgData name="Steven Tramell" userId="ae175e2037d93611" providerId="LiveId" clId="{A465416B-F830-4CA8-8380-C1DE663CDF6A}" dt="2025-05-17T14:17:17.355" v="1508" actId="20577"/>
        <pc:sldMkLst>
          <pc:docMk/>
          <pc:sldMk cId="1533313881" sldId="299"/>
        </pc:sldMkLst>
        <pc:spChg chg="add mod">
          <ac:chgData name="Steven Tramell" userId="ae175e2037d93611" providerId="LiveId" clId="{A465416B-F830-4CA8-8380-C1DE663CDF6A}" dt="2025-05-16T00:45:26.535" v="1261" actId="1076"/>
          <ac:spMkLst>
            <pc:docMk/>
            <pc:sldMk cId="1533313881" sldId="299"/>
            <ac:spMk id="2" creationId="{8FF313AB-75BC-CA65-D511-987DD9B5E8D5}"/>
          </ac:spMkLst>
        </pc:spChg>
        <pc:spChg chg="add mod">
          <ac:chgData name="Steven Tramell" userId="ae175e2037d93611" providerId="LiveId" clId="{A465416B-F830-4CA8-8380-C1DE663CDF6A}" dt="2025-05-16T00:45:31.014" v="1264" actId="20577"/>
          <ac:spMkLst>
            <pc:docMk/>
            <pc:sldMk cId="1533313881" sldId="299"/>
            <ac:spMk id="3" creationId="{DEBE4837-2E33-65A3-F184-6D6B70E88986}"/>
          </ac:spMkLst>
        </pc:spChg>
        <pc:spChg chg="add mod">
          <ac:chgData name="Steven Tramell" userId="ae175e2037d93611" providerId="LiveId" clId="{A465416B-F830-4CA8-8380-C1DE663CDF6A}" dt="2025-05-16T00:45:36.521" v="1267" actId="20577"/>
          <ac:spMkLst>
            <pc:docMk/>
            <pc:sldMk cId="1533313881" sldId="299"/>
            <ac:spMk id="4" creationId="{15E0BC70-A38D-9F9A-E006-64B50BDE5C17}"/>
          </ac:spMkLst>
        </pc:spChg>
        <pc:spChg chg="add mod">
          <ac:chgData name="Steven Tramell" userId="ae175e2037d93611" providerId="LiveId" clId="{A465416B-F830-4CA8-8380-C1DE663CDF6A}" dt="2025-05-16T00:45:44.592" v="1270" actId="20577"/>
          <ac:spMkLst>
            <pc:docMk/>
            <pc:sldMk cId="1533313881" sldId="299"/>
            <ac:spMk id="5" creationId="{0E3ACC48-91F1-6A8A-E602-3E66161867D8}"/>
          </ac:spMkLst>
        </pc:spChg>
        <pc:spChg chg="mod">
          <ac:chgData name="Steven Tramell" userId="ae175e2037d93611" providerId="LiveId" clId="{A465416B-F830-4CA8-8380-C1DE663CDF6A}" dt="2025-05-16T00:50:14.105" v="1293" actId="554"/>
          <ac:spMkLst>
            <pc:docMk/>
            <pc:sldMk cId="1533313881" sldId="299"/>
            <ac:spMk id="20" creationId="{EA015A33-F100-BDE8-58EA-8F9566154E14}"/>
          </ac:spMkLst>
        </pc:spChg>
        <pc:spChg chg="mod">
          <ac:chgData name="Steven Tramell" userId="ae175e2037d93611" providerId="LiveId" clId="{A465416B-F830-4CA8-8380-C1DE663CDF6A}" dt="2025-05-16T00:50:14.105" v="1293" actId="554"/>
          <ac:spMkLst>
            <pc:docMk/>
            <pc:sldMk cId="1533313881" sldId="299"/>
            <ac:spMk id="21" creationId="{83560382-F346-E215-BBF5-91031FBF4617}"/>
          </ac:spMkLst>
        </pc:spChg>
        <pc:spChg chg="mod">
          <ac:chgData name="Steven Tramell" userId="ae175e2037d93611" providerId="LiveId" clId="{A465416B-F830-4CA8-8380-C1DE663CDF6A}" dt="2025-05-16T00:50:14.105" v="1293" actId="554"/>
          <ac:spMkLst>
            <pc:docMk/>
            <pc:sldMk cId="1533313881" sldId="299"/>
            <ac:spMk id="22" creationId="{8CD0F9C1-009C-E11D-1BA0-E544E13FC0F0}"/>
          </ac:spMkLst>
        </pc:spChg>
        <pc:spChg chg="mod">
          <ac:chgData name="Steven Tramell" userId="ae175e2037d93611" providerId="LiveId" clId="{A465416B-F830-4CA8-8380-C1DE663CDF6A}" dt="2025-05-17T14:17:17.355" v="1508" actId="20577"/>
          <ac:spMkLst>
            <pc:docMk/>
            <pc:sldMk cId="1533313881" sldId="299"/>
            <ac:spMk id="23" creationId="{EBE7B276-DB6F-8E44-DC1C-1AE796150642}"/>
          </ac:spMkLst>
        </pc:spChg>
        <pc:spChg chg="mod">
          <ac:chgData name="Steven Tramell" userId="ae175e2037d93611" providerId="LiveId" clId="{A465416B-F830-4CA8-8380-C1DE663CDF6A}" dt="2025-05-16T00:49:19.817" v="1286" actId="1076"/>
          <ac:spMkLst>
            <pc:docMk/>
            <pc:sldMk cId="1533313881" sldId="299"/>
            <ac:spMk id="28" creationId="{EBE3D0CF-2A15-1C7D-1585-7E79C589EA22}"/>
          </ac:spMkLst>
        </pc:spChg>
        <pc:spChg chg="mod">
          <ac:chgData name="Steven Tramell" userId="ae175e2037d93611" providerId="LiveId" clId="{A465416B-F830-4CA8-8380-C1DE663CDF6A}" dt="2025-05-16T00:50:00.742" v="1292" actId="1076"/>
          <ac:spMkLst>
            <pc:docMk/>
            <pc:sldMk cId="1533313881" sldId="299"/>
            <ac:spMk id="29" creationId="{79C6D15A-D429-8932-C93C-29210BBF7139}"/>
          </ac:spMkLst>
        </pc:spChg>
      </pc:sldChg>
      <pc:sldChg chg="addSp delSp modSp add mod delAnim modAnim">
        <pc:chgData name="Steven Tramell" userId="ae175e2037d93611" providerId="LiveId" clId="{A465416B-F830-4CA8-8380-C1DE663CDF6A}" dt="2025-05-18T02:04:24.276" v="2857"/>
        <pc:sldMkLst>
          <pc:docMk/>
          <pc:sldMk cId="3080961323" sldId="300"/>
        </pc:sldMkLst>
        <pc:spChg chg="add mod">
          <ac:chgData name="Steven Tramell" userId="ae175e2037d93611" providerId="LiveId" clId="{A465416B-F830-4CA8-8380-C1DE663CDF6A}" dt="2025-05-16T00:52:32.782" v="1314" actId="14100"/>
          <ac:spMkLst>
            <pc:docMk/>
            <pc:sldMk cId="3080961323" sldId="300"/>
            <ac:spMk id="3" creationId="{77BB170E-83F3-F809-6108-BF8D8825E491}"/>
          </ac:spMkLst>
        </pc:spChg>
        <pc:spChg chg="add mod">
          <ac:chgData name="Steven Tramell" userId="ae175e2037d93611" providerId="LiveId" clId="{A465416B-F830-4CA8-8380-C1DE663CDF6A}" dt="2025-05-16T00:52:38.829" v="1315" actId="1076"/>
          <ac:spMkLst>
            <pc:docMk/>
            <pc:sldMk cId="3080961323" sldId="300"/>
            <ac:spMk id="4" creationId="{6BF5BAA3-14DF-1D80-5020-E9BB47D5266A}"/>
          </ac:spMkLst>
        </pc:spChg>
        <pc:spChg chg="add mod">
          <ac:chgData name="Steven Tramell" userId="ae175e2037d93611" providerId="LiveId" clId="{A465416B-F830-4CA8-8380-C1DE663CDF6A}" dt="2025-05-16T00:53:03.156" v="1335" actId="122"/>
          <ac:spMkLst>
            <pc:docMk/>
            <pc:sldMk cId="3080961323" sldId="300"/>
            <ac:spMk id="7" creationId="{FDD987A1-FCD5-1B41-A01E-2791E2C29718}"/>
          </ac:spMkLst>
        </pc:spChg>
        <pc:spChg chg="add mod">
          <ac:chgData name="Steven Tramell" userId="ae175e2037d93611" providerId="LiveId" clId="{A465416B-F830-4CA8-8380-C1DE663CDF6A}" dt="2025-05-16T00:54:39.320" v="1452" actId="20577"/>
          <ac:spMkLst>
            <pc:docMk/>
            <pc:sldMk cId="3080961323" sldId="300"/>
            <ac:spMk id="8" creationId="{987F6BED-D08E-25FE-F25C-1C440BFAB392}"/>
          </ac:spMkLst>
        </pc:spChg>
      </pc:sldChg>
      <pc:sldChg chg="addSp delSp modSp add mod delAnim modAnim">
        <pc:chgData name="Steven Tramell" userId="ae175e2037d93611" providerId="LiveId" clId="{A465416B-F830-4CA8-8380-C1DE663CDF6A}" dt="2025-05-17T14:33:42.063" v="1756"/>
        <pc:sldMkLst>
          <pc:docMk/>
          <pc:sldMk cId="3187757148" sldId="301"/>
        </pc:sldMkLst>
        <pc:spChg chg="mod ord">
          <ac:chgData name="Steven Tramell" userId="ae175e2037d93611" providerId="LiveId" clId="{A465416B-F830-4CA8-8380-C1DE663CDF6A}" dt="2025-05-16T00:55:56.703" v="1495" actId="1076"/>
          <ac:spMkLst>
            <pc:docMk/>
            <pc:sldMk cId="3187757148" sldId="301"/>
            <ac:spMk id="8" creationId="{A57DF9E5-1670-2D9B-95BD-BF38929E68F3}"/>
          </ac:spMkLst>
        </pc:spChg>
        <pc:spChg chg="add mod">
          <ac:chgData name="Steven Tramell" userId="ae175e2037d93611" providerId="LiveId" clId="{A465416B-F830-4CA8-8380-C1DE663CDF6A}" dt="2025-05-16T00:56:08.799" v="1496" actId="2085"/>
          <ac:spMkLst>
            <pc:docMk/>
            <pc:sldMk cId="3187757148" sldId="301"/>
            <ac:spMk id="9" creationId="{66C10855-1E69-57EF-387D-685BEB0DFA99}"/>
          </ac:spMkLst>
        </pc:spChg>
      </pc:sldChg>
      <pc:sldChg chg="addSp delSp modSp new mod setBg modAnim">
        <pc:chgData name="Steven Tramell" userId="ae175e2037d93611" providerId="LiveId" clId="{A465416B-F830-4CA8-8380-C1DE663CDF6A}" dt="2025-05-17T14:27:42.297" v="1736"/>
        <pc:sldMkLst>
          <pc:docMk/>
          <pc:sldMk cId="3613503915" sldId="302"/>
        </pc:sldMkLst>
        <pc:spChg chg="del">
          <ac:chgData name="Steven Tramell" userId="ae175e2037d93611" providerId="LiveId" clId="{A465416B-F830-4CA8-8380-C1DE663CDF6A}" dt="2025-05-17T14:22:10.602" v="1637" actId="478"/>
          <ac:spMkLst>
            <pc:docMk/>
            <pc:sldMk cId="3613503915" sldId="302"/>
            <ac:spMk id="2" creationId="{EF98575A-EB68-FAFF-6082-D924CBC17C22}"/>
          </ac:spMkLst>
        </pc:spChg>
        <pc:spChg chg="del">
          <ac:chgData name="Steven Tramell" userId="ae175e2037d93611" providerId="LiveId" clId="{A465416B-F830-4CA8-8380-C1DE663CDF6A}" dt="2025-05-17T14:22:10.602" v="1637" actId="478"/>
          <ac:spMkLst>
            <pc:docMk/>
            <pc:sldMk cId="3613503915" sldId="302"/>
            <ac:spMk id="3" creationId="{0EC35D03-E898-DAC0-A5C9-C9EBA19F36D4}"/>
          </ac:spMkLst>
        </pc:spChg>
        <pc:spChg chg="add mod">
          <ac:chgData name="Steven Tramell" userId="ae175e2037d93611" providerId="LiveId" clId="{A465416B-F830-4CA8-8380-C1DE663CDF6A}" dt="2025-05-17T14:23:40.564" v="1648" actId="207"/>
          <ac:spMkLst>
            <pc:docMk/>
            <pc:sldMk cId="3613503915" sldId="302"/>
            <ac:spMk id="6" creationId="{0B645EC9-7FCF-7D2D-5968-4C5E58248F29}"/>
          </ac:spMkLst>
        </pc:spChg>
        <pc:spChg chg="add mod">
          <ac:chgData name="Steven Tramell" userId="ae175e2037d93611" providerId="LiveId" clId="{A465416B-F830-4CA8-8380-C1DE663CDF6A}" dt="2025-05-17T14:23:55.375" v="1651" actId="1076"/>
          <ac:spMkLst>
            <pc:docMk/>
            <pc:sldMk cId="3613503915" sldId="302"/>
            <ac:spMk id="7" creationId="{3633A4C5-C9ED-18F7-416B-07DBE670293E}"/>
          </ac:spMkLst>
        </pc:spChg>
        <pc:spChg chg="add mod">
          <ac:chgData name="Steven Tramell" userId="ae175e2037d93611" providerId="LiveId" clId="{A465416B-F830-4CA8-8380-C1DE663CDF6A}" dt="2025-05-17T14:27:32.990" v="1734" actId="1076"/>
          <ac:spMkLst>
            <pc:docMk/>
            <pc:sldMk cId="3613503915" sldId="302"/>
            <ac:spMk id="8" creationId="{CA2C19EA-3EDB-13F2-A45C-A71E17A94BA9}"/>
          </ac:spMkLst>
        </pc:spChg>
        <pc:spChg chg="add">
          <ac:chgData name="Steven Tramell" userId="ae175e2037d93611" providerId="LiveId" clId="{A465416B-F830-4CA8-8380-C1DE663CDF6A}" dt="2025-05-17T14:22:15.687" v="1641" actId="26606"/>
          <ac:spMkLst>
            <pc:docMk/>
            <pc:sldMk cId="3613503915" sldId="302"/>
            <ac:spMk id="10" creationId="{42A4FC2C-047E-45A5-965D-8E1E3BF09BC6}"/>
          </ac:spMkLst>
        </pc:spChg>
        <pc:picChg chg="add mod">
          <ac:chgData name="Steven Tramell" userId="ae175e2037d93611" providerId="LiveId" clId="{A465416B-F830-4CA8-8380-C1DE663CDF6A}" dt="2025-05-17T14:22:15.687" v="1641" actId="26606"/>
          <ac:picMkLst>
            <pc:docMk/>
            <pc:sldMk cId="3613503915" sldId="302"/>
            <ac:picMk id="5" creationId="{8C41419B-F3F4-2921-74E4-FCCF76BB96EF}"/>
          </ac:picMkLst>
        </pc:picChg>
        <pc:cxnChg chg="add mod">
          <ac:chgData name="Steven Tramell" userId="ae175e2037d93611" providerId="LiveId" clId="{A465416B-F830-4CA8-8380-C1DE663CDF6A}" dt="2025-05-17T14:27:24.988" v="1732" actId="208"/>
          <ac:cxnSpMkLst>
            <pc:docMk/>
            <pc:sldMk cId="3613503915" sldId="302"/>
            <ac:cxnSpMk id="11" creationId="{63E70650-5DA5-D74B-D9E6-7159654191EF}"/>
          </ac:cxnSpMkLst>
        </pc:cxnChg>
        <pc:cxnChg chg="add mod">
          <ac:chgData name="Steven Tramell" userId="ae175e2037d93611" providerId="LiveId" clId="{A465416B-F830-4CA8-8380-C1DE663CDF6A}" dt="2025-05-17T14:27:26.813" v="1733" actId="208"/>
          <ac:cxnSpMkLst>
            <pc:docMk/>
            <pc:sldMk cId="3613503915" sldId="302"/>
            <ac:cxnSpMk id="12" creationId="{B6101038-061B-4843-BBBF-5D114FABE802}"/>
          </ac:cxnSpMkLst>
        </pc:cxnChg>
      </pc:sldChg>
      <pc:sldChg chg="addSp delSp modSp new mod ord setBg modAnim">
        <pc:chgData name="Steven Tramell" userId="ae175e2037d93611" providerId="LiveId" clId="{A465416B-F830-4CA8-8380-C1DE663CDF6A}" dt="2025-05-17T14:33:02.008" v="1755"/>
        <pc:sldMkLst>
          <pc:docMk/>
          <pc:sldMk cId="1611138738" sldId="303"/>
        </pc:sldMkLst>
        <pc:spChg chg="del">
          <ac:chgData name="Steven Tramell" userId="ae175e2037d93611" providerId="LiveId" clId="{A465416B-F830-4CA8-8380-C1DE663CDF6A}" dt="2025-05-17T14:30:16.296" v="1744" actId="478"/>
          <ac:spMkLst>
            <pc:docMk/>
            <pc:sldMk cId="1611138738" sldId="303"/>
            <ac:spMk id="2" creationId="{39F399F6-0B98-E545-4724-F6A30D584E1A}"/>
          </ac:spMkLst>
        </pc:spChg>
        <pc:spChg chg="del">
          <ac:chgData name="Steven Tramell" userId="ae175e2037d93611" providerId="LiveId" clId="{A465416B-F830-4CA8-8380-C1DE663CDF6A}" dt="2025-05-17T14:30:16.296" v="1744" actId="478"/>
          <ac:spMkLst>
            <pc:docMk/>
            <pc:sldMk cId="1611138738" sldId="303"/>
            <ac:spMk id="3" creationId="{1710FBC1-CFC1-222F-F6B4-037174591CEB}"/>
          </ac:spMkLst>
        </pc:spChg>
        <pc:spChg chg="add">
          <ac:chgData name="Steven Tramell" userId="ae175e2037d93611" providerId="LiveId" clId="{A465416B-F830-4CA8-8380-C1DE663CDF6A}" dt="2025-05-17T14:32:59.243" v="1754" actId="26606"/>
          <ac:spMkLst>
            <pc:docMk/>
            <pc:sldMk cId="1611138738" sldId="303"/>
            <ac:spMk id="12" creationId="{42A4FC2C-047E-45A5-965D-8E1E3BF09BC6}"/>
          </ac:spMkLst>
        </pc:spChg>
        <pc:picChg chg="add del mod">
          <ac:chgData name="Steven Tramell" userId="ae175e2037d93611" providerId="LiveId" clId="{A465416B-F830-4CA8-8380-C1DE663CDF6A}" dt="2025-05-17T14:32:57.140" v="1750" actId="478"/>
          <ac:picMkLst>
            <pc:docMk/>
            <pc:sldMk cId="1611138738" sldId="303"/>
            <ac:picMk id="5" creationId="{DD2BBAF2-FBC0-5CB9-CCB4-800684C5041D}"/>
          </ac:picMkLst>
        </pc:picChg>
        <pc:picChg chg="add mod">
          <ac:chgData name="Steven Tramell" userId="ae175e2037d93611" providerId="LiveId" clId="{A465416B-F830-4CA8-8380-C1DE663CDF6A}" dt="2025-05-17T14:32:59.243" v="1754" actId="26606"/>
          <ac:picMkLst>
            <pc:docMk/>
            <pc:sldMk cId="1611138738" sldId="303"/>
            <ac:picMk id="7" creationId="{919C3578-9402-0B08-D0ED-1598D677599B}"/>
          </ac:picMkLst>
        </pc:picChg>
      </pc:sldChg>
      <pc:sldChg chg="addSp delSp modSp new mod setBg modAnim">
        <pc:chgData name="Steven Tramell" userId="ae175e2037d93611" providerId="LiveId" clId="{A465416B-F830-4CA8-8380-C1DE663CDF6A}" dt="2025-05-18T01:04:06.002" v="1880"/>
        <pc:sldMkLst>
          <pc:docMk/>
          <pc:sldMk cId="2527810430" sldId="304"/>
        </pc:sldMkLst>
        <pc:spChg chg="del">
          <ac:chgData name="Steven Tramell" userId="ae175e2037d93611" providerId="LiveId" clId="{A465416B-F830-4CA8-8380-C1DE663CDF6A}" dt="2025-05-17T14:34:15.407" v="1758" actId="478"/>
          <ac:spMkLst>
            <pc:docMk/>
            <pc:sldMk cId="2527810430" sldId="304"/>
            <ac:spMk id="2" creationId="{6551C15A-4FB4-1C5C-B10D-1EC18A5D2BC7}"/>
          </ac:spMkLst>
        </pc:spChg>
        <pc:spChg chg="del">
          <ac:chgData name="Steven Tramell" userId="ae175e2037d93611" providerId="LiveId" clId="{A465416B-F830-4CA8-8380-C1DE663CDF6A}" dt="2025-05-17T14:34:15.407" v="1758" actId="478"/>
          <ac:spMkLst>
            <pc:docMk/>
            <pc:sldMk cId="2527810430" sldId="304"/>
            <ac:spMk id="3" creationId="{CE351825-D365-3FD3-6059-B7626249F5BA}"/>
          </ac:spMkLst>
        </pc:spChg>
        <pc:spChg chg="add mod">
          <ac:chgData name="Steven Tramell" userId="ae175e2037d93611" providerId="LiveId" clId="{A465416B-F830-4CA8-8380-C1DE663CDF6A}" dt="2025-05-18T01:03:59.685" v="1878" actId="313"/>
          <ac:spMkLst>
            <pc:docMk/>
            <pc:sldMk cId="2527810430" sldId="304"/>
            <ac:spMk id="6" creationId="{F3341A1D-C14C-63E1-4CD8-B6338FB01CEC}"/>
          </ac:spMkLst>
        </pc:spChg>
        <pc:spChg chg="add">
          <ac:chgData name="Steven Tramell" userId="ae175e2037d93611" providerId="LiveId" clId="{A465416B-F830-4CA8-8380-C1DE663CDF6A}" dt="2025-05-18T01:02:54.128" v="1762" actId="26606"/>
          <ac:spMkLst>
            <pc:docMk/>
            <pc:sldMk cId="2527810430" sldId="304"/>
            <ac:spMk id="10" creationId="{42A4FC2C-047E-45A5-965D-8E1E3BF09BC6}"/>
          </ac:spMkLst>
        </pc:spChg>
        <pc:picChg chg="add mod">
          <ac:chgData name="Steven Tramell" userId="ae175e2037d93611" providerId="LiveId" clId="{A465416B-F830-4CA8-8380-C1DE663CDF6A}" dt="2025-05-18T01:02:54.128" v="1762" actId="26606"/>
          <ac:picMkLst>
            <pc:docMk/>
            <pc:sldMk cId="2527810430" sldId="304"/>
            <ac:picMk id="5" creationId="{9E59328D-F04D-FDDC-8A5D-671F055A6423}"/>
          </ac:picMkLst>
        </pc:picChg>
      </pc:sldChg>
      <pc:sldChg chg="addSp delSp modSp new mod setBg modAnim">
        <pc:chgData name="Steven Tramell" userId="ae175e2037d93611" providerId="LiveId" clId="{A465416B-F830-4CA8-8380-C1DE663CDF6A}" dt="2025-05-18T01:10:06.128" v="1959"/>
        <pc:sldMkLst>
          <pc:docMk/>
          <pc:sldMk cId="2459378010" sldId="305"/>
        </pc:sldMkLst>
        <pc:spChg chg="del">
          <ac:chgData name="Steven Tramell" userId="ae175e2037d93611" providerId="LiveId" clId="{A465416B-F830-4CA8-8380-C1DE663CDF6A}" dt="2025-05-18T01:06:16.451" v="1882" actId="478"/>
          <ac:spMkLst>
            <pc:docMk/>
            <pc:sldMk cId="2459378010" sldId="305"/>
            <ac:spMk id="2" creationId="{551A1823-8DAF-5CAE-E5CB-74F0BAFD7F35}"/>
          </ac:spMkLst>
        </pc:spChg>
        <pc:spChg chg="del">
          <ac:chgData name="Steven Tramell" userId="ae175e2037d93611" providerId="LiveId" clId="{A465416B-F830-4CA8-8380-C1DE663CDF6A}" dt="2025-05-18T01:06:16.451" v="1882" actId="478"/>
          <ac:spMkLst>
            <pc:docMk/>
            <pc:sldMk cId="2459378010" sldId="305"/>
            <ac:spMk id="3" creationId="{C3EFFD3F-DF2E-E8CD-D49C-33D27EC8B8B1}"/>
          </ac:spMkLst>
        </pc:spChg>
        <pc:spChg chg="add mod">
          <ac:chgData name="Steven Tramell" userId="ae175e2037d93611" providerId="LiveId" clId="{A465416B-F830-4CA8-8380-C1DE663CDF6A}" dt="2025-05-18T01:08:19.133" v="1907" actId="207"/>
          <ac:spMkLst>
            <pc:docMk/>
            <pc:sldMk cId="2459378010" sldId="305"/>
            <ac:spMk id="7" creationId="{0A21A081-885D-C504-BBFD-1DBEB8A391A1}"/>
          </ac:spMkLst>
        </pc:spChg>
        <pc:spChg chg="add mod ord">
          <ac:chgData name="Steven Tramell" userId="ae175e2037d93611" providerId="LiveId" clId="{A465416B-F830-4CA8-8380-C1DE663CDF6A}" dt="2025-05-18T01:08:25.105" v="1908" actId="14861"/>
          <ac:spMkLst>
            <pc:docMk/>
            <pc:sldMk cId="2459378010" sldId="305"/>
            <ac:spMk id="8" creationId="{ABD88161-D1CF-93D9-095E-93AD7EF5959A}"/>
          </ac:spMkLst>
        </pc:spChg>
        <pc:spChg chg="add mod">
          <ac:chgData name="Steven Tramell" userId="ae175e2037d93611" providerId="LiveId" clId="{A465416B-F830-4CA8-8380-C1DE663CDF6A}" dt="2025-05-18T01:09:01.780" v="1918" actId="14100"/>
          <ac:spMkLst>
            <pc:docMk/>
            <pc:sldMk cId="2459378010" sldId="305"/>
            <ac:spMk id="9" creationId="{35C2A169-C027-C0ED-ACFF-0A91CC133DA1}"/>
          </ac:spMkLst>
        </pc:spChg>
        <pc:spChg chg="add">
          <ac:chgData name="Steven Tramell" userId="ae175e2037d93611" providerId="LiveId" clId="{A465416B-F830-4CA8-8380-C1DE663CDF6A}" dt="2025-05-18T01:06:19.036" v="1886" actId="26606"/>
          <ac:spMkLst>
            <pc:docMk/>
            <pc:sldMk cId="2459378010" sldId="305"/>
            <ac:spMk id="10" creationId="{42A4FC2C-047E-45A5-965D-8E1E3BF09BC6}"/>
          </ac:spMkLst>
        </pc:spChg>
        <pc:spChg chg="add mod">
          <ac:chgData name="Steven Tramell" userId="ae175e2037d93611" providerId="LiveId" clId="{A465416B-F830-4CA8-8380-C1DE663CDF6A}" dt="2025-05-18T01:09:19.140" v="1924" actId="404"/>
          <ac:spMkLst>
            <pc:docMk/>
            <pc:sldMk cId="2459378010" sldId="305"/>
            <ac:spMk id="11" creationId="{85328BBD-2A8D-EC46-2447-D791B7026792}"/>
          </ac:spMkLst>
        </pc:spChg>
        <pc:spChg chg="add mod">
          <ac:chgData name="Steven Tramell" userId="ae175e2037d93611" providerId="LiveId" clId="{A465416B-F830-4CA8-8380-C1DE663CDF6A}" dt="2025-05-18T01:09:59.063" v="1954" actId="207"/>
          <ac:spMkLst>
            <pc:docMk/>
            <pc:sldMk cId="2459378010" sldId="305"/>
            <ac:spMk id="12" creationId="{56E43FF9-0A0E-05F4-B86E-97C468BF9585}"/>
          </ac:spMkLst>
        </pc:spChg>
        <pc:picChg chg="add mod">
          <ac:chgData name="Steven Tramell" userId="ae175e2037d93611" providerId="LiveId" clId="{A465416B-F830-4CA8-8380-C1DE663CDF6A}" dt="2025-05-18T01:06:19.036" v="1886" actId="26606"/>
          <ac:picMkLst>
            <pc:docMk/>
            <pc:sldMk cId="2459378010" sldId="305"/>
            <ac:picMk id="5" creationId="{8B89B079-1779-D516-C51A-60176FD97302}"/>
          </ac:picMkLst>
        </pc:picChg>
      </pc:sldChg>
      <pc:sldChg chg="delSp modSp add mod setBg delDesignElem">
        <pc:chgData name="Steven Tramell" userId="ae175e2037d93611" providerId="LiveId" clId="{A465416B-F830-4CA8-8380-C1DE663CDF6A}" dt="2025-05-18T01:19:16.780" v="2063" actId="207"/>
        <pc:sldMkLst>
          <pc:docMk/>
          <pc:sldMk cId="996684607" sldId="306"/>
        </pc:sldMkLst>
        <pc:spChg chg="mod">
          <ac:chgData name="Steven Tramell" userId="ae175e2037d93611" providerId="LiveId" clId="{A465416B-F830-4CA8-8380-C1DE663CDF6A}" dt="2025-05-18T01:19:09.288" v="2062" actId="207"/>
          <ac:spMkLst>
            <pc:docMk/>
            <pc:sldMk cId="996684607" sldId="306"/>
            <ac:spMk id="7" creationId="{263EB5BA-8280-FB3E-C4EC-05B9E51C2318}"/>
          </ac:spMkLst>
        </pc:spChg>
        <pc:spChg chg="mod">
          <ac:chgData name="Steven Tramell" userId="ae175e2037d93611" providerId="LiveId" clId="{A465416B-F830-4CA8-8380-C1DE663CDF6A}" dt="2025-05-18T01:18:54.432" v="2060" actId="1076"/>
          <ac:spMkLst>
            <pc:docMk/>
            <pc:sldMk cId="996684607" sldId="306"/>
            <ac:spMk id="8" creationId="{91094CA4-AA68-D165-11E5-5076C5CB7AA0}"/>
          </ac:spMkLst>
        </pc:spChg>
        <pc:spChg chg="del">
          <ac:chgData name="Steven Tramell" userId="ae175e2037d93611" providerId="LiveId" clId="{A465416B-F830-4CA8-8380-C1DE663CDF6A}" dt="2025-05-18T01:16:44.774" v="1961"/>
          <ac:spMkLst>
            <pc:docMk/>
            <pc:sldMk cId="996684607" sldId="306"/>
            <ac:spMk id="10" creationId="{71ED51E0-64FD-130F-5039-FE9B5D38DDEF}"/>
          </ac:spMkLst>
        </pc:spChg>
        <pc:spChg chg="mod">
          <ac:chgData name="Steven Tramell" userId="ae175e2037d93611" providerId="LiveId" clId="{A465416B-F830-4CA8-8380-C1DE663CDF6A}" dt="2025-05-18T01:19:16.780" v="2063" actId="207"/>
          <ac:spMkLst>
            <pc:docMk/>
            <pc:sldMk cId="996684607" sldId="306"/>
            <ac:spMk id="11" creationId="{8D87CA1A-B58C-6C65-11DD-89F1C3DC2DA2}"/>
          </ac:spMkLst>
        </pc:spChg>
        <pc:spChg chg="mod">
          <ac:chgData name="Steven Tramell" userId="ae175e2037d93611" providerId="LiveId" clId="{A465416B-F830-4CA8-8380-C1DE663CDF6A}" dt="2025-05-18T01:16:50.179" v="1970" actId="20577"/>
          <ac:spMkLst>
            <pc:docMk/>
            <pc:sldMk cId="996684607" sldId="306"/>
            <ac:spMk id="12" creationId="{7285BB87-F923-0EDC-5583-A7DB44962FEB}"/>
          </ac:spMkLst>
        </pc:spChg>
      </pc:sldChg>
      <pc:sldChg chg="addSp delSp modSp new mod setBg modAnim">
        <pc:chgData name="Steven Tramell" userId="ae175e2037d93611" providerId="LiveId" clId="{A465416B-F830-4CA8-8380-C1DE663CDF6A}" dt="2025-05-18T01:31:30.813" v="2153" actId="207"/>
        <pc:sldMkLst>
          <pc:docMk/>
          <pc:sldMk cId="1446097276" sldId="307"/>
        </pc:sldMkLst>
        <pc:spChg chg="del">
          <ac:chgData name="Steven Tramell" userId="ae175e2037d93611" providerId="LiveId" clId="{A465416B-F830-4CA8-8380-C1DE663CDF6A}" dt="2025-05-18T01:19:34.685" v="2065" actId="478"/>
          <ac:spMkLst>
            <pc:docMk/>
            <pc:sldMk cId="1446097276" sldId="307"/>
            <ac:spMk id="2" creationId="{F71EB393-B06E-D479-35DA-4C1D5ED5E5CF}"/>
          </ac:spMkLst>
        </pc:spChg>
        <pc:spChg chg="del">
          <ac:chgData name="Steven Tramell" userId="ae175e2037d93611" providerId="LiveId" clId="{A465416B-F830-4CA8-8380-C1DE663CDF6A}" dt="2025-05-18T01:19:34.685" v="2065" actId="478"/>
          <ac:spMkLst>
            <pc:docMk/>
            <pc:sldMk cId="1446097276" sldId="307"/>
            <ac:spMk id="3" creationId="{9F830BC9-7375-C49F-98C1-2ECB0FF6F304}"/>
          </ac:spMkLst>
        </pc:spChg>
        <pc:spChg chg="add mod">
          <ac:chgData name="Steven Tramell" userId="ae175e2037d93611" providerId="LiveId" clId="{A465416B-F830-4CA8-8380-C1DE663CDF6A}" dt="2025-05-18T01:27:40.974" v="2097" actId="14861"/>
          <ac:spMkLst>
            <pc:docMk/>
            <pc:sldMk cId="1446097276" sldId="307"/>
            <ac:spMk id="6" creationId="{2830B4AF-B639-F547-EFBD-F881D19D3F9A}"/>
          </ac:spMkLst>
        </pc:spChg>
        <pc:spChg chg="add mod">
          <ac:chgData name="Steven Tramell" userId="ae175e2037d93611" providerId="LiveId" clId="{A465416B-F830-4CA8-8380-C1DE663CDF6A}" dt="2025-05-18T01:28:23.318" v="2099" actId="207"/>
          <ac:spMkLst>
            <pc:docMk/>
            <pc:sldMk cId="1446097276" sldId="307"/>
            <ac:spMk id="7" creationId="{2A217EE1-B74F-B96F-3216-987B92585CF6}"/>
          </ac:spMkLst>
        </pc:spChg>
        <pc:spChg chg="add mod">
          <ac:chgData name="Steven Tramell" userId="ae175e2037d93611" providerId="LiveId" clId="{A465416B-F830-4CA8-8380-C1DE663CDF6A}" dt="2025-05-18T01:28:30.230" v="2100" actId="207"/>
          <ac:spMkLst>
            <pc:docMk/>
            <pc:sldMk cId="1446097276" sldId="307"/>
            <ac:spMk id="8" creationId="{14AF6BCD-5DD8-45B6-931F-A84FF7C7AF74}"/>
          </ac:spMkLst>
        </pc:spChg>
        <pc:spChg chg="add mod">
          <ac:chgData name="Steven Tramell" userId="ae175e2037d93611" providerId="LiveId" clId="{A465416B-F830-4CA8-8380-C1DE663CDF6A}" dt="2025-05-18T01:30:44.364" v="2114" actId="1076"/>
          <ac:spMkLst>
            <pc:docMk/>
            <pc:sldMk cId="1446097276" sldId="307"/>
            <ac:spMk id="9" creationId="{EE66F126-A5AF-B4E3-6312-6F5DBD86734C}"/>
          </ac:spMkLst>
        </pc:spChg>
        <pc:spChg chg="add del">
          <ac:chgData name="Steven Tramell" userId="ae175e2037d93611" providerId="LiveId" clId="{A465416B-F830-4CA8-8380-C1DE663CDF6A}" dt="2025-05-18T01:25:44.549" v="2074" actId="26606"/>
          <ac:spMkLst>
            <pc:docMk/>
            <pc:sldMk cId="1446097276" sldId="307"/>
            <ac:spMk id="10" creationId="{42A4FC2C-047E-45A5-965D-8E1E3BF09BC6}"/>
          </ac:spMkLst>
        </pc:spChg>
        <pc:spChg chg="add mod">
          <ac:chgData name="Steven Tramell" userId="ae175e2037d93611" providerId="LiveId" clId="{A465416B-F830-4CA8-8380-C1DE663CDF6A}" dt="2025-05-18T01:30:53.204" v="2120" actId="1076"/>
          <ac:spMkLst>
            <pc:docMk/>
            <pc:sldMk cId="1446097276" sldId="307"/>
            <ac:spMk id="11" creationId="{7DD1CE4A-0D3D-34A7-3B43-B38271792805}"/>
          </ac:spMkLst>
        </pc:spChg>
        <pc:spChg chg="add del">
          <ac:chgData name="Steven Tramell" userId="ae175e2037d93611" providerId="LiveId" clId="{A465416B-F830-4CA8-8380-C1DE663CDF6A}" dt="2025-05-18T01:30:57.194" v="2122" actId="22"/>
          <ac:spMkLst>
            <pc:docMk/>
            <pc:sldMk cId="1446097276" sldId="307"/>
            <ac:spMk id="13" creationId="{B2E29310-2884-027D-D403-0BC8290491E0}"/>
          </ac:spMkLst>
        </pc:spChg>
        <pc:spChg chg="add mod">
          <ac:chgData name="Steven Tramell" userId="ae175e2037d93611" providerId="LiveId" clId="{A465416B-F830-4CA8-8380-C1DE663CDF6A}" dt="2025-05-18T01:31:30.813" v="2153" actId="207"/>
          <ac:spMkLst>
            <pc:docMk/>
            <pc:sldMk cId="1446097276" sldId="307"/>
            <ac:spMk id="15" creationId="{149382CA-97EF-C605-7892-29CCD2C7EA59}"/>
          </ac:spMkLst>
        </pc:spChg>
        <pc:picChg chg="add mod">
          <ac:chgData name="Steven Tramell" userId="ae175e2037d93611" providerId="LiveId" clId="{A465416B-F830-4CA8-8380-C1DE663CDF6A}" dt="2025-05-18T01:25:56.373" v="2077" actId="1440"/>
          <ac:picMkLst>
            <pc:docMk/>
            <pc:sldMk cId="1446097276" sldId="307"/>
            <ac:picMk id="5" creationId="{2EE9073F-6ED0-7C90-7E4D-7A9AC49E71A5}"/>
          </ac:picMkLst>
        </pc:picChg>
      </pc:sldChg>
      <pc:sldChg chg="delSp modSp add mod setBg delDesignElem">
        <pc:chgData name="Steven Tramell" userId="ae175e2037d93611" providerId="LiveId" clId="{A465416B-F830-4CA8-8380-C1DE663CDF6A}" dt="2025-05-18T01:57:04.174" v="2254" actId="207"/>
        <pc:sldMkLst>
          <pc:docMk/>
          <pc:sldMk cId="3561240351" sldId="308"/>
        </pc:sldMkLst>
        <pc:spChg chg="mod">
          <ac:chgData name="Steven Tramell" userId="ae175e2037d93611" providerId="LiveId" clId="{A465416B-F830-4CA8-8380-C1DE663CDF6A}" dt="2025-05-18T01:57:04.174" v="2254" actId="207"/>
          <ac:spMkLst>
            <pc:docMk/>
            <pc:sldMk cId="3561240351" sldId="308"/>
            <ac:spMk id="6" creationId="{91D4F918-C063-9672-2C25-7643B5C23A08}"/>
          </ac:spMkLst>
        </pc:spChg>
        <pc:spChg chg="del">
          <ac:chgData name="Steven Tramell" userId="ae175e2037d93611" providerId="LiveId" clId="{A465416B-F830-4CA8-8380-C1DE663CDF6A}" dt="2025-05-18T01:32:35.707" v="2155"/>
          <ac:spMkLst>
            <pc:docMk/>
            <pc:sldMk cId="3561240351" sldId="308"/>
            <ac:spMk id="10" creationId="{09F6A027-8312-BF23-D008-3BCC8AD407D5}"/>
          </ac:spMkLst>
        </pc:spChg>
      </pc:sldChg>
      <pc:sldChg chg="addSp delSp modSp add mod modAnim">
        <pc:chgData name="Steven Tramell" userId="ae175e2037d93611" providerId="LiveId" clId="{A465416B-F830-4CA8-8380-C1DE663CDF6A}" dt="2025-05-18T01:56:49.801" v="2252"/>
        <pc:sldMkLst>
          <pc:docMk/>
          <pc:sldMk cId="4133913846" sldId="309"/>
        </pc:sldMkLst>
        <pc:spChg chg="add del">
          <ac:chgData name="Steven Tramell" userId="ae175e2037d93611" providerId="LiveId" clId="{A465416B-F830-4CA8-8380-C1DE663CDF6A}" dt="2025-05-18T01:56:14.643" v="2237" actId="22"/>
          <ac:spMkLst>
            <pc:docMk/>
            <pc:sldMk cId="4133913846" sldId="309"/>
            <ac:spMk id="3" creationId="{1B7A0F46-B708-470D-9138-032235FCA37D}"/>
          </ac:spMkLst>
        </pc:spChg>
        <pc:spChg chg="mod">
          <ac:chgData name="Steven Tramell" userId="ae175e2037d93611" providerId="LiveId" clId="{A465416B-F830-4CA8-8380-C1DE663CDF6A}" dt="2025-05-18T01:56:05.510" v="2235" actId="20577"/>
          <ac:spMkLst>
            <pc:docMk/>
            <pc:sldMk cId="4133913846" sldId="309"/>
            <ac:spMk id="6" creationId="{87B0EFA7-747A-144C-D5F7-3FBD7A17C998}"/>
          </ac:spMkLst>
        </pc:spChg>
        <pc:spChg chg="add mod">
          <ac:chgData name="Steven Tramell" userId="ae175e2037d93611" providerId="LiveId" clId="{A465416B-F830-4CA8-8380-C1DE663CDF6A}" dt="2025-05-18T01:56:43.690" v="2251" actId="14100"/>
          <ac:spMkLst>
            <pc:docMk/>
            <pc:sldMk cId="4133913846" sldId="309"/>
            <ac:spMk id="7" creationId="{3E376576-4395-8056-4E72-773F53814C71}"/>
          </ac:spMkLst>
        </pc:spChg>
      </pc:sldChg>
      <pc:sldChg chg="addSp delSp modSp add mod setBg delAnim modAnim delDesignElem">
        <pc:chgData name="Steven Tramell" userId="ae175e2037d93611" providerId="LiveId" clId="{A465416B-F830-4CA8-8380-C1DE663CDF6A}" dt="2025-05-18T02:02:58.892" v="2851"/>
        <pc:sldMkLst>
          <pc:docMk/>
          <pc:sldMk cId="1139536084" sldId="310"/>
        </pc:sldMkLst>
        <pc:spChg chg="add mod">
          <ac:chgData name="Steven Tramell" userId="ae175e2037d93611" providerId="LiveId" clId="{A465416B-F830-4CA8-8380-C1DE663CDF6A}" dt="2025-05-18T01:58:53.727" v="2361" actId="113"/>
          <ac:spMkLst>
            <pc:docMk/>
            <pc:sldMk cId="1139536084" sldId="310"/>
            <ac:spMk id="2" creationId="{68AB0186-7554-94CD-05CA-9F607CBF3921}"/>
          </ac:spMkLst>
        </pc:spChg>
        <pc:spChg chg="add mod">
          <ac:chgData name="Steven Tramell" userId="ae175e2037d93611" providerId="LiveId" clId="{A465416B-F830-4CA8-8380-C1DE663CDF6A}" dt="2025-05-18T01:59:23.986" v="2433" actId="20577"/>
          <ac:spMkLst>
            <pc:docMk/>
            <pc:sldMk cId="1139536084" sldId="310"/>
            <ac:spMk id="3" creationId="{EBFD5681-24F3-6512-83D9-AD28B0541DB1}"/>
          </ac:spMkLst>
        </pc:spChg>
        <pc:spChg chg="add mod">
          <ac:chgData name="Steven Tramell" userId="ae175e2037d93611" providerId="LiveId" clId="{A465416B-F830-4CA8-8380-C1DE663CDF6A}" dt="2025-05-18T02:00:45.013" v="2577" actId="114"/>
          <ac:spMkLst>
            <pc:docMk/>
            <pc:sldMk cId="1139536084" sldId="310"/>
            <ac:spMk id="4" creationId="{5D6B4B87-ADD1-5DF1-6CBC-14B7C18978AE}"/>
          </ac:spMkLst>
        </pc:spChg>
        <pc:spChg chg="del">
          <ac:chgData name="Steven Tramell" userId="ae175e2037d93611" providerId="LiveId" clId="{A465416B-F830-4CA8-8380-C1DE663CDF6A}" dt="2025-05-18T01:57:24.229" v="2257" actId="478"/>
          <ac:spMkLst>
            <pc:docMk/>
            <pc:sldMk cId="1139536084" sldId="310"/>
            <ac:spMk id="6" creationId="{416FD731-EA68-55C8-36BD-D8808E1D3F87}"/>
          </ac:spMkLst>
        </pc:spChg>
        <pc:spChg chg="del">
          <ac:chgData name="Steven Tramell" userId="ae175e2037d93611" providerId="LiveId" clId="{A465416B-F830-4CA8-8380-C1DE663CDF6A}" dt="2025-05-18T01:57:24.229" v="2257" actId="478"/>
          <ac:spMkLst>
            <pc:docMk/>
            <pc:sldMk cId="1139536084" sldId="310"/>
            <ac:spMk id="7" creationId="{2816002F-8F0D-99BC-70D6-A4659CCA6272}"/>
          </ac:spMkLst>
        </pc:spChg>
        <pc:spChg chg="del">
          <ac:chgData name="Steven Tramell" userId="ae175e2037d93611" providerId="LiveId" clId="{A465416B-F830-4CA8-8380-C1DE663CDF6A}" dt="2025-05-18T01:57:24.229" v="2257" actId="478"/>
          <ac:spMkLst>
            <pc:docMk/>
            <pc:sldMk cId="1139536084" sldId="310"/>
            <ac:spMk id="8" creationId="{EE2CED1A-C60E-847B-C7A0-E76E86FA250C}"/>
          </ac:spMkLst>
        </pc:spChg>
        <pc:spChg chg="add mod">
          <ac:chgData name="Steven Tramell" userId="ae175e2037d93611" providerId="LiveId" clId="{A465416B-F830-4CA8-8380-C1DE663CDF6A}" dt="2025-05-18T02:01:47.628" v="2722" actId="113"/>
          <ac:spMkLst>
            <pc:docMk/>
            <pc:sldMk cId="1139536084" sldId="310"/>
            <ac:spMk id="9" creationId="{DC541208-54A8-D175-90D7-B799B9B83762}"/>
          </ac:spMkLst>
        </pc:spChg>
        <pc:spChg chg="del">
          <ac:chgData name="Steven Tramell" userId="ae175e2037d93611" providerId="LiveId" clId="{A465416B-F830-4CA8-8380-C1DE663CDF6A}" dt="2025-05-18T01:57:18.170" v="2256"/>
          <ac:spMkLst>
            <pc:docMk/>
            <pc:sldMk cId="1139536084" sldId="310"/>
            <ac:spMk id="10" creationId="{5C7647ED-0D23-CB18-5EA3-562840BB22AD}"/>
          </ac:spMkLst>
        </pc:spChg>
        <pc:spChg chg="add mod">
          <ac:chgData name="Steven Tramell" userId="ae175e2037d93611" providerId="LiveId" clId="{A465416B-F830-4CA8-8380-C1DE663CDF6A}" dt="2025-05-18T02:02:30.845" v="2845" actId="113"/>
          <ac:spMkLst>
            <pc:docMk/>
            <pc:sldMk cId="1139536084" sldId="310"/>
            <ac:spMk id="13" creationId="{34F2C3A4-8079-A081-F6B1-8C4778AB9F49}"/>
          </ac:spMkLst>
        </pc:spChg>
        <pc:picChg chg="mod">
          <ac:chgData name="Steven Tramell" userId="ae175e2037d93611" providerId="LiveId" clId="{A465416B-F830-4CA8-8380-C1DE663CDF6A}" dt="2025-05-18T01:59:43.661" v="2436" actId="1076"/>
          <ac:picMkLst>
            <pc:docMk/>
            <pc:sldMk cId="1139536084" sldId="310"/>
            <ac:picMk id="5" creationId="{AE1F92DD-E2D3-D825-D00B-51B15DD9DE54}"/>
          </ac:picMkLst>
        </pc:picChg>
        <pc:cxnChg chg="del">
          <ac:chgData name="Steven Tramell" userId="ae175e2037d93611" providerId="LiveId" clId="{A465416B-F830-4CA8-8380-C1DE663CDF6A}" dt="2025-05-18T01:57:24.229" v="2257" actId="478"/>
          <ac:cxnSpMkLst>
            <pc:docMk/>
            <pc:sldMk cId="1139536084" sldId="310"/>
            <ac:cxnSpMk id="11" creationId="{EF8AC027-AAF9-7942-4608-26EEE24E0A14}"/>
          </ac:cxnSpMkLst>
        </pc:cxnChg>
        <pc:cxnChg chg="del">
          <ac:chgData name="Steven Tramell" userId="ae175e2037d93611" providerId="LiveId" clId="{A465416B-F830-4CA8-8380-C1DE663CDF6A}" dt="2025-05-18T01:57:24.229" v="2257" actId="478"/>
          <ac:cxnSpMkLst>
            <pc:docMk/>
            <pc:sldMk cId="1139536084" sldId="310"/>
            <ac:cxnSpMk id="12" creationId="{FEB26289-A998-7341-60C7-4D96D7FD20E5}"/>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2C995-D38B-30CE-A962-F51F24B06A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E2B9A7-4A05-65D9-42AA-75BD7AF789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2A7F96-7DDC-1BF8-1E8F-DF8CCCACA229}"/>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5" name="Footer Placeholder 4">
            <a:extLst>
              <a:ext uri="{FF2B5EF4-FFF2-40B4-BE49-F238E27FC236}">
                <a16:creationId xmlns:a16="http://schemas.microsoft.com/office/drawing/2014/main" id="{1D02078D-2A71-0FCC-C0E5-5EF09EF448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CDD610-B9D7-8A3F-DA79-F8BAEBEC2730}"/>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852795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18F4-F087-5F62-8C5A-FE28765F80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7449F8-1BC5-225A-D8D8-5BDF471655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2302B8-7BCA-291A-27F2-BF7D32DF66B3}"/>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5" name="Footer Placeholder 4">
            <a:extLst>
              <a:ext uri="{FF2B5EF4-FFF2-40B4-BE49-F238E27FC236}">
                <a16:creationId xmlns:a16="http://schemas.microsoft.com/office/drawing/2014/main" id="{0F394D87-F26D-ECFB-0019-87CC1A5D2D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FB7572-FC26-AF05-76D2-9194AD805DE6}"/>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742549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435E-A907-01F5-E98A-640A48E07D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32BBAA-CC61-5505-4EB4-DFA786795B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F266FB-7E7B-1785-AA20-79937BCA09B6}"/>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5" name="Footer Placeholder 4">
            <a:extLst>
              <a:ext uri="{FF2B5EF4-FFF2-40B4-BE49-F238E27FC236}">
                <a16:creationId xmlns:a16="http://schemas.microsoft.com/office/drawing/2014/main" id="{2288A0A3-DF73-8C64-FAA7-76E1F8B1E7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389768-0662-19CE-FBEA-FBAA08B08078}"/>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177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934A-C969-D65A-5D86-03FA858C16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C048B3-4640-0CC2-9737-222CFC560B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68BC81-FB9E-B02C-962A-C05820C9C4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E1E203-1DED-EE6A-DCD4-BFF93CD09FFE}"/>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6" name="Footer Placeholder 5">
            <a:extLst>
              <a:ext uri="{FF2B5EF4-FFF2-40B4-BE49-F238E27FC236}">
                <a16:creationId xmlns:a16="http://schemas.microsoft.com/office/drawing/2014/main" id="{4BB74C54-5EB4-8BCC-0B15-E157BF529D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AABDFC-DA2F-E91D-04DD-D6A83D361E7A}"/>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2440066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ABCE9-C139-6F06-C72D-0DE5A63C14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264E31-4271-6143-2286-96B3F6D4AE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D3174B-0B41-43C4-DBD8-A332A6F428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810CB2-0DB1-C8CD-6453-4D0F44F4B0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B40ACA-9687-56A3-1C8D-8E3706D234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2FA777-D4C6-4415-3417-090CFD2E5988}"/>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8" name="Footer Placeholder 7">
            <a:extLst>
              <a:ext uri="{FF2B5EF4-FFF2-40B4-BE49-F238E27FC236}">
                <a16:creationId xmlns:a16="http://schemas.microsoft.com/office/drawing/2014/main" id="{7AB86312-BB3F-F3FD-D2E2-435844E9C7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5791B9-AB18-1BA3-2407-98F223DD2FB3}"/>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7208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0373-A4C8-B506-D1AB-4DC0DB1D75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0AE85E-F21F-557C-AE84-D108F6B1C4AD}"/>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4" name="Footer Placeholder 3">
            <a:extLst>
              <a:ext uri="{FF2B5EF4-FFF2-40B4-BE49-F238E27FC236}">
                <a16:creationId xmlns:a16="http://schemas.microsoft.com/office/drawing/2014/main" id="{B40F0CDE-9576-011B-3404-8BD6F1FBE0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40BDD9-AB91-7C81-664F-18CD664BDEE2}"/>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7518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CDAAE1-4FFC-B14F-4FD0-F7A4B5C2AACC}"/>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3" name="Footer Placeholder 2">
            <a:extLst>
              <a:ext uri="{FF2B5EF4-FFF2-40B4-BE49-F238E27FC236}">
                <a16:creationId xmlns:a16="http://schemas.microsoft.com/office/drawing/2014/main" id="{4BAEB7C0-C29E-C95F-EE8A-584E054845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B9E18D-0450-7232-DFCA-4F6D01E2402A}"/>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243537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87FC8-43EF-7029-A6D5-E34A9F9A46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143968-43FA-2CA2-6FE7-576821CC49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F67672-1222-2FEE-D0AF-1F29DFB223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47B656-C740-11FD-99BA-CFF19720CD55}"/>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6" name="Footer Placeholder 5">
            <a:extLst>
              <a:ext uri="{FF2B5EF4-FFF2-40B4-BE49-F238E27FC236}">
                <a16:creationId xmlns:a16="http://schemas.microsoft.com/office/drawing/2014/main" id="{03283922-5D91-CF9E-DF53-F5CE02065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54EBCE-5AC8-8F9E-01D9-CFF14764D533}"/>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79487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DB176-D6AB-936F-A9CB-F0BEAD7375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C73BDF-7262-E6EE-4AAC-A98EF4F350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B8D173-FFD1-57DD-3E01-CC9D1A005D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88F867-1B00-CAAA-A90D-412F5BA7B16E}"/>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6" name="Footer Placeholder 5">
            <a:extLst>
              <a:ext uri="{FF2B5EF4-FFF2-40B4-BE49-F238E27FC236}">
                <a16:creationId xmlns:a16="http://schemas.microsoft.com/office/drawing/2014/main" id="{D01F322A-3CAB-E02A-4799-4E19450CD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0E3836-9B58-070F-8F6F-582F9EA56D82}"/>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908864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E7E11-98E5-42B6-FA93-02A3B6CC84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03CD87-704A-C756-D9D1-89A15A5135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70CEC3-E424-EEDE-B559-CAB720153745}"/>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5" name="Footer Placeholder 4">
            <a:extLst>
              <a:ext uri="{FF2B5EF4-FFF2-40B4-BE49-F238E27FC236}">
                <a16:creationId xmlns:a16="http://schemas.microsoft.com/office/drawing/2014/main" id="{389A49F7-B716-0A90-F741-106E1FA953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03EC16-E02B-9D50-8DDA-6E739B6A3142}"/>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2571964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3F6A98-1007-B8F4-53F4-4F0C2D48DC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0B3BC5-35E5-1308-394F-6CA247805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2473DE-FB58-F426-84B5-D22074CC8BAC}"/>
              </a:ext>
            </a:extLst>
          </p:cNvPr>
          <p:cNvSpPr>
            <a:spLocks noGrp="1"/>
          </p:cNvSpPr>
          <p:nvPr>
            <p:ph type="dt" sz="half" idx="10"/>
          </p:nvPr>
        </p:nvSpPr>
        <p:spPr/>
        <p:txBody>
          <a:bodyPr/>
          <a:lstStyle/>
          <a:p>
            <a:fld id="{22B23753-AE56-4C1C-8DA4-645AFA83410B}" type="datetimeFigureOut">
              <a:rPr lang="en-US" smtClean="0"/>
              <a:t>5/17/2025</a:t>
            </a:fld>
            <a:endParaRPr lang="en-US"/>
          </a:p>
        </p:txBody>
      </p:sp>
      <p:sp>
        <p:nvSpPr>
          <p:cNvPr id="5" name="Footer Placeholder 4">
            <a:extLst>
              <a:ext uri="{FF2B5EF4-FFF2-40B4-BE49-F238E27FC236}">
                <a16:creationId xmlns:a16="http://schemas.microsoft.com/office/drawing/2014/main" id="{DABAA170-CBEA-1BC7-9DE0-E4C82BBBCF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0EECC-F8C4-A175-65FA-5DAF6023F00A}"/>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3473912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68B81-6C5C-DEA4-7ED9-C928163778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73C87-CAA9-47B9-2AFD-DD4EB5E7BE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5CC94B-C0A4-5FB6-617F-9E5AF01D57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2B23753-AE56-4C1C-8DA4-645AFA83410B}" type="datetimeFigureOut">
              <a:rPr lang="en-US" smtClean="0"/>
              <a:t>5/17/2025</a:t>
            </a:fld>
            <a:endParaRPr lang="en-US"/>
          </a:p>
        </p:txBody>
      </p:sp>
      <p:sp>
        <p:nvSpPr>
          <p:cNvPr id="5" name="Footer Placeholder 4">
            <a:extLst>
              <a:ext uri="{FF2B5EF4-FFF2-40B4-BE49-F238E27FC236}">
                <a16:creationId xmlns:a16="http://schemas.microsoft.com/office/drawing/2014/main" id="{AF1DB067-52E1-3B23-34A3-28E50C8C01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CAF0695-384F-2C96-9535-D88C12AA57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1BC980-ADC0-4EBC-98CB-FB7794438242}" type="slidenum">
              <a:rPr lang="en-US" smtClean="0"/>
              <a:t>‹#›</a:t>
            </a:fld>
            <a:endParaRPr lang="en-US"/>
          </a:p>
        </p:txBody>
      </p:sp>
    </p:spTree>
    <p:extLst>
      <p:ext uri="{BB962C8B-B14F-4D97-AF65-F5344CB8AC3E}">
        <p14:creationId xmlns:p14="http://schemas.microsoft.com/office/powerpoint/2010/main" val="3140644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table with food on it&#10;&#10;AI-generated content may be incorrect.">
            <a:extLst>
              <a:ext uri="{FF2B5EF4-FFF2-40B4-BE49-F238E27FC236}">
                <a16:creationId xmlns:a16="http://schemas.microsoft.com/office/drawing/2014/main" id="{919C3578-9402-0B08-D0ED-1598D677599B}"/>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161113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white church on a green hill&#10;&#10;AI-generated content may be incorrect.">
            <a:extLst>
              <a:ext uri="{FF2B5EF4-FFF2-40B4-BE49-F238E27FC236}">
                <a16:creationId xmlns:a16="http://schemas.microsoft.com/office/drawing/2014/main" id="{8C41419B-F3F4-2921-74E4-FCCF76BB96EF}"/>
              </a:ext>
            </a:extLst>
          </p:cNvPr>
          <p:cNvPicPr>
            <a:picLocks noChangeAspect="1"/>
          </p:cNvPicPr>
          <p:nvPr/>
        </p:nvPicPr>
        <p:blipFill>
          <a:blip r:embed="rId2"/>
          <a:srcRect l="426"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0B645EC9-7FCF-7D2D-5968-4C5E58248F29}"/>
              </a:ext>
            </a:extLst>
          </p:cNvPr>
          <p:cNvSpPr txBox="1"/>
          <p:nvPr/>
        </p:nvSpPr>
        <p:spPr>
          <a:xfrm>
            <a:off x="0" y="2022580"/>
            <a:ext cx="7609669" cy="2646878"/>
          </a:xfrm>
          <a:prstGeom prst="rect">
            <a:avLst/>
          </a:prstGeom>
          <a:noFill/>
        </p:spPr>
        <p:txBody>
          <a:bodyPr wrap="square" rtlCol="0">
            <a:spAutoFit/>
          </a:bodyPr>
          <a:lstStyle/>
          <a:p>
            <a:pPr algn="ctr"/>
            <a:r>
              <a:rPr lang="en-US" sz="16600" dirty="0">
                <a:gradFill>
                  <a:gsLst>
                    <a:gs pos="0">
                      <a:srgbClr val="00B0F0"/>
                    </a:gs>
                    <a:gs pos="80000">
                      <a:schemeClr val="accent4">
                        <a:lumMod val="50000"/>
                      </a:schemeClr>
                    </a:gs>
                  </a:gsLst>
                  <a:lin ang="5400000" scaled="1"/>
                </a:gradFill>
                <a:effectLst>
                  <a:outerShdw blurRad="38100" dist="38100" dir="2700000" algn="tl">
                    <a:srgbClr val="000000">
                      <a:alpha val="43137"/>
                    </a:srgbClr>
                  </a:outerShdw>
                </a:effectLst>
                <a:latin typeface="Boucherie Block" panose="02000506000000020004" pitchFamily="2" charset="0"/>
                <a:ea typeface="STHupo" panose="020B0503020204020204" pitchFamily="2" charset="-122"/>
              </a:rPr>
              <a:t>CHURCH</a:t>
            </a:r>
            <a:endParaRPr lang="en-US" sz="13800" dirty="0">
              <a:gradFill>
                <a:gsLst>
                  <a:gs pos="0">
                    <a:srgbClr val="00B0F0"/>
                  </a:gs>
                  <a:gs pos="80000">
                    <a:schemeClr val="accent4">
                      <a:lumMod val="50000"/>
                    </a:schemeClr>
                  </a:gs>
                </a:gsLst>
                <a:lin ang="5400000" scaled="1"/>
              </a:gradFill>
              <a:effectLst>
                <a:outerShdw blurRad="38100" dist="38100" dir="2700000" algn="tl">
                  <a:srgbClr val="000000">
                    <a:alpha val="43137"/>
                  </a:srgbClr>
                </a:outerShdw>
              </a:effectLst>
              <a:latin typeface="Boucherie Block" panose="02000506000000020004" pitchFamily="2" charset="0"/>
              <a:ea typeface="STHupo" panose="020B0503020204020204" pitchFamily="2" charset="-122"/>
            </a:endParaRPr>
          </a:p>
        </p:txBody>
      </p:sp>
      <p:sp>
        <p:nvSpPr>
          <p:cNvPr id="7" name="TextBox 6">
            <a:extLst>
              <a:ext uri="{FF2B5EF4-FFF2-40B4-BE49-F238E27FC236}">
                <a16:creationId xmlns:a16="http://schemas.microsoft.com/office/drawing/2014/main" id="{3633A4C5-C9ED-18F7-416B-07DBE670293E}"/>
              </a:ext>
            </a:extLst>
          </p:cNvPr>
          <p:cNvSpPr txBox="1"/>
          <p:nvPr/>
        </p:nvSpPr>
        <p:spPr>
          <a:xfrm>
            <a:off x="270503" y="1607081"/>
            <a:ext cx="7068662" cy="830997"/>
          </a:xfrm>
          <a:prstGeom prst="rect">
            <a:avLst/>
          </a:prstGeom>
          <a:noFill/>
        </p:spPr>
        <p:txBody>
          <a:bodyPr wrap="square" rtlCol="0">
            <a:spAutoFit/>
          </a:bodyPr>
          <a:lstStyle/>
          <a:p>
            <a:pPr algn="ctr"/>
            <a:r>
              <a:rPr lang="en-US" sz="4800" spc="300" dirty="0">
                <a:latin typeface="Perpetua Titling MT" panose="02020502060505020804" pitchFamily="18" charset="0"/>
              </a:rPr>
              <a:t>Choosing Your</a:t>
            </a:r>
          </a:p>
        </p:txBody>
      </p:sp>
      <p:sp>
        <p:nvSpPr>
          <p:cNvPr id="8" name="TextBox 7">
            <a:extLst>
              <a:ext uri="{FF2B5EF4-FFF2-40B4-BE49-F238E27FC236}">
                <a16:creationId xmlns:a16="http://schemas.microsoft.com/office/drawing/2014/main" id="{CA2C19EA-3EDB-13F2-A45C-A71E17A94BA9}"/>
              </a:ext>
            </a:extLst>
          </p:cNvPr>
          <p:cNvSpPr txBox="1"/>
          <p:nvPr/>
        </p:nvSpPr>
        <p:spPr>
          <a:xfrm>
            <a:off x="828877" y="4419923"/>
            <a:ext cx="5951913" cy="1107996"/>
          </a:xfrm>
          <a:prstGeom prst="rect">
            <a:avLst/>
          </a:prstGeom>
          <a:noFill/>
        </p:spPr>
        <p:txBody>
          <a:bodyPr wrap="square" rtlCol="0">
            <a:spAutoFit/>
          </a:bodyPr>
          <a:lstStyle/>
          <a:p>
            <a:pPr algn="ctr"/>
            <a:r>
              <a:rPr lang="en-US" sz="6600" dirty="0">
                <a:latin typeface="Fave Script Bold Pro" pitchFamily="2" charset="0"/>
              </a:rPr>
              <a:t>Facts to guide our feelings</a:t>
            </a:r>
          </a:p>
        </p:txBody>
      </p:sp>
      <p:cxnSp>
        <p:nvCxnSpPr>
          <p:cNvPr id="11" name="Straight Connector 10">
            <a:extLst>
              <a:ext uri="{FF2B5EF4-FFF2-40B4-BE49-F238E27FC236}">
                <a16:creationId xmlns:a16="http://schemas.microsoft.com/office/drawing/2014/main" id="{63E70650-5DA5-D74B-D9E6-7159654191EF}"/>
              </a:ext>
            </a:extLst>
          </p:cNvPr>
          <p:cNvCxnSpPr/>
          <p:nvPr/>
        </p:nvCxnSpPr>
        <p:spPr>
          <a:xfrm>
            <a:off x="1246909" y="1487978"/>
            <a:ext cx="5029200" cy="0"/>
          </a:xfrm>
          <a:prstGeom prst="line">
            <a:avLst/>
          </a:prstGeom>
          <a:ln>
            <a:solidFill>
              <a:schemeClr val="tx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6101038-061B-4843-BBBF-5D114FABE802}"/>
              </a:ext>
            </a:extLst>
          </p:cNvPr>
          <p:cNvCxnSpPr/>
          <p:nvPr/>
        </p:nvCxnSpPr>
        <p:spPr>
          <a:xfrm>
            <a:off x="1246909" y="4333701"/>
            <a:ext cx="5029200" cy="0"/>
          </a:xfrm>
          <a:prstGeom prst="line">
            <a:avLst/>
          </a:prstGeom>
          <a:ln>
            <a:solidFill>
              <a:schemeClr val="tx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350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map of the united states&#10;&#10;AI-generated content may be incorrect.">
            <a:extLst>
              <a:ext uri="{FF2B5EF4-FFF2-40B4-BE49-F238E27FC236}">
                <a16:creationId xmlns:a16="http://schemas.microsoft.com/office/drawing/2014/main" id="{A67F9915-2C33-0C6F-D2D7-D1C4A9E55E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210" y="0"/>
            <a:ext cx="11057580" cy="6858000"/>
          </a:xfrm>
          <a:prstGeom prst="rect">
            <a:avLst/>
          </a:prstGeom>
        </p:spPr>
      </p:pic>
    </p:spTree>
    <p:extLst>
      <p:ext uri="{BB962C8B-B14F-4D97-AF65-F5344CB8AC3E}">
        <p14:creationId xmlns:p14="http://schemas.microsoft.com/office/powerpoint/2010/main" val="65012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C16D6-2C00-4C9D-D18F-502C92834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B48B8-D69D-6031-1DD1-B87BA4F57480}"/>
              </a:ext>
            </a:extLst>
          </p:cNvPr>
          <p:cNvSpPr>
            <a:spLocks noGrp="1"/>
          </p:cNvSpPr>
          <p:nvPr>
            <p:ph type="title"/>
          </p:nvPr>
        </p:nvSpPr>
        <p:spPr>
          <a:xfrm>
            <a:off x="646982" y="915418"/>
            <a:ext cx="8660920" cy="1325563"/>
          </a:xfrm>
        </p:spPr>
        <p:txBody>
          <a:bodyPr>
            <a:normAutofit/>
          </a:bodyPr>
          <a:lstStyle/>
          <a:p>
            <a:r>
              <a:rPr lang="en-US" sz="6000" dirty="0">
                <a:latin typeface="Nexa Rust Sans-Trial Black 2" pitchFamily="2" charset="0"/>
              </a:rPr>
              <a:t>Ephesians 4:3-6</a:t>
            </a:r>
          </a:p>
        </p:txBody>
      </p:sp>
      <p:sp>
        <p:nvSpPr>
          <p:cNvPr id="5" name="Rectangle 4">
            <a:extLst>
              <a:ext uri="{FF2B5EF4-FFF2-40B4-BE49-F238E27FC236}">
                <a16:creationId xmlns:a16="http://schemas.microsoft.com/office/drawing/2014/main" id="{E8B62327-4A37-E2E8-53DE-A4A9B1561ACF}"/>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4C55F08-993E-BBAE-BAB6-838DE7FB22B9}"/>
              </a:ext>
            </a:extLst>
          </p:cNvPr>
          <p:cNvSpPr txBox="1"/>
          <p:nvPr/>
        </p:nvSpPr>
        <p:spPr>
          <a:xfrm>
            <a:off x="646981" y="2459802"/>
            <a:ext cx="10644995" cy="3785652"/>
          </a:xfrm>
          <a:prstGeom prst="rect">
            <a:avLst/>
          </a:prstGeom>
          <a:noFill/>
        </p:spPr>
        <p:txBody>
          <a:bodyPr wrap="square">
            <a:spAutoFit/>
          </a:bodyPr>
          <a:lstStyle/>
          <a:p>
            <a:r>
              <a:rPr lang="en-US" sz="4000" dirty="0">
                <a:latin typeface="Source Sans Pro" panose="020B0503030403020204" pitchFamily="34" charset="0"/>
                <a:ea typeface="Source Sans Pro" panose="020B0503030403020204" pitchFamily="34" charset="0"/>
              </a:rPr>
              <a:t>“…eager to maintain the unity of the Spirit in the bond of peace. There is one body and one Spirit—just as you were called to the one hope that belongs to your call— one Lord, one faith, one baptism, one God and Father of all, who is over all and through all and in all.” </a:t>
            </a:r>
          </a:p>
        </p:txBody>
      </p:sp>
      <p:pic>
        <p:nvPicPr>
          <p:cNvPr id="13" name="Picture 12">
            <a:extLst>
              <a:ext uri="{FF2B5EF4-FFF2-40B4-BE49-F238E27FC236}">
                <a16:creationId xmlns:a16="http://schemas.microsoft.com/office/drawing/2014/main" id="{0857BC0A-0DF3-7028-493B-1D96E1920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96409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background with a black square&#10;&#10;AI-generated content may be incorrect.">
            <a:extLst>
              <a:ext uri="{FF2B5EF4-FFF2-40B4-BE49-F238E27FC236}">
                <a16:creationId xmlns:a16="http://schemas.microsoft.com/office/drawing/2014/main" id="{33EFAAF0-ABC3-AFEF-F7F3-15B4628C5D80}"/>
              </a:ext>
            </a:extLst>
          </p:cNvPr>
          <p:cNvPicPr>
            <a:picLocks noChangeAspect="1"/>
          </p:cNvPicPr>
          <p:nvPr/>
        </p:nvPicPr>
        <p:blipFill>
          <a:blip r:embed="rId2"/>
          <a:stretch>
            <a:fillRect/>
          </a:stretch>
        </p:blipFill>
        <p:spPr>
          <a:xfrm>
            <a:off x="643467" y="2065867"/>
            <a:ext cx="10905066" cy="2726266"/>
          </a:xfrm>
          <a:prstGeom prst="rect">
            <a:avLst/>
          </a:prstGeom>
        </p:spPr>
      </p:pic>
      <p:sp>
        <p:nvSpPr>
          <p:cNvPr id="6" name="Oval 5">
            <a:extLst>
              <a:ext uri="{FF2B5EF4-FFF2-40B4-BE49-F238E27FC236}">
                <a16:creationId xmlns:a16="http://schemas.microsoft.com/office/drawing/2014/main" id="{E9CFF7D3-9877-778B-0D5C-67F447C633A1}"/>
              </a:ext>
            </a:extLst>
          </p:cNvPr>
          <p:cNvSpPr/>
          <p:nvPr/>
        </p:nvSpPr>
        <p:spPr>
          <a:xfrm>
            <a:off x="925872" y="2316996"/>
            <a:ext cx="1143152" cy="1177871"/>
          </a:xfrm>
          <a:prstGeom prst="ellipse">
            <a:avLst/>
          </a:prstGeom>
          <a:noFill/>
          <a:ln w="76200" cmpd="dbl">
            <a:solidFill>
              <a:srgbClr val="C00000"/>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3AE00C4-1AED-8F42-CE30-6F8730CD8C06}"/>
              </a:ext>
            </a:extLst>
          </p:cNvPr>
          <p:cNvSpPr/>
          <p:nvPr/>
        </p:nvSpPr>
        <p:spPr>
          <a:xfrm>
            <a:off x="4336861" y="3483033"/>
            <a:ext cx="1143152" cy="1177871"/>
          </a:xfrm>
          <a:prstGeom prst="ellipse">
            <a:avLst/>
          </a:prstGeom>
          <a:noFill/>
          <a:ln w="76200" cmpd="dbl">
            <a:solidFill>
              <a:schemeClr val="accent6"/>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9A076DF-9BFF-EF6E-7CE0-61E82C22B672}"/>
              </a:ext>
            </a:extLst>
          </p:cNvPr>
          <p:cNvSpPr/>
          <p:nvPr/>
        </p:nvSpPr>
        <p:spPr>
          <a:xfrm>
            <a:off x="8911632" y="2305162"/>
            <a:ext cx="1143152" cy="1177871"/>
          </a:xfrm>
          <a:prstGeom prst="ellipse">
            <a:avLst/>
          </a:prstGeom>
          <a:noFill/>
          <a:ln w="76200" cmpd="dbl">
            <a:solidFill>
              <a:srgbClr val="FFC000"/>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E1DFCBB-E033-6F36-B6C4-808C80DA1726}"/>
              </a:ext>
            </a:extLst>
          </p:cNvPr>
          <p:cNvSpPr txBox="1"/>
          <p:nvPr/>
        </p:nvSpPr>
        <p:spPr>
          <a:xfrm>
            <a:off x="782553" y="1505907"/>
            <a:ext cx="1429789" cy="707886"/>
          </a:xfrm>
          <a:prstGeom prst="rect">
            <a:avLst/>
          </a:prstGeom>
          <a:noFill/>
        </p:spPr>
        <p:txBody>
          <a:bodyPr wrap="square" rtlCol="0">
            <a:spAutoFit/>
          </a:bodyPr>
          <a:lstStyle/>
          <a:p>
            <a:pPr algn="ctr"/>
            <a:r>
              <a:rPr lang="en-US" sz="2000" i="1" dirty="0">
                <a:latin typeface="Quire Sans" panose="020B0502040400020003" pitchFamily="34" charset="0"/>
                <a:cs typeface="Quire Sans" panose="020B0502040400020003" pitchFamily="34" charset="0"/>
              </a:rPr>
              <a:t>My Favorite!</a:t>
            </a:r>
          </a:p>
        </p:txBody>
      </p:sp>
      <p:sp>
        <p:nvSpPr>
          <p:cNvPr id="11" name="TextBox 10">
            <a:extLst>
              <a:ext uri="{FF2B5EF4-FFF2-40B4-BE49-F238E27FC236}">
                <a16:creationId xmlns:a16="http://schemas.microsoft.com/office/drawing/2014/main" id="{EC81C163-1FD0-2632-DBB4-9FF2AB465FEF}"/>
              </a:ext>
            </a:extLst>
          </p:cNvPr>
          <p:cNvSpPr txBox="1"/>
          <p:nvPr/>
        </p:nvSpPr>
        <p:spPr>
          <a:xfrm>
            <a:off x="4193542" y="4792133"/>
            <a:ext cx="1429789" cy="400110"/>
          </a:xfrm>
          <a:prstGeom prst="rect">
            <a:avLst/>
          </a:prstGeom>
          <a:noFill/>
        </p:spPr>
        <p:txBody>
          <a:bodyPr wrap="square" rtlCol="0">
            <a:spAutoFit/>
          </a:bodyPr>
          <a:lstStyle/>
          <a:p>
            <a:pPr algn="ctr"/>
            <a:r>
              <a:rPr lang="en-US" sz="2000" i="1" dirty="0">
                <a:latin typeface="Quire Sans" panose="020B0502040400020003" pitchFamily="34" charset="0"/>
                <a:cs typeface="Quire Sans" panose="020B0502040400020003" pitchFamily="34" charset="0"/>
              </a:rPr>
              <a:t>This is it!</a:t>
            </a:r>
          </a:p>
        </p:txBody>
      </p:sp>
      <p:sp>
        <p:nvSpPr>
          <p:cNvPr id="13" name="TextBox 12">
            <a:extLst>
              <a:ext uri="{FF2B5EF4-FFF2-40B4-BE49-F238E27FC236}">
                <a16:creationId xmlns:a16="http://schemas.microsoft.com/office/drawing/2014/main" id="{C097FE41-6958-39A1-639C-FAAA95FBAAB7}"/>
              </a:ext>
            </a:extLst>
          </p:cNvPr>
          <p:cNvSpPr txBox="1"/>
          <p:nvPr/>
        </p:nvSpPr>
        <p:spPr>
          <a:xfrm>
            <a:off x="8768313" y="1505907"/>
            <a:ext cx="1429789" cy="707886"/>
          </a:xfrm>
          <a:prstGeom prst="rect">
            <a:avLst/>
          </a:prstGeom>
          <a:noFill/>
        </p:spPr>
        <p:txBody>
          <a:bodyPr wrap="square" rtlCol="0">
            <a:spAutoFit/>
          </a:bodyPr>
          <a:lstStyle/>
          <a:p>
            <a:pPr algn="ctr"/>
            <a:r>
              <a:rPr lang="en-US" sz="2000" i="1" dirty="0">
                <a:latin typeface="Quire Sans" panose="020B0502040400020003" pitchFamily="34" charset="0"/>
                <a:cs typeface="Quire Sans" panose="020B0502040400020003" pitchFamily="34" charset="0"/>
              </a:rPr>
              <a:t>God is HERE!</a:t>
            </a:r>
          </a:p>
        </p:txBody>
      </p:sp>
      <p:sp>
        <p:nvSpPr>
          <p:cNvPr id="14" name="TextBox 13">
            <a:extLst>
              <a:ext uri="{FF2B5EF4-FFF2-40B4-BE49-F238E27FC236}">
                <a16:creationId xmlns:a16="http://schemas.microsoft.com/office/drawing/2014/main" id="{02125301-92EC-1E75-A69F-5A7E9FCFAD4C}"/>
              </a:ext>
            </a:extLst>
          </p:cNvPr>
          <p:cNvSpPr txBox="1"/>
          <p:nvPr/>
        </p:nvSpPr>
        <p:spPr>
          <a:xfrm>
            <a:off x="2815898" y="712958"/>
            <a:ext cx="6560204" cy="1323439"/>
          </a:xfrm>
          <a:prstGeom prst="rect">
            <a:avLst/>
          </a:prstGeom>
          <a:noFill/>
        </p:spPr>
        <p:txBody>
          <a:bodyPr wrap="square" rtlCol="0">
            <a:spAutoFit/>
          </a:bodyPr>
          <a:lstStyle/>
          <a:p>
            <a:pPr algn="ctr"/>
            <a:r>
              <a:rPr lang="en-US" sz="4000" dirty="0">
                <a:latin typeface="Nexa Rust Sans-Trial Black 2" pitchFamily="2" charset="0"/>
              </a:rPr>
              <a:t>A Different Church for Everyone</a:t>
            </a:r>
          </a:p>
        </p:txBody>
      </p:sp>
    </p:spTree>
    <p:extLst>
      <p:ext uri="{BB962C8B-B14F-4D97-AF65-F5344CB8AC3E}">
        <p14:creationId xmlns:p14="http://schemas.microsoft.com/office/powerpoint/2010/main" val="129019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1"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stained glass window with a person in a robe&#10;&#10;AI-generated content may be incorrect.">
            <a:extLst>
              <a:ext uri="{FF2B5EF4-FFF2-40B4-BE49-F238E27FC236}">
                <a16:creationId xmlns:a16="http://schemas.microsoft.com/office/drawing/2014/main" id="{8B89B079-1779-D516-C51A-60176FD97302}"/>
              </a:ext>
            </a:extLst>
          </p:cNvPr>
          <p:cNvPicPr>
            <a:picLocks noChangeAspect="1"/>
          </p:cNvPicPr>
          <p:nvPr/>
        </p:nvPicPr>
        <p:blipFill>
          <a:blip r:embed="rId2"/>
          <a:srcRect r="425" b="-1"/>
          <a:stretch>
            <a:fillRect/>
          </a:stretch>
        </p:blipFill>
        <p:spPr>
          <a:xfrm>
            <a:off x="20" y="1282"/>
            <a:ext cx="12191980" cy="6856718"/>
          </a:xfrm>
          <a:prstGeom prst="rect">
            <a:avLst/>
          </a:prstGeom>
        </p:spPr>
      </p:pic>
      <p:sp>
        <p:nvSpPr>
          <p:cNvPr id="8" name="Arrow: Pentagon 7">
            <a:extLst>
              <a:ext uri="{FF2B5EF4-FFF2-40B4-BE49-F238E27FC236}">
                <a16:creationId xmlns:a16="http://schemas.microsoft.com/office/drawing/2014/main" id="{ABD88161-D1CF-93D9-095E-93AD7EF5959A}"/>
              </a:ext>
            </a:extLst>
          </p:cNvPr>
          <p:cNvSpPr/>
          <p:nvPr/>
        </p:nvSpPr>
        <p:spPr>
          <a:xfrm>
            <a:off x="-1524" y="796922"/>
            <a:ext cx="5207431" cy="889036"/>
          </a:xfrm>
          <a:prstGeom prst="homePlate">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A21A081-885D-C504-BBFD-1DBEB8A391A1}"/>
              </a:ext>
            </a:extLst>
          </p:cNvPr>
          <p:cNvSpPr txBox="1"/>
          <p:nvPr/>
        </p:nvSpPr>
        <p:spPr>
          <a:xfrm>
            <a:off x="118101" y="916517"/>
            <a:ext cx="4841357" cy="769441"/>
          </a:xfrm>
          <a:prstGeom prst="rect">
            <a:avLst/>
          </a:prstGeom>
          <a:noFill/>
        </p:spPr>
        <p:txBody>
          <a:bodyPr wrap="square">
            <a:spAutoFit/>
          </a:bodyPr>
          <a:lstStyle/>
          <a:p>
            <a:r>
              <a:rPr lang="en-US" sz="4400" b="0" i="0" u="none" strike="noStrike" baseline="0" dirty="0">
                <a:latin typeface="Bebas Neue" panose="020B0606020202050201" pitchFamily="34" charset="0"/>
              </a:rPr>
              <a:t>holding fast to the Head</a:t>
            </a:r>
            <a:endParaRPr lang="en-US" sz="4400" dirty="0">
              <a:latin typeface="Bebas Neue" panose="020B0606020202050201" pitchFamily="34" charset="0"/>
            </a:endParaRPr>
          </a:p>
        </p:txBody>
      </p:sp>
      <p:sp>
        <p:nvSpPr>
          <p:cNvPr id="9" name="Arrow: Pentagon 8">
            <a:extLst>
              <a:ext uri="{FF2B5EF4-FFF2-40B4-BE49-F238E27FC236}">
                <a16:creationId xmlns:a16="http://schemas.microsoft.com/office/drawing/2014/main" id="{35C2A169-C027-C0ED-ACFF-0A91CC133DA1}"/>
              </a:ext>
            </a:extLst>
          </p:cNvPr>
          <p:cNvSpPr/>
          <p:nvPr/>
        </p:nvSpPr>
        <p:spPr>
          <a:xfrm rot="10800000">
            <a:off x="6984568" y="2619213"/>
            <a:ext cx="5207431" cy="3828081"/>
          </a:xfrm>
          <a:prstGeom prst="homePlate">
            <a:avLst>
              <a:gd name="adj" fmla="val 16397"/>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5328BBD-2A8D-EC46-2447-D791B7026792}"/>
              </a:ext>
            </a:extLst>
          </p:cNvPr>
          <p:cNvSpPr txBox="1"/>
          <p:nvPr/>
        </p:nvSpPr>
        <p:spPr>
          <a:xfrm>
            <a:off x="7513375" y="2701734"/>
            <a:ext cx="4841357" cy="3785652"/>
          </a:xfrm>
          <a:prstGeom prst="rect">
            <a:avLst/>
          </a:prstGeom>
          <a:noFill/>
        </p:spPr>
        <p:txBody>
          <a:bodyPr wrap="square">
            <a:spAutoFit/>
          </a:bodyPr>
          <a:lstStyle/>
          <a:p>
            <a:r>
              <a:rPr lang="en-US" sz="4000" dirty="0">
                <a:latin typeface="Bebas Neue" panose="020B0606020202050201" pitchFamily="34" charset="0"/>
              </a:rPr>
              <a:t>from whom the whole body, nourished and knit together through its joints and ligaments, grows with a growth that is from God. </a:t>
            </a:r>
          </a:p>
        </p:txBody>
      </p:sp>
      <p:sp>
        <p:nvSpPr>
          <p:cNvPr id="12" name="TextBox 11">
            <a:extLst>
              <a:ext uri="{FF2B5EF4-FFF2-40B4-BE49-F238E27FC236}">
                <a16:creationId xmlns:a16="http://schemas.microsoft.com/office/drawing/2014/main" id="{56E43FF9-0A0E-05F4-B86E-97C468BF9585}"/>
              </a:ext>
            </a:extLst>
          </p:cNvPr>
          <p:cNvSpPr txBox="1"/>
          <p:nvPr/>
        </p:nvSpPr>
        <p:spPr>
          <a:xfrm>
            <a:off x="118101" y="4455763"/>
            <a:ext cx="4143933" cy="1938992"/>
          </a:xfrm>
          <a:prstGeom prst="rect">
            <a:avLst/>
          </a:prstGeom>
          <a:noFill/>
        </p:spPr>
        <p:txBody>
          <a:bodyPr wrap="square" rtlCol="0">
            <a:spAutoFit/>
          </a:bodyPr>
          <a:lstStyle/>
          <a:p>
            <a:r>
              <a:rPr lang="en-US" sz="6000" dirty="0">
                <a:solidFill>
                  <a:srgbClr val="FFC000"/>
                </a:solidFill>
                <a:latin typeface="Boucherie Block" panose="02000506000000020004" pitchFamily="2" charset="0"/>
              </a:rPr>
              <a:t>Colossians 2:19</a:t>
            </a:r>
          </a:p>
        </p:txBody>
      </p:sp>
    </p:spTree>
    <p:extLst>
      <p:ext uri="{BB962C8B-B14F-4D97-AF65-F5344CB8AC3E}">
        <p14:creationId xmlns:p14="http://schemas.microsoft.com/office/powerpoint/2010/main" val="245937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P spid="9" grpId="0" animBg="1"/>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77E0D-6DC4-ECA5-327A-34AC47ED6284}"/>
            </a:ext>
          </a:extLst>
        </p:cNvPr>
        <p:cNvGrpSpPr/>
        <p:nvPr/>
      </p:nvGrpSpPr>
      <p:grpSpPr>
        <a:xfrm>
          <a:off x="0" y="0"/>
          <a:ext cx="0" cy="0"/>
          <a:chOff x="0" y="0"/>
          <a:chExt cx="0" cy="0"/>
        </a:xfrm>
      </p:grpSpPr>
      <p:pic>
        <p:nvPicPr>
          <p:cNvPr id="5" name="Picture 4" descr="A stained glass window with a person in a robe&#10;&#10;AI-generated content may be incorrect.">
            <a:extLst>
              <a:ext uri="{FF2B5EF4-FFF2-40B4-BE49-F238E27FC236}">
                <a16:creationId xmlns:a16="http://schemas.microsoft.com/office/drawing/2014/main" id="{C1A29156-5336-C951-3644-5124681C2280}"/>
              </a:ext>
            </a:extLst>
          </p:cNvPr>
          <p:cNvPicPr>
            <a:picLocks noChangeAspect="1"/>
          </p:cNvPicPr>
          <p:nvPr/>
        </p:nvPicPr>
        <p:blipFill>
          <a:blip r:embed="rId2"/>
          <a:srcRect r="425" b="-1"/>
          <a:stretch>
            <a:fillRect/>
          </a:stretch>
        </p:blipFill>
        <p:spPr>
          <a:xfrm>
            <a:off x="20" y="1282"/>
            <a:ext cx="12191980" cy="6856718"/>
          </a:xfrm>
          <a:prstGeom prst="rect">
            <a:avLst/>
          </a:prstGeom>
        </p:spPr>
      </p:pic>
      <p:sp>
        <p:nvSpPr>
          <p:cNvPr id="8" name="Arrow: Pentagon 7">
            <a:extLst>
              <a:ext uri="{FF2B5EF4-FFF2-40B4-BE49-F238E27FC236}">
                <a16:creationId xmlns:a16="http://schemas.microsoft.com/office/drawing/2014/main" id="{91094CA4-AA68-D165-11E5-5076C5CB7AA0}"/>
              </a:ext>
            </a:extLst>
          </p:cNvPr>
          <p:cNvSpPr/>
          <p:nvPr/>
        </p:nvSpPr>
        <p:spPr>
          <a:xfrm rot="5400000">
            <a:off x="8362023" y="-643868"/>
            <a:ext cx="2400862" cy="3688597"/>
          </a:xfrm>
          <a:prstGeom prst="homePlate">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63EB5BA-8280-FB3E-C4EC-05B9E51C2318}"/>
              </a:ext>
            </a:extLst>
          </p:cNvPr>
          <p:cNvSpPr txBox="1"/>
          <p:nvPr/>
        </p:nvSpPr>
        <p:spPr>
          <a:xfrm>
            <a:off x="8246030" y="0"/>
            <a:ext cx="2632848" cy="1877437"/>
          </a:xfrm>
          <a:prstGeom prst="rect">
            <a:avLst/>
          </a:prstGeom>
          <a:noFill/>
        </p:spPr>
        <p:txBody>
          <a:bodyPr wrap="square">
            <a:spAutoFit/>
          </a:bodyPr>
          <a:lstStyle/>
          <a:p>
            <a:pPr algn="ctr"/>
            <a:r>
              <a:rPr lang="en-US" sz="4400" b="0" i="0" u="none" strike="noStrike" baseline="0" dirty="0">
                <a:latin typeface="Bebas Neue" panose="020B0606020202050201" pitchFamily="34" charset="0"/>
              </a:rPr>
              <a:t>And thE Lord </a:t>
            </a:r>
            <a:r>
              <a:rPr lang="en-US" sz="7200" b="0" i="0" u="none" strike="noStrike" baseline="0" dirty="0">
                <a:solidFill>
                  <a:srgbClr val="00B0F0"/>
                </a:solidFill>
                <a:latin typeface="Bebas Neue" panose="020B0606020202050201" pitchFamily="34" charset="0"/>
              </a:rPr>
              <a:t>Added</a:t>
            </a:r>
            <a:endParaRPr lang="en-US" sz="4400" dirty="0">
              <a:solidFill>
                <a:srgbClr val="00B0F0"/>
              </a:solidFill>
              <a:latin typeface="Bebas Neue" panose="020B0606020202050201" pitchFamily="34" charset="0"/>
            </a:endParaRPr>
          </a:p>
        </p:txBody>
      </p:sp>
      <p:sp>
        <p:nvSpPr>
          <p:cNvPr id="9" name="Arrow: Pentagon 8">
            <a:extLst>
              <a:ext uri="{FF2B5EF4-FFF2-40B4-BE49-F238E27FC236}">
                <a16:creationId xmlns:a16="http://schemas.microsoft.com/office/drawing/2014/main" id="{2314F9A8-BA5C-9283-FC83-ED44738F7CCF}"/>
              </a:ext>
            </a:extLst>
          </p:cNvPr>
          <p:cNvSpPr/>
          <p:nvPr/>
        </p:nvSpPr>
        <p:spPr>
          <a:xfrm rot="10800000">
            <a:off x="6984568" y="2619213"/>
            <a:ext cx="5207431" cy="3828081"/>
          </a:xfrm>
          <a:prstGeom prst="homePlate">
            <a:avLst>
              <a:gd name="adj" fmla="val 16397"/>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D87CA1A-B58C-6C65-11DD-89F1C3DC2DA2}"/>
              </a:ext>
            </a:extLst>
          </p:cNvPr>
          <p:cNvSpPr txBox="1"/>
          <p:nvPr/>
        </p:nvSpPr>
        <p:spPr>
          <a:xfrm>
            <a:off x="7350643" y="3102093"/>
            <a:ext cx="4841357" cy="2862322"/>
          </a:xfrm>
          <a:prstGeom prst="rect">
            <a:avLst/>
          </a:prstGeom>
          <a:noFill/>
        </p:spPr>
        <p:txBody>
          <a:bodyPr wrap="square">
            <a:spAutoFit/>
          </a:bodyPr>
          <a:lstStyle/>
          <a:p>
            <a:pPr algn="ctr"/>
            <a:r>
              <a:rPr lang="en-US" sz="6000" dirty="0">
                <a:solidFill>
                  <a:srgbClr val="00B0F0"/>
                </a:solidFill>
                <a:latin typeface="Bebas Neue" panose="020B0606020202050201" pitchFamily="34" charset="0"/>
              </a:rPr>
              <a:t>To The church </a:t>
            </a:r>
            <a:r>
              <a:rPr lang="en-US" sz="6000" dirty="0">
                <a:latin typeface="Bebas Neue" panose="020B0606020202050201" pitchFamily="34" charset="0"/>
              </a:rPr>
              <a:t>Daily those Who Were Being Saved</a:t>
            </a:r>
          </a:p>
        </p:txBody>
      </p:sp>
      <p:sp>
        <p:nvSpPr>
          <p:cNvPr id="12" name="TextBox 11">
            <a:extLst>
              <a:ext uri="{FF2B5EF4-FFF2-40B4-BE49-F238E27FC236}">
                <a16:creationId xmlns:a16="http://schemas.microsoft.com/office/drawing/2014/main" id="{7285BB87-F923-0EDC-5583-A7DB44962FEB}"/>
              </a:ext>
            </a:extLst>
          </p:cNvPr>
          <p:cNvSpPr txBox="1"/>
          <p:nvPr/>
        </p:nvSpPr>
        <p:spPr>
          <a:xfrm>
            <a:off x="118101" y="4455763"/>
            <a:ext cx="4143933" cy="1015663"/>
          </a:xfrm>
          <a:prstGeom prst="rect">
            <a:avLst/>
          </a:prstGeom>
          <a:noFill/>
        </p:spPr>
        <p:txBody>
          <a:bodyPr wrap="square" rtlCol="0">
            <a:spAutoFit/>
          </a:bodyPr>
          <a:lstStyle/>
          <a:p>
            <a:r>
              <a:rPr lang="en-US" sz="6000" dirty="0">
                <a:solidFill>
                  <a:srgbClr val="FFC000"/>
                </a:solidFill>
                <a:latin typeface="Boucherie Block" panose="02000506000000020004" pitchFamily="2" charset="0"/>
              </a:rPr>
              <a:t>Acts 2:47</a:t>
            </a:r>
          </a:p>
        </p:txBody>
      </p:sp>
    </p:spTree>
    <p:extLst>
      <p:ext uri="{BB962C8B-B14F-4D97-AF65-F5344CB8AC3E}">
        <p14:creationId xmlns:p14="http://schemas.microsoft.com/office/powerpoint/2010/main" val="99668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P spid="9" grpId="0" animBg="1"/>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E9073F-6ED0-7C90-7E4D-7A9AC49E71A5}"/>
              </a:ext>
            </a:extLst>
          </p:cNvPr>
          <p:cNvPicPr>
            <a:picLocks noChangeAspect="1"/>
          </p:cNvPicPr>
          <p:nvPr/>
        </p:nvPicPr>
        <p:blipFill>
          <a:blip r:embed="rId2"/>
          <a:stretch>
            <a:fillRect/>
          </a:stretch>
        </p:blipFill>
        <p:spPr>
          <a:xfrm>
            <a:off x="2960175" y="1707828"/>
            <a:ext cx="5598117" cy="3732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Arrow: Right 5">
            <a:extLst>
              <a:ext uri="{FF2B5EF4-FFF2-40B4-BE49-F238E27FC236}">
                <a16:creationId xmlns:a16="http://schemas.microsoft.com/office/drawing/2014/main" id="{2830B4AF-B639-F547-EFBD-F881D19D3F9A}"/>
              </a:ext>
            </a:extLst>
          </p:cNvPr>
          <p:cNvSpPr/>
          <p:nvPr/>
        </p:nvSpPr>
        <p:spPr>
          <a:xfrm>
            <a:off x="658677" y="2905932"/>
            <a:ext cx="1828800" cy="1480088"/>
          </a:xfrm>
          <a:prstGeom prst="rightArrow">
            <a:avLst/>
          </a:prstGeom>
          <a:solidFill>
            <a:schemeClr val="bg2">
              <a:lumMod val="90000"/>
            </a:schemeClr>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2A217EE1-B74F-B96F-3216-987B92585CF6}"/>
              </a:ext>
            </a:extLst>
          </p:cNvPr>
          <p:cNvSpPr/>
          <p:nvPr/>
        </p:nvSpPr>
        <p:spPr>
          <a:xfrm rot="19781680">
            <a:off x="907156" y="4843221"/>
            <a:ext cx="1828800" cy="1480088"/>
          </a:xfrm>
          <a:prstGeom prst="rightArrow">
            <a:avLst/>
          </a:prstGeom>
          <a:solidFill>
            <a:schemeClr val="tx2">
              <a:lumMod val="25000"/>
              <a:lumOff val="75000"/>
            </a:schemeClr>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14AF6BCD-5DD8-45B6-931F-A84FF7C7AF74}"/>
              </a:ext>
            </a:extLst>
          </p:cNvPr>
          <p:cNvSpPr/>
          <p:nvPr/>
        </p:nvSpPr>
        <p:spPr>
          <a:xfrm rot="1879375">
            <a:off x="813660" y="541905"/>
            <a:ext cx="1828800" cy="1480088"/>
          </a:xfrm>
          <a:prstGeom prst="rightArrow">
            <a:avLst/>
          </a:prstGeom>
          <a:solidFill>
            <a:schemeClr val="accent2">
              <a:lumMod val="60000"/>
              <a:lumOff val="40000"/>
            </a:schemeClr>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EE66F126-A5AF-B4E3-6312-6F5DBD86734C}"/>
              </a:ext>
            </a:extLst>
          </p:cNvPr>
          <p:cNvSpPr/>
          <p:nvPr/>
        </p:nvSpPr>
        <p:spPr>
          <a:xfrm>
            <a:off x="8116590" y="4747025"/>
            <a:ext cx="1828800" cy="1480088"/>
          </a:xfrm>
          <a:prstGeom prst="rightArrow">
            <a:avLst/>
          </a:prstGeom>
          <a:solidFill>
            <a:schemeClr val="accent1">
              <a:lumMod val="75000"/>
            </a:schemeClr>
          </a:solidFill>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DD1CE4A-0D3D-34A7-3B43-B38271792805}"/>
              </a:ext>
            </a:extLst>
          </p:cNvPr>
          <p:cNvSpPr txBox="1"/>
          <p:nvPr/>
        </p:nvSpPr>
        <p:spPr>
          <a:xfrm>
            <a:off x="8752021" y="1136217"/>
            <a:ext cx="3274664" cy="3539430"/>
          </a:xfrm>
          <a:prstGeom prst="rect">
            <a:avLst/>
          </a:prstGeom>
          <a:noFill/>
        </p:spPr>
        <p:txBody>
          <a:bodyPr wrap="square">
            <a:spAutoFit/>
          </a:bodyPr>
          <a:lstStyle/>
          <a:p>
            <a:r>
              <a:rPr lang="en-US" sz="3200" dirty="0">
                <a:latin typeface="Source Sans Pro" panose="020B0503030403020204" pitchFamily="34" charset="0"/>
                <a:ea typeface="Source Sans Pro" panose="020B0503030403020204" pitchFamily="34" charset="0"/>
              </a:rPr>
              <a:t>They went out from us, but they were not of us; for if they had been of us, they would have continued with us…</a:t>
            </a:r>
          </a:p>
        </p:txBody>
      </p:sp>
      <p:sp>
        <p:nvSpPr>
          <p:cNvPr id="15" name="TextBox 14">
            <a:extLst>
              <a:ext uri="{FF2B5EF4-FFF2-40B4-BE49-F238E27FC236}">
                <a16:creationId xmlns:a16="http://schemas.microsoft.com/office/drawing/2014/main" id="{149382CA-97EF-C605-7892-29CCD2C7EA59}"/>
              </a:ext>
            </a:extLst>
          </p:cNvPr>
          <p:cNvSpPr txBox="1"/>
          <p:nvPr/>
        </p:nvSpPr>
        <p:spPr>
          <a:xfrm>
            <a:off x="8752021" y="670052"/>
            <a:ext cx="2877766" cy="584775"/>
          </a:xfrm>
          <a:prstGeom prst="rect">
            <a:avLst/>
          </a:prstGeom>
          <a:noFill/>
        </p:spPr>
        <p:txBody>
          <a:bodyPr wrap="square">
            <a:spAutoFit/>
          </a:bodyPr>
          <a:lstStyle/>
          <a:p>
            <a:r>
              <a:rPr kumimoji="0" lang="en-US" sz="3200" b="1" i="0" u="none" strike="noStrike" kern="1200" cap="none" spc="0" normalizeH="0" baseline="0" noProof="0" dirty="0">
                <a:ln>
                  <a:noFill/>
                </a:ln>
                <a:solidFill>
                  <a:srgbClr val="002060"/>
                </a:solidFill>
                <a:effectLst/>
                <a:uLnTx/>
                <a:uFillTx/>
                <a:latin typeface="Source Sans Pro" panose="020B0503030403020204" pitchFamily="34" charset="0"/>
                <a:ea typeface="Source Sans Pro" panose="020B0503030403020204" pitchFamily="34" charset="0"/>
                <a:cs typeface="+mn-cs"/>
              </a:rPr>
              <a:t>1</a:t>
            </a:r>
            <a:r>
              <a:rPr kumimoji="0" lang="en-US" sz="3200" b="1" i="0" u="none" strike="noStrike" kern="1200" cap="none" spc="0" normalizeH="0" baseline="30000" noProof="0" dirty="0">
                <a:ln>
                  <a:noFill/>
                </a:ln>
                <a:solidFill>
                  <a:srgbClr val="002060"/>
                </a:solidFill>
                <a:effectLst/>
                <a:uLnTx/>
                <a:uFillTx/>
                <a:latin typeface="Source Sans Pro" panose="020B0503030403020204" pitchFamily="34" charset="0"/>
                <a:ea typeface="Source Sans Pro" panose="020B0503030403020204" pitchFamily="34" charset="0"/>
                <a:cs typeface="+mn-cs"/>
              </a:rPr>
              <a:t>ST</a:t>
            </a:r>
            <a:r>
              <a:rPr kumimoji="0" lang="en-US" sz="3200" b="1" i="0" u="none" strike="noStrike" kern="1200" cap="none" spc="0" normalizeH="0" baseline="0" noProof="0" dirty="0">
                <a:ln>
                  <a:noFill/>
                </a:ln>
                <a:solidFill>
                  <a:srgbClr val="002060"/>
                </a:solidFill>
                <a:effectLst/>
                <a:uLnTx/>
                <a:uFillTx/>
                <a:latin typeface="Source Sans Pro" panose="020B0503030403020204" pitchFamily="34" charset="0"/>
                <a:ea typeface="Source Sans Pro" panose="020B0503030403020204" pitchFamily="34" charset="0"/>
              </a:rPr>
              <a:t> John 2:19</a:t>
            </a:r>
            <a:endParaRPr lang="en-US" b="1" dirty="0">
              <a:solidFill>
                <a:srgbClr val="002060"/>
              </a:solidFill>
            </a:endParaRPr>
          </a:p>
        </p:txBody>
      </p:sp>
    </p:spTree>
    <p:extLst>
      <p:ext uri="{BB962C8B-B14F-4D97-AF65-F5344CB8AC3E}">
        <p14:creationId xmlns:p14="http://schemas.microsoft.com/office/powerpoint/2010/main" val="1446097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7BE3979-6950-1523-2D42-76B67B7801B0}"/>
              </a:ext>
            </a:extLst>
          </p:cNvPr>
          <p:cNvSpPr/>
          <p:nvPr/>
        </p:nvSpPr>
        <p:spPr>
          <a:xfrm>
            <a:off x="6252374" y="0"/>
            <a:ext cx="5939626" cy="6858000"/>
          </a:xfrm>
          <a:prstGeom prst="rect">
            <a:avLst/>
          </a:prstGeom>
          <a:solidFill>
            <a:srgbClr val="86E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silhouette of a church&#10;&#10;AI-generated content may be incorrect.">
            <a:extLst>
              <a:ext uri="{FF2B5EF4-FFF2-40B4-BE49-F238E27FC236}">
                <a16:creationId xmlns:a16="http://schemas.microsoft.com/office/drawing/2014/main" id="{DF07795C-76F1-E6C3-692C-CA93193A1B99}"/>
              </a:ext>
            </a:extLst>
          </p:cNvPr>
          <p:cNvPicPr>
            <a:picLocks noChangeAspect="1"/>
          </p:cNvPicPr>
          <p:nvPr/>
        </p:nvPicPr>
        <p:blipFill>
          <a:blip r:embed="rId2"/>
          <a:srcRect l="-1" r="83314"/>
          <a:stretch/>
        </p:blipFill>
        <p:spPr>
          <a:xfrm>
            <a:off x="2160821" y="72342"/>
            <a:ext cx="4032946" cy="6713315"/>
          </a:xfrm>
          <a:prstGeom prst="rect">
            <a:avLst/>
          </a:prstGeom>
        </p:spPr>
      </p:pic>
      <p:pic>
        <p:nvPicPr>
          <p:cNvPr id="8" name="Picture 7" descr="A black silhouette of a church&#10;&#10;AI-generated content may be incorrect.">
            <a:extLst>
              <a:ext uri="{FF2B5EF4-FFF2-40B4-BE49-F238E27FC236}">
                <a16:creationId xmlns:a16="http://schemas.microsoft.com/office/drawing/2014/main" id="{B5AA8F6D-DB63-0A24-C369-AF5852BA98F0}"/>
              </a:ext>
            </a:extLst>
          </p:cNvPr>
          <p:cNvPicPr>
            <a:picLocks noChangeAspect="1"/>
          </p:cNvPicPr>
          <p:nvPr/>
        </p:nvPicPr>
        <p:blipFill>
          <a:blip r:embed="rId3">
            <a:duotone>
              <a:prstClr val="black"/>
              <a:schemeClr val="accent4">
                <a:tint val="45000"/>
                <a:satMod val="400000"/>
              </a:schemeClr>
            </a:duotone>
          </a:blip>
          <a:srcRect l="-1" r="83314"/>
          <a:stretch/>
        </p:blipFill>
        <p:spPr>
          <a:xfrm flipH="1">
            <a:off x="6252374" y="72341"/>
            <a:ext cx="4032946" cy="6713315"/>
          </a:xfrm>
          <a:prstGeom prst="rect">
            <a:avLst/>
          </a:prstGeom>
        </p:spPr>
      </p:pic>
      <p:sp>
        <p:nvSpPr>
          <p:cNvPr id="10" name="TextBox 9">
            <a:extLst>
              <a:ext uri="{FF2B5EF4-FFF2-40B4-BE49-F238E27FC236}">
                <a16:creationId xmlns:a16="http://schemas.microsoft.com/office/drawing/2014/main" id="{D7C5E66D-CF54-2697-A412-D7BE6E50E806}"/>
              </a:ext>
            </a:extLst>
          </p:cNvPr>
          <p:cNvSpPr txBox="1"/>
          <p:nvPr/>
        </p:nvSpPr>
        <p:spPr>
          <a:xfrm>
            <a:off x="247973" y="286719"/>
            <a:ext cx="5153186" cy="984885"/>
          </a:xfrm>
          <a:prstGeom prst="rect">
            <a:avLst/>
          </a:prstGeom>
          <a:noFill/>
        </p:spPr>
        <p:txBody>
          <a:bodyPr wrap="square" rtlCol="0">
            <a:spAutoFit/>
          </a:bodyPr>
          <a:lstStyle/>
          <a:p>
            <a:r>
              <a:rPr lang="en-US" i="1" dirty="0"/>
              <a:t>Ways Churches In The New Testament </a:t>
            </a:r>
          </a:p>
          <a:p>
            <a:r>
              <a:rPr lang="en-US" sz="4000" dirty="0">
                <a:latin typeface="Nexa Rust Sans-Trial Black 2" pitchFamily="2" charset="0"/>
              </a:rPr>
              <a:t>WERE THE SAME</a:t>
            </a:r>
          </a:p>
        </p:txBody>
      </p:sp>
      <p:sp>
        <p:nvSpPr>
          <p:cNvPr id="11" name="TextBox 10">
            <a:extLst>
              <a:ext uri="{FF2B5EF4-FFF2-40B4-BE49-F238E27FC236}">
                <a16:creationId xmlns:a16="http://schemas.microsoft.com/office/drawing/2014/main" id="{66CFFB29-8225-A74D-CE63-8724DFA17E10}"/>
              </a:ext>
            </a:extLst>
          </p:cNvPr>
          <p:cNvSpPr txBox="1"/>
          <p:nvPr/>
        </p:nvSpPr>
        <p:spPr>
          <a:xfrm>
            <a:off x="6772759" y="286719"/>
            <a:ext cx="5259092" cy="984885"/>
          </a:xfrm>
          <a:prstGeom prst="rect">
            <a:avLst/>
          </a:prstGeom>
          <a:noFill/>
        </p:spPr>
        <p:txBody>
          <a:bodyPr wrap="square" rtlCol="0">
            <a:spAutoFit/>
          </a:bodyPr>
          <a:lstStyle/>
          <a:p>
            <a:r>
              <a:rPr lang="en-US" i="1" dirty="0"/>
              <a:t>Ways Churches In The New Testament </a:t>
            </a:r>
          </a:p>
          <a:p>
            <a:r>
              <a:rPr lang="en-US" sz="4000" dirty="0">
                <a:latin typeface="Nexa Rust Sans-Trial Black 2" pitchFamily="2" charset="0"/>
              </a:rPr>
              <a:t>WERE Different</a:t>
            </a:r>
          </a:p>
        </p:txBody>
      </p:sp>
      <p:sp>
        <p:nvSpPr>
          <p:cNvPr id="12" name="TextBox 11">
            <a:extLst>
              <a:ext uri="{FF2B5EF4-FFF2-40B4-BE49-F238E27FC236}">
                <a16:creationId xmlns:a16="http://schemas.microsoft.com/office/drawing/2014/main" id="{38C1484B-33F0-3C61-4130-633B4414F842}"/>
              </a:ext>
            </a:extLst>
          </p:cNvPr>
          <p:cNvSpPr txBox="1"/>
          <p:nvPr/>
        </p:nvSpPr>
        <p:spPr>
          <a:xfrm>
            <a:off x="8082366" y="1921790"/>
            <a:ext cx="3789336" cy="1569660"/>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Locations</a:t>
            </a:r>
          </a:p>
          <a:p>
            <a:pPr marL="457200" indent="-45720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Problems</a:t>
            </a:r>
          </a:p>
          <a:p>
            <a:pPr marL="457200" indent="-45720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Circumstances</a:t>
            </a:r>
          </a:p>
        </p:txBody>
      </p:sp>
      <p:sp>
        <p:nvSpPr>
          <p:cNvPr id="13" name="TextBox 12">
            <a:extLst>
              <a:ext uri="{FF2B5EF4-FFF2-40B4-BE49-F238E27FC236}">
                <a16:creationId xmlns:a16="http://schemas.microsoft.com/office/drawing/2014/main" id="{5314E664-E063-622A-5292-1B2B979D2F2B}"/>
              </a:ext>
            </a:extLst>
          </p:cNvPr>
          <p:cNvSpPr txBox="1"/>
          <p:nvPr/>
        </p:nvSpPr>
        <p:spPr>
          <a:xfrm>
            <a:off x="669912" y="1921790"/>
            <a:ext cx="3789336" cy="2554545"/>
          </a:xfrm>
          <a:prstGeom prst="rect">
            <a:avLst/>
          </a:prstGeom>
          <a:noFill/>
        </p:spPr>
        <p:txBody>
          <a:bodyPr wrap="square" rtlCol="0">
            <a:spAutoFit/>
          </a:bodyPr>
          <a:lstStyle/>
          <a:p>
            <a:pPr marL="457200" indent="-45720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Worship</a:t>
            </a:r>
          </a:p>
          <a:p>
            <a:pPr marL="457200" indent="-45720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Leadership</a:t>
            </a:r>
          </a:p>
          <a:p>
            <a:pPr marL="457200" indent="-45720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Practices</a:t>
            </a:r>
          </a:p>
          <a:p>
            <a:pPr marL="457200" indent="-457200">
              <a:buFont typeface="Arial" panose="020B0604020202020204" pitchFamily="34" charset="0"/>
              <a:buChar char="•"/>
            </a:pPr>
            <a:r>
              <a:rPr lang="en-US" sz="3200" dirty="0">
                <a:latin typeface="Source Sans Pro" panose="020B0503030403020204" pitchFamily="34" charset="0"/>
                <a:ea typeface="Source Sans Pro" panose="020B0503030403020204" pitchFamily="34" charset="0"/>
              </a:rPr>
              <a:t>Beliefs</a:t>
            </a:r>
          </a:p>
          <a:p>
            <a:pPr marL="457200" indent="-457200">
              <a:buFont typeface="Arial" panose="020B0604020202020204" pitchFamily="34" charset="0"/>
              <a:buChar char="•"/>
            </a:pPr>
            <a:endParaRPr lang="en-US" sz="32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41080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F018C-EF2B-EC4F-6358-5C94B0BB43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4EA47C-075D-B407-B6D9-3BBA35D22225}"/>
              </a:ext>
            </a:extLst>
          </p:cNvPr>
          <p:cNvSpPr>
            <a:spLocks noGrp="1"/>
          </p:cNvSpPr>
          <p:nvPr>
            <p:ph type="title"/>
          </p:nvPr>
        </p:nvSpPr>
        <p:spPr>
          <a:xfrm>
            <a:off x="646981" y="915418"/>
            <a:ext cx="9915113" cy="1325563"/>
          </a:xfrm>
        </p:spPr>
        <p:txBody>
          <a:bodyPr>
            <a:normAutofit fontScale="90000"/>
          </a:bodyPr>
          <a:lstStyle/>
          <a:p>
            <a:r>
              <a:rPr lang="en-US" sz="6000" dirty="0">
                <a:latin typeface="Nexa Rust Sans-Trial Black 2" pitchFamily="2" charset="0"/>
              </a:rPr>
              <a:t>1</a:t>
            </a:r>
            <a:r>
              <a:rPr lang="en-US" sz="6000" baseline="30000" dirty="0">
                <a:latin typeface="Nexa Rust Sans-Trial Black 2" pitchFamily="2" charset="0"/>
              </a:rPr>
              <a:t>st</a:t>
            </a:r>
            <a:r>
              <a:rPr lang="en-US" sz="6000" dirty="0">
                <a:latin typeface="Nexa Rust Sans-Trial Black 2" pitchFamily="2" charset="0"/>
              </a:rPr>
              <a:t> Corinthians 4:15-17</a:t>
            </a:r>
          </a:p>
        </p:txBody>
      </p:sp>
      <p:sp>
        <p:nvSpPr>
          <p:cNvPr id="5" name="Rectangle 4">
            <a:extLst>
              <a:ext uri="{FF2B5EF4-FFF2-40B4-BE49-F238E27FC236}">
                <a16:creationId xmlns:a16="http://schemas.microsoft.com/office/drawing/2014/main" id="{245E25A7-4054-EBCF-0BC6-01AF75F777DE}"/>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0BD4191-85D2-8C4F-07F3-614302367D23}"/>
              </a:ext>
            </a:extLst>
          </p:cNvPr>
          <p:cNvSpPr txBox="1"/>
          <p:nvPr/>
        </p:nvSpPr>
        <p:spPr>
          <a:xfrm>
            <a:off x="646981" y="2459802"/>
            <a:ext cx="10644995" cy="3970318"/>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“…For though you have countless guides in Christ, you do not have many fathers. For I became your father in Christ Jesus through the gospel. I urge you, then, be imitators of me. That is why I sent you Timothy, my beloved and faithful child in the Lord, to remind you of my ways in Christ, </a:t>
            </a:r>
            <a:r>
              <a:rPr lang="en-US" sz="3600" b="1" dirty="0">
                <a:latin typeface="Source Sans Pro" panose="020B0503030403020204" pitchFamily="34" charset="0"/>
                <a:ea typeface="Source Sans Pro" panose="020B0503030403020204" pitchFamily="34" charset="0"/>
              </a:rPr>
              <a:t>as I teach them everywhere in every church.” </a:t>
            </a:r>
          </a:p>
        </p:txBody>
      </p:sp>
      <p:pic>
        <p:nvPicPr>
          <p:cNvPr id="13" name="Picture 12">
            <a:extLst>
              <a:ext uri="{FF2B5EF4-FFF2-40B4-BE49-F238E27FC236}">
                <a16:creationId xmlns:a16="http://schemas.microsoft.com/office/drawing/2014/main" id="{48CFF2F3-CBE9-E83E-9914-87154BA004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29729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4FFD6-776E-BF41-A0A8-1AFD3CEC1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978405-50A8-CAA6-DADB-ACFD9447EFAC}"/>
              </a:ext>
            </a:extLst>
          </p:cNvPr>
          <p:cNvSpPr>
            <a:spLocks noGrp="1"/>
          </p:cNvSpPr>
          <p:nvPr>
            <p:ph type="title"/>
          </p:nvPr>
        </p:nvSpPr>
        <p:spPr>
          <a:xfrm>
            <a:off x="646981" y="915418"/>
            <a:ext cx="9915113" cy="1325563"/>
          </a:xfrm>
        </p:spPr>
        <p:txBody>
          <a:bodyPr>
            <a:normAutofit/>
          </a:bodyPr>
          <a:lstStyle/>
          <a:p>
            <a:r>
              <a:rPr lang="en-US" sz="6000" dirty="0">
                <a:latin typeface="Nexa Rust Sans-Trial Black 2" pitchFamily="2" charset="0"/>
              </a:rPr>
              <a:t>1</a:t>
            </a:r>
            <a:r>
              <a:rPr lang="en-US" sz="6000" baseline="30000" dirty="0">
                <a:latin typeface="Nexa Rust Sans-Trial Black 2" pitchFamily="2" charset="0"/>
              </a:rPr>
              <a:t>st</a:t>
            </a:r>
            <a:r>
              <a:rPr lang="en-US" sz="6000" dirty="0">
                <a:latin typeface="Nexa Rust Sans-Trial Black 2" pitchFamily="2" charset="0"/>
              </a:rPr>
              <a:t> Timothy 3:14-15</a:t>
            </a:r>
          </a:p>
        </p:txBody>
      </p:sp>
      <p:sp>
        <p:nvSpPr>
          <p:cNvPr id="5" name="Rectangle 4">
            <a:extLst>
              <a:ext uri="{FF2B5EF4-FFF2-40B4-BE49-F238E27FC236}">
                <a16:creationId xmlns:a16="http://schemas.microsoft.com/office/drawing/2014/main" id="{E971C95F-1B85-3F62-704B-E30CC655FE3D}"/>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1901800-5A54-BC55-6AA0-9CE7E6A4D9A6}"/>
              </a:ext>
            </a:extLst>
          </p:cNvPr>
          <p:cNvSpPr txBox="1"/>
          <p:nvPr/>
        </p:nvSpPr>
        <p:spPr>
          <a:xfrm>
            <a:off x="646981" y="2459802"/>
            <a:ext cx="10644995" cy="3170099"/>
          </a:xfrm>
          <a:prstGeom prst="rect">
            <a:avLst/>
          </a:prstGeom>
          <a:noFill/>
        </p:spPr>
        <p:txBody>
          <a:bodyPr wrap="square">
            <a:spAutoFit/>
          </a:bodyPr>
          <a:lstStyle/>
          <a:p>
            <a:r>
              <a:rPr lang="en-US" sz="4000" dirty="0">
                <a:latin typeface="Source Sans Pro" panose="020B0503030403020204" pitchFamily="34" charset="0"/>
                <a:ea typeface="Source Sans Pro" panose="020B0503030403020204" pitchFamily="34" charset="0"/>
              </a:rPr>
              <a:t>“I hope to come to you soon, but I am writing these things to you so that, if I delay, </a:t>
            </a:r>
            <a:r>
              <a:rPr lang="en-US" sz="4000" b="1" dirty="0">
                <a:latin typeface="Source Sans Pro" panose="020B0503030403020204" pitchFamily="34" charset="0"/>
                <a:ea typeface="Source Sans Pro" panose="020B0503030403020204" pitchFamily="34" charset="0"/>
              </a:rPr>
              <a:t>you may know how one ought to behave in the household of God</a:t>
            </a:r>
            <a:r>
              <a:rPr lang="en-US" sz="4000" dirty="0">
                <a:latin typeface="Source Sans Pro" panose="020B0503030403020204" pitchFamily="34" charset="0"/>
                <a:ea typeface="Source Sans Pro" panose="020B0503030403020204" pitchFamily="34" charset="0"/>
              </a:rPr>
              <a:t>, which is the church of the living God, a pillar and buttress of the truth.” </a:t>
            </a:r>
            <a:endParaRPr lang="en-US" sz="4000" b="1" dirty="0">
              <a:latin typeface="Source Sans Pro" panose="020B0503030403020204" pitchFamily="34" charset="0"/>
              <a:ea typeface="Source Sans Pro" panose="020B0503030403020204" pitchFamily="34" charset="0"/>
            </a:endParaRPr>
          </a:p>
        </p:txBody>
      </p:sp>
      <p:pic>
        <p:nvPicPr>
          <p:cNvPr id="13" name="Picture 12">
            <a:extLst>
              <a:ext uri="{FF2B5EF4-FFF2-40B4-BE49-F238E27FC236}">
                <a16:creationId xmlns:a16="http://schemas.microsoft.com/office/drawing/2014/main" id="{12529F37-DFF4-02C2-70C9-F8C46ADE40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337999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01FE7-2F6F-FAA1-707C-08F2108D9191}"/>
            </a:ext>
          </a:extLst>
        </p:cNvPr>
        <p:cNvGrpSpPr/>
        <p:nvPr/>
      </p:nvGrpSpPr>
      <p:grpSpPr>
        <a:xfrm>
          <a:off x="0" y="0"/>
          <a:ext cx="0" cy="0"/>
          <a:chOff x="0" y="0"/>
          <a:chExt cx="0" cy="0"/>
        </a:xfrm>
      </p:grpSpPr>
      <p:pic>
        <p:nvPicPr>
          <p:cNvPr id="5" name="Picture 4" descr="A building with a cross on top&#10;&#10;AI-generated content may be incorrect.">
            <a:extLst>
              <a:ext uri="{FF2B5EF4-FFF2-40B4-BE49-F238E27FC236}">
                <a16:creationId xmlns:a16="http://schemas.microsoft.com/office/drawing/2014/main" id="{3BCE9F00-471C-4405-A1EB-5ADB41C96EC6}"/>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282"/>
            <a:ext cx="12191980" cy="6856718"/>
          </a:xfrm>
          <a:prstGeom prst="rect">
            <a:avLst/>
          </a:prstGeom>
        </p:spPr>
      </p:pic>
      <p:sp>
        <p:nvSpPr>
          <p:cNvPr id="6" name="Rectangle: Top Corners Rounded 5">
            <a:extLst>
              <a:ext uri="{FF2B5EF4-FFF2-40B4-BE49-F238E27FC236}">
                <a16:creationId xmlns:a16="http://schemas.microsoft.com/office/drawing/2014/main" id="{1CE0B84D-2BDB-D5D1-3530-E4864BD9F79D}"/>
              </a:ext>
            </a:extLst>
          </p:cNvPr>
          <p:cNvSpPr/>
          <p:nvPr/>
        </p:nvSpPr>
        <p:spPr>
          <a:xfrm rot="10800000">
            <a:off x="1388390" y="0"/>
            <a:ext cx="9415221" cy="4331776"/>
          </a:xfrm>
          <a:prstGeom prst="round2SameRect">
            <a:avLst/>
          </a:prstGeom>
          <a:solidFill>
            <a:schemeClr val="bg1">
              <a:alpha val="91000"/>
            </a:schemeClr>
          </a:solidFill>
          <a:ln>
            <a:noFill/>
          </a:ln>
          <a:effectLst>
            <a:outerShdw blurRad="50800" dist="1270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4303A6F-4DA6-63A1-6E60-A9637410A4E3}"/>
              </a:ext>
            </a:extLst>
          </p:cNvPr>
          <p:cNvPicPr>
            <a:picLocks noChangeAspect="1"/>
          </p:cNvPicPr>
          <p:nvPr/>
        </p:nvPicPr>
        <p:blipFill>
          <a:blip r:embed="rId3"/>
          <a:stretch>
            <a:fillRect/>
          </a:stretch>
        </p:blipFill>
        <p:spPr>
          <a:xfrm>
            <a:off x="870809" y="311855"/>
            <a:ext cx="10450383" cy="325800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160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building with a cross on top&#10;&#10;AI-generated content may be incorrect.">
            <a:extLst>
              <a:ext uri="{FF2B5EF4-FFF2-40B4-BE49-F238E27FC236}">
                <a16:creationId xmlns:a16="http://schemas.microsoft.com/office/drawing/2014/main" id="{F6154A1D-1424-8B9D-E95B-0BC303B28BE0}"/>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282"/>
            <a:ext cx="12191980" cy="6856718"/>
          </a:xfrm>
          <a:prstGeom prst="rect">
            <a:avLst/>
          </a:prstGeom>
        </p:spPr>
      </p:pic>
      <p:sp>
        <p:nvSpPr>
          <p:cNvPr id="6" name="Rectangle: Top Corners Rounded 5">
            <a:extLst>
              <a:ext uri="{FF2B5EF4-FFF2-40B4-BE49-F238E27FC236}">
                <a16:creationId xmlns:a16="http://schemas.microsoft.com/office/drawing/2014/main" id="{50F9082D-3529-ADFF-2F61-89A5E6A0880A}"/>
              </a:ext>
            </a:extLst>
          </p:cNvPr>
          <p:cNvSpPr/>
          <p:nvPr/>
        </p:nvSpPr>
        <p:spPr>
          <a:xfrm rot="10800000">
            <a:off x="1534332" y="0"/>
            <a:ext cx="9415221" cy="4331776"/>
          </a:xfrm>
          <a:prstGeom prst="round2SameRect">
            <a:avLst/>
          </a:prstGeom>
          <a:solidFill>
            <a:schemeClr val="bg1">
              <a:alpha val="91000"/>
            </a:schemeClr>
          </a:solidFill>
          <a:ln>
            <a:noFill/>
          </a:ln>
          <a:effectLst>
            <a:outerShdw blurRad="50800" dist="1270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75F60E0-6F88-FBE4-6D68-B50704724E8C}"/>
              </a:ext>
            </a:extLst>
          </p:cNvPr>
          <p:cNvSpPr/>
          <p:nvPr/>
        </p:nvSpPr>
        <p:spPr>
          <a:xfrm>
            <a:off x="2768138" y="1014153"/>
            <a:ext cx="6059978" cy="665018"/>
          </a:xfrm>
          <a:prstGeom prst="rect">
            <a:avLst/>
          </a:prstGeom>
          <a:solidFill>
            <a:srgbClr val="00B0F0"/>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84B5DEB-CC6D-0FC6-4755-890A95D14655}"/>
              </a:ext>
            </a:extLst>
          </p:cNvPr>
          <p:cNvSpPr txBox="1"/>
          <p:nvPr/>
        </p:nvSpPr>
        <p:spPr>
          <a:xfrm>
            <a:off x="1972887" y="256640"/>
            <a:ext cx="8246225" cy="3477875"/>
          </a:xfrm>
          <a:prstGeom prst="rect">
            <a:avLst/>
          </a:prstGeom>
          <a:noFill/>
        </p:spPr>
        <p:txBody>
          <a:bodyPr wrap="square" rtlCol="0">
            <a:spAutoFit/>
          </a:bodyPr>
          <a:lstStyle/>
          <a:p>
            <a:pPr algn="ctr"/>
            <a:r>
              <a:rPr lang="en-US" sz="4400" dirty="0">
                <a:latin typeface="Source Sans Pro SemiBold" panose="020B0603030403020204" pitchFamily="34" charset="0"/>
                <a:ea typeface="Source Sans Pro SemiBold" panose="020B0603030403020204" pitchFamily="34" charset="0"/>
              </a:rPr>
              <a:t>When local churches started </a:t>
            </a:r>
            <a:r>
              <a:rPr lang="en-US" sz="4400" dirty="0">
                <a:solidFill>
                  <a:schemeClr val="bg1"/>
                </a:solidFill>
                <a:latin typeface="Source Sans Pro SemiBold" panose="020B0603030403020204" pitchFamily="34" charset="0"/>
                <a:ea typeface="Source Sans Pro SemiBold" panose="020B0603030403020204" pitchFamily="34" charset="0"/>
              </a:rPr>
              <a:t>appealing to consumers, </a:t>
            </a:r>
            <a:r>
              <a:rPr lang="en-US" sz="4400" dirty="0">
                <a:latin typeface="Source Sans Pro SemiBold" panose="020B0603030403020204" pitchFamily="34" charset="0"/>
                <a:ea typeface="Source Sans Pro SemiBold" panose="020B0603030403020204" pitchFamily="34" charset="0"/>
              </a:rPr>
              <a:t>it undermined the very concept of what a local church was intended to become. </a:t>
            </a:r>
          </a:p>
        </p:txBody>
      </p:sp>
    </p:spTree>
    <p:extLst>
      <p:ext uri="{BB962C8B-B14F-4D97-AF65-F5344CB8AC3E}">
        <p14:creationId xmlns:p14="http://schemas.microsoft.com/office/powerpoint/2010/main" val="5678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D1C55-45E5-EF14-3B4D-861DBBDF07C6}"/>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8AA455EB-D71E-31CC-CE4F-65DED20E17DE}"/>
              </a:ext>
            </a:extLst>
          </p:cNvPr>
          <p:cNvSpPr/>
          <p:nvPr/>
        </p:nvSpPr>
        <p:spPr>
          <a:xfrm>
            <a:off x="0" y="2851265"/>
            <a:ext cx="12192000" cy="613420"/>
          </a:xfrm>
          <a:prstGeom prst="rect">
            <a:avLst/>
          </a:prstGeom>
          <a:gradFill flip="none" rotWithShape="1">
            <a:gsLst>
              <a:gs pos="70000">
                <a:srgbClr val="92D050"/>
              </a:gs>
              <a:gs pos="40000">
                <a:srgbClr val="FFFF00"/>
              </a:gs>
              <a:gs pos="18000">
                <a:srgbClr val="FFC000"/>
              </a:gs>
              <a:gs pos="84000">
                <a:srgbClr val="00B0F0"/>
              </a:gs>
            </a:gsLst>
            <a:lin ang="1080000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Top Corners Rounded 5">
            <a:extLst>
              <a:ext uri="{FF2B5EF4-FFF2-40B4-BE49-F238E27FC236}">
                <a16:creationId xmlns:a16="http://schemas.microsoft.com/office/drawing/2014/main" id="{1D6EE859-89AA-4B49-0840-BFA647D9BFBF}"/>
              </a:ext>
            </a:extLst>
          </p:cNvPr>
          <p:cNvSpPr/>
          <p:nvPr/>
        </p:nvSpPr>
        <p:spPr>
          <a:xfrm rot="10800000">
            <a:off x="482138" y="0"/>
            <a:ext cx="1953491" cy="2734887"/>
          </a:xfrm>
          <a:prstGeom prst="round2SameRect">
            <a:avLst>
              <a:gd name="adj1" fmla="val 50000"/>
              <a:gd name="adj2" fmla="val 0"/>
            </a:avLst>
          </a:prstGeom>
          <a:solidFill>
            <a:srgbClr val="00B0F0"/>
          </a:solidFill>
          <a:ln>
            <a:noFill/>
          </a:ln>
          <a:effectLst>
            <a:outerShdw blurRad="50800" dist="889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Top Corners Rounded 6">
            <a:extLst>
              <a:ext uri="{FF2B5EF4-FFF2-40B4-BE49-F238E27FC236}">
                <a16:creationId xmlns:a16="http://schemas.microsoft.com/office/drawing/2014/main" id="{8AC66A51-57FA-5652-131A-DA1F5F9C35E4}"/>
              </a:ext>
            </a:extLst>
          </p:cNvPr>
          <p:cNvSpPr/>
          <p:nvPr/>
        </p:nvSpPr>
        <p:spPr>
          <a:xfrm rot="10800000">
            <a:off x="3550458" y="0"/>
            <a:ext cx="1953491" cy="2734887"/>
          </a:xfrm>
          <a:prstGeom prst="round2SameRect">
            <a:avLst>
              <a:gd name="adj1" fmla="val 50000"/>
              <a:gd name="adj2" fmla="val 0"/>
            </a:avLst>
          </a:prstGeom>
          <a:solidFill>
            <a:srgbClr val="92D050"/>
          </a:solidFill>
          <a:ln>
            <a:noFill/>
          </a:ln>
          <a:effectLst>
            <a:outerShdw blurRad="50800" dist="889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Top Corners Rounded 7">
            <a:extLst>
              <a:ext uri="{FF2B5EF4-FFF2-40B4-BE49-F238E27FC236}">
                <a16:creationId xmlns:a16="http://schemas.microsoft.com/office/drawing/2014/main" id="{2BB017FB-EB9F-7427-AE39-D9F723BA2678}"/>
              </a:ext>
            </a:extLst>
          </p:cNvPr>
          <p:cNvSpPr/>
          <p:nvPr/>
        </p:nvSpPr>
        <p:spPr>
          <a:xfrm rot="10800000">
            <a:off x="6618778" y="0"/>
            <a:ext cx="1953491" cy="2734887"/>
          </a:xfrm>
          <a:prstGeom prst="round2SameRect">
            <a:avLst>
              <a:gd name="adj1" fmla="val 50000"/>
              <a:gd name="adj2" fmla="val 0"/>
            </a:avLst>
          </a:prstGeom>
          <a:solidFill>
            <a:srgbClr val="FFFF00"/>
          </a:solidFill>
          <a:ln>
            <a:noFill/>
          </a:ln>
          <a:effectLst>
            <a:outerShdw blurRad="50800" dist="889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Top Corners Rounded 8">
            <a:extLst>
              <a:ext uri="{FF2B5EF4-FFF2-40B4-BE49-F238E27FC236}">
                <a16:creationId xmlns:a16="http://schemas.microsoft.com/office/drawing/2014/main" id="{926DBEB1-046A-E2B5-1347-E8860337E3FE}"/>
              </a:ext>
            </a:extLst>
          </p:cNvPr>
          <p:cNvSpPr/>
          <p:nvPr/>
        </p:nvSpPr>
        <p:spPr>
          <a:xfrm rot="10800000">
            <a:off x="9687098" y="0"/>
            <a:ext cx="1953491" cy="2734887"/>
          </a:xfrm>
          <a:prstGeom prst="round2SameRect">
            <a:avLst>
              <a:gd name="adj1" fmla="val 50000"/>
              <a:gd name="adj2" fmla="val 0"/>
            </a:avLst>
          </a:prstGeom>
          <a:solidFill>
            <a:srgbClr val="FFC000"/>
          </a:solidFill>
          <a:ln>
            <a:noFill/>
          </a:ln>
          <a:effectLst>
            <a:outerShdw blurRad="50800" dist="889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A015A33-F100-BDE8-58EA-8F9566154E14}"/>
              </a:ext>
            </a:extLst>
          </p:cNvPr>
          <p:cNvSpPr txBox="1"/>
          <p:nvPr/>
        </p:nvSpPr>
        <p:spPr>
          <a:xfrm>
            <a:off x="288169" y="2924557"/>
            <a:ext cx="2660073" cy="461665"/>
          </a:xfrm>
          <a:prstGeom prst="rect">
            <a:avLst/>
          </a:prstGeom>
          <a:noFill/>
        </p:spPr>
        <p:txBody>
          <a:bodyPr wrap="square" rtlCol="0">
            <a:spAutoFit/>
          </a:bodyPr>
          <a:lstStyle/>
          <a:p>
            <a:r>
              <a:rPr lang="en-US" sz="2400" dirty="0">
                <a:solidFill>
                  <a:schemeClr val="bg1"/>
                </a:solidFill>
                <a:latin typeface="Nexa Rust Sans-Trial Black 2" pitchFamily="2" charset="0"/>
              </a:rPr>
              <a:t>Instruction</a:t>
            </a:r>
          </a:p>
        </p:txBody>
      </p:sp>
      <p:sp>
        <p:nvSpPr>
          <p:cNvPr id="21" name="TextBox 20">
            <a:extLst>
              <a:ext uri="{FF2B5EF4-FFF2-40B4-BE49-F238E27FC236}">
                <a16:creationId xmlns:a16="http://schemas.microsoft.com/office/drawing/2014/main" id="{83560382-F346-E215-BBF5-91031FBF4617}"/>
              </a:ext>
            </a:extLst>
          </p:cNvPr>
          <p:cNvSpPr txBox="1"/>
          <p:nvPr/>
        </p:nvSpPr>
        <p:spPr>
          <a:xfrm>
            <a:off x="3294611" y="2924557"/>
            <a:ext cx="2660073" cy="461665"/>
          </a:xfrm>
          <a:prstGeom prst="rect">
            <a:avLst/>
          </a:prstGeom>
          <a:noFill/>
        </p:spPr>
        <p:txBody>
          <a:bodyPr wrap="square" rtlCol="0">
            <a:spAutoFit/>
          </a:bodyPr>
          <a:lstStyle/>
          <a:p>
            <a:pPr algn="ctr"/>
            <a:r>
              <a:rPr lang="en-US" sz="2400" dirty="0">
                <a:solidFill>
                  <a:schemeClr val="bg1"/>
                </a:solidFill>
                <a:latin typeface="Nexa Rust Sans-Trial Black 2" pitchFamily="2" charset="0"/>
              </a:rPr>
              <a:t>Discipline</a:t>
            </a:r>
          </a:p>
        </p:txBody>
      </p:sp>
      <p:sp>
        <p:nvSpPr>
          <p:cNvPr id="22" name="TextBox 21">
            <a:extLst>
              <a:ext uri="{FF2B5EF4-FFF2-40B4-BE49-F238E27FC236}">
                <a16:creationId xmlns:a16="http://schemas.microsoft.com/office/drawing/2014/main" id="{8CD0F9C1-009C-E11D-1BA0-E544E13FC0F0}"/>
              </a:ext>
            </a:extLst>
          </p:cNvPr>
          <p:cNvSpPr txBox="1"/>
          <p:nvPr/>
        </p:nvSpPr>
        <p:spPr>
          <a:xfrm>
            <a:off x="6265486" y="2924557"/>
            <a:ext cx="2660073" cy="461665"/>
          </a:xfrm>
          <a:prstGeom prst="rect">
            <a:avLst/>
          </a:prstGeom>
          <a:noFill/>
        </p:spPr>
        <p:txBody>
          <a:bodyPr wrap="square" rtlCol="0">
            <a:spAutoFit/>
          </a:bodyPr>
          <a:lstStyle/>
          <a:p>
            <a:pPr algn="ctr"/>
            <a:r>
              <a:rPr lang="en-US" sz="2400" dirty="0">
                <a:solidFill>
                  <a:schemeClr val="bg1"/>
                </a:solidFill>
                <a:latin typeface="Nexa Rust Sans-Trial Black 2" pitchFamily="2" charset="0"/>
              </a:rPr>
              <a:t>Leadership</a:t>
            </a:r>
          </a:p>
        </p:txBody>
      </p:sp>
      <p:sp>
        <p:nvSpPr>
          <p:cNvPr id="23" name="TextBox 22">
            <a:extLst>
              <a:ext uri="{FF2B5EF4-FFF2-40B4-BE49-F238E27FC236}">
                <a16:creationId xmlns:a16="http://schemas.microsoft.com/office/drawing/2014/main" id="{EBE7B276-DB6F-8E44-DC1C-1AE796150642}"/>
              </a:ext>
            </a:extLst>
          </p:cNvPr>
          <p:cNvSpPr txBox="1"/>
          <p:nvPr/>
        </p:nvSpPr>
        <p:spPr>
          <a:xfrm>
            <a:off x="9333806" y="2924557"/>
            <a:ext cx="2660073" cy="461665"/>
          </a:xfrm>
          <a:prstGeom prst="rect">
            <a:avLst/>
          </a:prstGeom>
          <a:noFill/>
        </p:spPr>
        <p:txBody>
          <a:bodyPr wrap="square" rtlCol="0">
            <a:spAutoFit/>
          </a:bodyPr>
          <a:lstStyle/>
          <a:p>
            <a:pPr algn="ctr"/>
            <a:r>
              <a:rPr lang="en-US" sz="2400" dirty="0">
                <a:solidFill>
                  <a:schemeClr val="bg1"/>
                </a:solidFill>
                <a:latin typeface="Nexa Rust Sans-Trial Black 2" pitchFamily="2" charset="0"/>
              </a:rPr>
              <a:t>Engagement</a:t>
            </a:r>
          </a:p>
        </p:txBody>
      </p:sp>
      <p:sp>
        <p:nvSpPr>
          <p:cNvPr id="26" name="TextBox 25">
            <a:extLst>
              <a:ext uri="{FF2B5EF4-FFF2-40B4-BE49-F238E27FC236}">
                <a16:creationId xmlns:a16="http://schemas.microsoft.com/office/drawing/2014/main" id="{B3AED4B8-D9F4-DFC3-E96E-69BE43C83BAE}"/>
              </a:ext>
            </a:extLst>
          </p:cNvPr>
          <p:cNvSpPr txBox="1"/>
          <p:nvPr/>
        </p:nvSpPr>
        <p:spPr>
          <a:xfrm>
            <a:off x="114984" y="3473700"/>
            <a:ext cx="3006442" cy="3416320"/>
          </a:xfrm>
          <a:prstGeom prst="rect">
            <a:avLst/>
          </a:prstGeom>
          <a:noFill/>
        </p:spPr>
        <p:txBody>
          <a:bodyPr wrap="square">
            <a:spAutoFit/>
          </a:bodyPr>
          <a:lstStyle/>
          <a:p>
            <a:r>
              <a:rPr lang="en-US" sz="2400" b="1" i="0" u="none" strike="noStrike" baseline="0" dirty="0">
                <a:solidFill>
                  <a:srgbClr val="292F33"/>
                </a:solidFill>
                <a:latin typeface="Source Sans Pro" panose="020B0503030403020204" pitchFamily="34" charset="0"/>
                <a:ea typeface="Source Sans Pro" panose="020B0503030403020204" pitchFamily="34" charset="0"/>
              </a:rPr>
              <a:t>If you put these things before the brothers</a:t>
            </a:r>
            <a:r>
              <a:rPr lang="en-US" sz="2400" b="0" i="0" u="none" strike="noStrike" baseline="0" dirty="0">
                <a:solidFill>
                  <a:srgbClr val="292F33"/>
                </a:solidFill>
                <a:latin typeface="Source Sans Pro" panose="020B0503030403020204" pitchFamily="34" charset="0"/>
                <a:ea typeface="Source Sans Pro" panose="020B0503030403020204" pitchFamily="34" charset="0"/>
              </a:rPr>
              <a:t>, you will be a good servant of Christ Jesus, being trained in the words of the faith and of the good doctrine that you have followed. </a:t>
            </a:r>
            <a:endParaRPr lang="en-US" sz="2400" dirty="0">
              <a:latin typeface="Source Sans Pro" panose="020B0503030403020204" pitchFamily="34" charset="0"/>
              <a:ea typeface="Source Sans Pro" panose="020B0503030403020204" pitchFamily="34" charset="0"/>
            </a:endParaRPr>
          </a:p>
        </p:txBody>
      </p:sp>
      <p:sp>
        <p:nvSpPr>
          <p:cNvPr id="27" name="TextBox 26">
            <a:extLst>
              <a:ext uri="{FF2B5EF4-FFF2-40B4-BE49-F238E27FC236}">
                <a16:creationId xmlns:a16="http://schemas.microsoft.com/office/drawing/2014/main" id="{EDCA2FA8-FD12-76BC-CAFC-4F944FF91572}"/>
              </a:ext>
            </a:extLst>
          </p:cNvPr>
          <p:cNvSpPr txBox="1"/>
          <p:nvPr/>
        </p:nvSpPr>
        <p:spPr>
          <a:xfrm>
            <a:off x="3293988" y="3473700"/>
            <a:ext cx="3006442" cy="3046988"/>
          </a:xfrm>
          <a:prstGeom prst="rect">
            <a:avLst/>
          </a:prstGeom>
          <a:noFill/>
        </p:spPr>
        <p:txBody>
          <a:bodyPr wrap="square">
            <a:spAutoFit/>
          </a:bodyPr>
          <a:lstStyle/>
          <a:p>
            <a:r>
              <a:rPr lang="en-US" sz="2400" i="0" u="none" strike="noStrike" baseline="0" dirty="0">
                <a:solidFill>
                  <a:srgbClr val="292F33"/>
                </a:solidFill>
                <a:latin typeface="Source Sans Pro" panose="020B0503030403020204" pitchFamily="34" charset="0"/>
                <a:ea typeface="Source Sans Pro" panose="020B0503030403020204" pitchFamily="34" charset="0"/>
              </a:rPr>
              <a:t>Now we command you, brothers…</a:t>
            </a:r>
            <a:r>
              <a:rPr lang="en-US" sz="2400" b="1" i="0" u="none" strike="noStrike" baseline="0" dirty="0">
                <a:solidFill>
                  <a:srgbClr val="292F33"/>
                </a:solidFill>
                <a:latin typeface="Source Sans Pro" panose="020B0503030403020204" pitchFamily="34" charset="0"/>
                <a:ea typeface="Source Sans Pro" panose="020B0503030403020204" pitchFamily="34" charset="0"/>
              </a:rPr>
              <a:t>that you keep away from any brother</a:t>
            </a:r>
            <a:r>
              <a:rPr lang="en-US" sz="2400" i="0" u="none" strike="noStrike" baseline="0" dirty="0">
                <a:solidFill>
                  <a:srgbClr val="292F33"/>
                </a:solidFill>
                <a:latin typeface="Source Sans Pro" panose="020B0503030403020204" pitchFamily="34" charset="0"/>
                <a:ea typeface="Source Sans Pro" panose="020B0503030403020204" pitchFamily="34" charset="0"/>
              </a:rPr>
              <a:t> who is walking in idleness and not in accord with the tradition that you received from us. </a:t>
            </a:r>
            <a:endParaRPr lang="en-US" sz="2400" dirty="0">
              <a:latin typeface="Source Sans Pro" panose="020B0503030403020204" pitchFamily="34" charset="0"/>
              <a:ea typeface="Source Sans Pro" panose="020B0503030403020204" pitchFamily="34" charset="0"/>
            </a:endParaRPr>
          </a:p>
        </p:txBody>
      </p:sp>
      <p:sp>
        <p:nvSpPr>
          <p:cNvPr id="28" name="TextBox 27">
            <a:extLst>
              <a:ext uri="{FF2B5EF4-FFF2-40B4-BE49-F238E27FC236}">
                <a16:creationId xmlns:a16="http://schemas.microsoft.com/office/drawing/2014/main" id="{EBE3D0CF-2A15-1C7D-1585-7E79C589EA22}"/>
              </a:ext>
            </a:extLst>
          </p:cNvPr>
          <p:cNvSpPr txBox="1"/>
          <p:nvPr/>
        </p:nvSpPr>
        <p:spPr>
          <a:xfrm>
            <a:off x="6410503" y="3459514"/>
            <a:ext cx="2660073" cy="3046988"/>
          </a:xfrm>
          <a:prstGeom prst="rect">
            <a:avLst/>
          </a:prstGeom>
          <a:noFill/>
        </p:spPr>
        <p:txBody>
          <a:bodyPr wrap="square">
            <a:spAutoFit/>
          </a:bodyPr>
          <a:lstStyle/>
          <a:p>
            <a:r>
              <a:rPr lang="en-US" sz="2400" b="1" i="0" u="none" strike="noStrike" baseline="0" dirty="0">
                <a:solidFill>
                  <a:srgbClr val="292F33"/>
                </a:solidFill>
                <a:latin typeface="Source Sans Pro" panose="020B0503030403020204" pitchFamily="34" charset="0"/>
                <a:ea typeface="Source Sans Pro" panose="020B0503030403020204" pitchFamily="34" charset="0"/>
              </a:rPr>
              <a:t>Obey your leaders and submit to them</a:t>
            </a:r>
            <a:r>
              <a:rPr lang="en-US" sz="2400" i="0" u="none" strike="noStrike" baseline="0" dirty="0">
                <a:solidFill>
                  <a:srgbClr val="292F33"/>
                </a:solidFill>
                <a:latin typeface="Source Sans Pro" panose="020B0503030403020204" pitchFamily="34" charset="0"/>
                <a:ea typeface="Source Sans Pro" panose="020B0503030403020204" pitchFamily="34" charset="0"/>
              </a:rPr>
              <a:t>, for they are keeping watch over your souls, as those who will have to give an account.</a:t>
            </a:r>
            <a:endParaRPr lang="en-US" sz="2400" dirty="0">
              <a:latin typeface="Source Sans Pro" panose="020B0503030403020204" pitchFamily="34" charset="0"/>
              <a:ea typeface="Source Sans Pro" panose="020B0503030403020204" pitchFamily="34" charset="0"/>
            </a:endParaRPr>
          </a:p>
        </p:txBody>
      </p:sp>
      <p:sp>
        <p:nvSpPr>
          <p:cNvPr id="29" name="TextBox 28">
            <a:extLst>
              <a:ext uri="{FF2B5EF4-FFF2-40B4-BE49-F238E27FC236}">
                <a16:creationId xmlns:a16="http://schemas.microsoft.com/office/drawing/2014/main" id="{79C6D15A-D429-8932-C93C-29210BBF7139}"/>
              </a:ext>
            </a:extLst>
          </p:cNvPr>
          <p:cNvSpPr txBox="1"/>
          <p:nvPr/>
        </p:nvSpPr>
        <p:spPr>
          <a:xfrm>
            <a:off x="9463127" y="3473700"/>
            <a:ext cx="2660073" cy="3046988"/>
          </a:xfrm>
          <a:prstGeom prst="rect">
            <a:avLst/>
          </a:prstGeom>
          <a:noFill/>
        </p:spPr>
        <p:txBody>
          <a:bodyPr wrap="square">
            <a:spAutoFit/>
          </a:bodyPr>
          <a:lstStyle/>
          <a:p>
            <a:r>
              <a:rPr lang="en-US" sz="2400" i="0" u="none" strike="noStrike" baseline="0" dirty="0">
                <a:solidFill>
                  <a:srgbClr val="292F33"/>
                </a:solidFill>
                <a:latin typeface="Source Sans Pro" panose="020B0503030403020204" pitchFamily="34" charset="0"/>
                <a:ea typeface="Source Sans Pro" panose="020B0503030403020204" pitchFamily="34" charset="0"/>
              </a:rPr>
              <a:t>And we urge you, brothers, admonish the idle, </a:t>
            </a:r>
            <a:r>
              <a:rPr lang="en-US" sz="2400" b="1" i="0" u="none" strike="noStrike" baseline="0" dirty="0">
                <a:solidFill>
                  <a:srgbClr val="292F33"/>
                </a:solidFill>
                <a:latin typeface="Source Sans Pro" panose="020B0503030403020204" pitchFamily="34" charset="0"/>
                <a:ea typeface="Source Sans Pro" panose="020B0503030403020204" pitchFamily="34" charset="0"/>
              </a:rPr>
              <a:t>encourage the fainthearted, help the weak</a:t>
            </a:r>
            <a:r>
              <a:rPr lang="en-US" sz="2400" i="0" u="none" strike="noStrike" baseline="0" dirty="0">
                <a:solidFill>
                  <a:srgbClr val="292F33"/>
                </a:solidFill>
                <a:latin typeface="Source Sans Pro" panose="020B0503030403020204" pitchFamily="34" charset="0"/>
                <a:ea typeface="Source Sans Pro" panose="020B0503030403020204" pitchFamily="34" charset="0"/>
              </a:rPr>
              <a:t>, be patient with them all.</a:t>
            </a:r>
            <a:endParaRPr lang="en-US" sz="2400" dirty="0">
              <a:latin typeface="Source Sans Pro" panose="020B0503030403020204" pitchFamily="34" charset="0"/>
              <a:ea typeface="Source Sans Pro" panose="020B0503030403020204" pitchFamily="34" charset="0"/>
            </a:endParaRPr>
          </a:p>
        </p:txBody>
      </p:sp>
      <p:sp>
        <p:nvSpPr>
          <p:cNvPr id="2" name="TextBox 1">
            <a:extLst>
              <a:ext uri="{FF2B5EF4-FFF2-40B4-BE49-F238E27FC236}">
                <a16:creationId xmlns:a16="http://schemas.microsoft.com/office/drawing/2014/main" id="{8FF313AB-75BC-CA65-D511-987DD9B5E8D5}"/>
              </a:ext>
            </a:extLst>
          </p:cNvPr>
          <p:cNvSpPr txBox="1"/>
          <p:nvPr/>
        </p:nvSpPr>
        <p:spPr>
          <a:xfrm>
            <a:off x="942416" y="1024467"/>
            <a:ext cx="1032934" cy="1446550"/>
          </a:xfrm>
          <a:prstGeom prst="rect">
            <a:avLst/>
          </a:prstGeom>
          <a:noFill/>
        </p:spPr>
        <p:txBody>
          <a:bodyPr wrap="square" rtlCol="0">
            <a:spAutoFit/>
          </a:bodyPr>
          <a:lstStyle/>
          <a:p>
            <a:pPr algn="ctr"/>
            <a:r>
              <a:rPr lang="en-US" sz="8800" dirty="0">
                <a:solidFill>
                  <a:schemeClr val="bg1"/>
                </a:solidFill>
                <a:latin typeface="Nexa Rust Sans-Trial Black 2" pitchFamily="2" charset="0"/>
              </a:rPr>
              <a:t>1</a:t>
            </a:r>
          </a:p>
        </p:txBody>
      </p:sp>
      <p:sp>
        <p:nvSpPr>
          <p:cNvPr id="3" name="TextBox 2">
            <a:extLst>
              <a:ext uri="{FF2B5EF4-FFF2-40B4-BE49-F238E27FC236}">
                <a16:creationId xmlns:a16="http://schemas.microsoft.com/office/drawing/2014/main" id="{DEBE4837-2E33-65A3-F184-6D6B70E88986}"/>
              </a:ext>
            </a:extLst>
          </p:cNvPr>
          <p:cNvSpPr txBox="1"/>
          <p:nvPr/>
        </p:nvSpPr>
        <p:spPr>
          <a:xfrm>
            <a:off x="4010736" y="1024467"/>
            <a:ext cx="1032934" cy="1446550"/>
          </a:xfrm>
          <a:prstGeom prst="rect">
            <a:avLst/>
          </a:prstGeom>
          <a:noFill/>
        </p:spPr>
        <p:txBody>
          <a:bodyPr wrap="square" rtlCol="0">
            <a:spAutoFit/>
          </a:bodyPr>
          <a:lstStyle/>
          <a:p>
            <a:pPr algn="ctr"/>
            <a:r>
              <a:rPr lang="en-US" sz="8800" dirty="0">
                <a:solidFill>
                  <a:schemeClr val="bg1"/>
                </a:solidFill>
                <a:latin typeface="Nexa Rust Sans-Trial Black 2" pitchFamily="2" charset="0"/>
              </a:rPr>
              <a:t>2</a:t>
            </a:r>
          </a:p>
        </p:txBody>
      </p:sp>
      <p:sp>
        <p:nvSpPr>
          <p:cNvPr id="4" name="TextBox 3">
            <a:extLst>
              <a:ext uri="{FF2B5EF4-FFF2-40B4-BE49-F238E27FC236}">
                <a16:creationId xmlns:a16="http://schemas.microsoft.com/office/drawing/2014/main" id="{15E0BC70-A38D-9F9A-E006-64B50BDE5C17}"/>
              </a:ext>
            </a:extLst>
          </p:cNvPr>
          <p:cNvSpPr txBox="1"/>
          <p:nvPr/>
        </p:nvSpPr>
        <p:spPr>
          <a:xfrm>
            <a:off x="7079055" y="1024467"/>
            <a:ext cx="1032934" cy="1446550"/>
          </a:xfrm>
          <a:prstGeom prst="rect">
            <a:avLst/>
          </a:prstGeom>
          <a:noFill/>
        </p:spPr>
        <p:txBody>
          <a:bodyPr wrap="square" rtlCol="0">
            <a:spAutoFit/>
          </a:bodyPr>
          <a:lstStyle/>
          <a:p>
            <a:pPr algn="ctr"/>
            <a:r>
              <a:rPr lang="en-US" sz="8800" dirty="0">
                <a:solidFill>
                  <a:schemeClr val="bg1"/>
                </a:solidFill>
                <a:latin typeface="Nexa Rust Sans-Trial Black 2" pitchFamily="2" charset="0"/>
              </a:rPr>
              <a:t>3</a:t>
            </a:r>
          </a:p>
        </p:txBody>
      </p:sp>
      <p:sp>
        <p:nvSpPr>
          <p:cNvPr id="5" name="TextBox 4">
            <a:extLst>
              <a:ext uri="{FF2B5EF4-FFF2-40B4-BE49-F238E27FC236}">
                <a16:creationId xmlns:a16="http://schemas.microsoft.com/office/drawing/2014/main" id="{0E3ACC48-91F1-6A8A-E602-3E66161867D8}"/>
              </a:ext>
            </a:extLst>
          </p:cNvPr>
          <p:cNvSpPr txBox="1"/>
          <p:nvPr/>
        </p:nvSpPr>
        <p:spPr>
          <a:xfrm>
            <a:off x="10147376" y="1024467"/>
            <a:ext cx="1032934" cy="1446550"/>
          </a:xfrm>
          <a:prstGeom prst="rect">
            <a:avLst/>
          </a:prstGeom>
          <a:noFill/>
        </p:spPr>
        <p:txBody>
          <a:bodyPr wrap="square" rtlCol="0">
            <a:spAutoFit/>
          </a:bodyPr>
          <a:lstStyle/>
          <a:p>
            <a:pPr algn="ctr"/>
            <a:r>
              <a:rPr lang="en-US" sz="8800" dirty="0">
                <a:solidFill>
                  <a:schemeClr val="bg1"/>
                </a:solidFill>
                <a:latin typeface="Nexa Rust Sans-Trial Black 2" pitchFamily="2" charset="0"/>
              </a:rPr>
              <a:t>4</a:t>
            </a:r>
          </a:p>
        </p:txBody>
      </p:sp>
    </p:spTree>
    <p:extLst>
      <p:ext uri="{BB962C8B-B14F-4D97-AF65-F5344CB8AC3E}">
        <p14:creationId xmlns:p14="http://schemas.microsoft.com/office/powerpoint/2010/main" val="153331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6" grpId="0"/>
      <p:bldP spid="27" grpId="0"/>
      <p:bldP spid="28" grpId="0"/>
      <p:bldP spid="29" grpId="0"/>
      <p:bldP spid="2" grpId="0"/>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CBC11-2C67-FB67-ADFF-4F484834BD09}"/>
            </a:ext>
          </a:extLst>
        </p:cNvPr>
        <p:cNvGrpSpPr/>
        <p:nvPr/>
      </p:nvGrpSpPr>
      <p:grpSpPr>
        <a:xfrm>
          <a:off x="0" y="0"/>
          <a:ext cx="0" cy="0"/>
          <a:chOff x="0" y="0"/>
          <a:chExt cx="0" cy="0"/>
        </a:xfrm>
      </p:grpSpPr>
      <p:pic>
        <p:nvPicPr>
          <p:cNvPr id="5" name="Picture 4" descr="A building with a cross on top&#10;&#10;AI-generated content may be incorrect.">
            <a:extLst>
              <a:ext uri="{FF2B5EF4-FFF2-40B4-BE49-F238E27FC236}">
                <a16:creationId xmlns:a16="http://schemas.microsoft.com/office/drawing/2014/main" id="{D9479142-193A-3EC5-06C9-106E77BB77F6}"/>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282"/>
            <a:ext cx="12191980" cy="6856718"/>
          </a:xfrm>
          <a:prstGeom prst="rect">
            <a:avLst/>
          </a:prstGeom>
        </p:spPr>
      </p:pic>
      <p:sp>
        <p:nvSpPr>
          <p:cNvPr id="3" name="Rectangle: Top Corners Rounded 2">
            <a:extLst>
              <a:ext uri="{FF2B5EF4-FFF2-40B4-BE49-F238E27FC236}">
                <a16:creationId xmlns:a16="http://schemas.microsoft.com/office/drawing/2014/main" id="{77BB170E-83F3-F809-6108-BF8D8825E491}"/>
              </a:ext>
            </a:extLst>
          </p:cNvPr>
          <p:cNvSpPr/>
          <p:nvPr/>
        </p:nvSpPr>
        <p:spPr>
          <a:xfrm>
            <a:off x="1449666" y="3429000"/>
            <a:ext cx="9415221" cy="3427718"/>
          </a:xfrm>
          <a:prstGeom prst="round2SameRect">
            <a:avLst/>
          </a:prstGeom>
          <a:solidFill>
            <a:schemeClr val="bg1">
              <a:alpha val="91000"/>
            </a:schemeClr>
          </a:solidFill>
          <a:ln>
            <a:no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BF5BAA3-14DF-1D80-5020-E9BB47D5266A}"/>
              </a:ext>
            </a:extLst>
          </p:cNvPr>
          <p:cNvSpPr txBox="1"/>
          <p:nvPr/>
        </p:nvSpPr>
        <p:spPr>
          <a:xfrm>
            <a:off x="1967357" y="4326467"/>
            <a:ext cx="8379837" cy="2308324"/>
          </a:xfrm>
          <a:prstGeom prst="rect">
            <a:avLst/>
          </a:prstGeom>
          <a:noFill/>
        </p:spPr>
        <p:txBody>
          <a:bodyPr wrap="square" rtlCol="0">
            <a:spAutoFit/>
          </a:bodyPr>
          <a:lstStyle/>
          <a:p>
            <a:pPr algn="ctr"/>
            <a:r>
              <a:rPr lang="en-US" sz="3600" dirty="0">
                <a:latin typeface="Source Sans Pro SemiBold" panose="020B0603030403020204" pitchFamily="34" charset="0"/>
                <a:ea typeface="Source Sans Pro SemiBold" panose="020B0603030403020204" pitchFamily="34" charset="0"/>
              </a:rPr>
              <a:t>“And now, O LORD my God, you have made your servant king in place of David my father, although I am but a little child. </a:t>
            </a:r>
            <a:r>
              <a:rPr lang="en-US" sz="3600" dirty="0">
                <a:solidFill>
                  <a:srgbClr val="C00000"/>
                </a:solidFill>
                <a:latin typeface="Source Sans Pro SemiBold" panose="020B0603030403020204" pitchFamily="34" charset="0"/>
                <a:ea typeface="Source Sans Pro SemiBold" panose="020B0603030403020204" pitchFamily="34" charset="0"/>
              </a:rPr>
              <a:t>I do not know how to go out or come in.” </a:t>
            </a:r>
          </a:p>
        </p:txBody>
      </p:sp>
      <p:sp>
        <p:nvSpPr>
          <p:cNvPr id="7" name="Title 1">
            <a:extLst>
              <a:ext uri="{FF2B5EF4-FFF2-40B4-BE49-F238E27FC236}">
                <a16:creationId xmlns:a16="http://schemas.microsoft.com/office/drawing/2014/main" id="{FDD987A1-FCD5-1B41-A01E-2791E2C29718}"/>
              </a:ext>
            </a:extLst>
          </p:cNvPr>
          <p:cNvSpPr>
            <a:spLocks noGrp="1"/>
          </p:cNvSpPr>
          <p:nvPr>
            <p:ph type="title"/>
          </p:nvPr>
        </p:nvSpPr>
        <p:spPr>
          <a:xfrm>
            <a:off x="3119287" y="3365558"/>
            <a:ext cx="6075976" cy="1325563"/>
          </a:xfrm>
        </p:spPr>
        <p:txBody>
          <a:bodyPr>
            <a:normAutofit/>
          </a:bodyPr>
          <a:lstStyle/>
          <a:p>
            <a:pPr algn="ctr"/>
            <a:r>
              <a:rPr lang="en-US" sz="4000" dirty="0">
                <a:latin typeface="Nexa Rust Sans-Trial Black 2" pitchFamily="2" charset="0"/>
              </a:rPr>
              <a:t>1</a:t>
            </a:r>
            <a:r>
              <a:rPr lang="en-US" sz="4000" baseline="30000" dirty="0">
                <a:latin typeface="Nexa Rust Sans-Trial Black 2" pitchFamily="2" charset="0"/>
              </a:rPr>
              <a:t>st</a:t>
            </a:r>
            <a:r>
              <a:rPr lang="en-US" sz="4000" dirty="0">
                <a:latin typeface="Nexa Rust Sans-Trial Black 2" pitchFamily="2" charset="0"/>
              </a:rPr>
              <a:t> Kings 3:7</a:t>
            </a:r>
          </a:p>
        </p:txBody>
      </p:sp>
      <p:sp>
        <p:nvSpPr>
          <p:cNvPr id="8" name="Title 1">
            <a:extLst>
              <a:ext uri="{FF2B5EF4-FFF2-40B4-BE49-F238E27FC236}">
                <a16:creationId xmlns:a16="http://schemas.microsoft.com/office/drawing/2014/main" id="{987F6BED-D08E-25FE-F25C-1C440BFAB392}"/>
              </a:ext>
            </a:extLst>
          </p:cNvPr>
          <p:cNvSpPr txBox="1">
            <a:spLocks/>
          </p:cNvSpPr>
          <p:nvPr/>
        </p:nvSpPr>
        <p:spPr>
          <a:xfrm>
            <a:off x="889000" y="0"/>
            <a:ext cx="10339665" cy="35283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Nexa Rust Sans-Trial Black 2" pitchFamily="2" charset="0"/>
              </a:rPr>
              <a:t>We Need to use Great Wisdom when Selecting A Church</a:t>
            </a:r>
          </a:p>
        </p:txBody>
      </p:sp>
    </p:spTree>
    <p:extLst>
      <p:ext uri="{BB962C8B-B14F-4D97-AF65-F5344CB8AC3E}">
        <p14:creationId xmlns:p14="http://schemas.microsoft.com/office/powerpoint/2010/main" val="308096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2E4A1-B129-2012-F17C-4D8E7B0095A7}"/>
            </a:ext>
          </a:extLst>
        </p:cNvPr>
        <p:cNvGrpSpPr/>
        <p:nvPr/>
      </p:nvGrpSpPr>
      <p:grpSpPr>
        <a:xfrm>
          <a:off x="0" y="0"/>
          <a:ext cx="0" cy="0"/>
          <a:chOff x="0" y="0"/>
          <a:chExt cx="0" cy="0"/>
        </a:xfrm>
      </p:grpSpPr>
      <p:pic>
        <p:nvPicPr>
          <p:cNvPr id="5" name="Picture 4" descr="A building with a cross on top&#10;&#10;AI-generated content may be incorrect.">
            <a:extLst>
              <a:ext uri="{FF2B5EF4-FFF2-40B4-BE49-F238E27FC236}">
                <a16:creationId xmlns:a16="http://schemas.microsoft.com/office/drawing/2014/main" id="{7632DB2C-9104-D29A-B7CA-F939B3939379}"/>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282"/>
            <a:ext cx="12191980" cy="6856718"/>
          </a:xfrm>
          <a:prstGeom prst="rect">
            <a:avLst/>
          </a:prstGeom>
        </p:spPr>
      </p:pic>
      <p:sp>
        <p:nvSpPr>
          <p:cNvPr id="9" name="Rectangle 8">
            <a:extLst>
              <a:ext uri="{FF2B5EF4-FFF2-40B4-BE49-F238E27FC236}">
                <a16:creationId xmlns:a16="http://schemas.microsoft.com/office/drawing/2014/main" id="{66C10855-1E69-57EF-387D-685BEB0DFA99}"/>
              </a:ext>
            </a:extLst>
          </p:cNvPr>
          <p:cNvSpPr/>
          <p:nvPr/>
        </p:nvSpPr>
        <p:spPr>
          <a:xfrm>
            <a:off x="0" y="2175933"/>
            <a:ext cx="12191980" cy="29633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A57DF9E5-1670-2D9B-95BD-BF38929E68F3}"/>
              </a:ext>
            </a:extLst>
          </p:cNvPr>
          <p:cNvSpPr txBox="1">
            <a:spLocks/>
          </p:cNvSpPr>
          <p:nvPr/>
        </p:nvSpPr>
        <p:spPr>
          <a:xfrm>
            <a:off x="963335" y="1893428"/>
            <a:ext cx="10339665" cy="35283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latin typeface="Nexa Rust Sans-Trial Black 2" pitchFamily="2" charset="0"/>
              </a:rPr>
              <a:t>Is My Heart In The Right Place?</a:t>
            </a:r>
          </a:p>
        </p:txBody>
      </p:sp>
    </p:spTree>
    <p:extLst>
      <p:ext uri="{BB962C8B-B14F-4D97-AF65-F5344CB8AC3E}">
        <p14:creationId xmlns:p14="http://schemas.microsoft.com/office/powerpoint/2010/main" val="318775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church with stained glass windows&#10;&#10;AI-generated content may be incorrect.">
            <a:extLst>
              <a:ext uri="{FF2B5EF4-FFF2-40B4-BE49-F238E27FC236}">
                <a16:creationId xmlns:a16="http://schemas.microsoft.com/office/drawing/2014/main" id="{9E59328D-F04D-FDDC-8A5D-671F055A6423}"/>
              </a:ext>
            </a:extLst>
          </p:cNvPr>
          <p:cNvPicPr>
            <a:picLocks noChangeAspect="1"/>
          </p:cNvPicPr>
          <p:nvPr/>
        </p:nvPicPr>
        <p:blipFill>
          <a:blip r:embed="rId2"/>
          <a:srcRect b="461"/>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F3341A1D-C14C-63E1-4CD8-B6338FB01CEC}"/>
              </a:ext>
            </a:extLst>
          </p:cNvPr>
          <p:cNvSpPr txBox="1">
            <a:spLocks/>
          </p:cNvSpPr>
          <p:nvPr/>
        </p:nvSpPr>
        <p:spPr>
          <a:xfrm>
            <a:off x="1211307" y="3429000"/>
            <a:ext cx="10339665" cy="35283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Nexa Rust Sans-Trial Black 2" pitchFamily="2" charset="0"/>
              </a:rPr>
              <a:t>There is no perfect “church” on this earth</a:t>
            </a:r>
          </a:p>
        </p:txBody>
      </p:sp>
    </p:spTree>
    <p:extLst>
      <p:ext uri="{BB962C8B-B14F-4D97-AF65-F5344CB8AC3E}">
        <p14:creationId xmlns:p14="http://schemas.microsoft.com/office/powerpoint/2010/main" val="252781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2CF89-8C91-834F-65FC-8E5E18116162}"/>
            </a:ext>
          </a:extLst>
        </p:cNvPr>
        <p:cNvGrpSpPr/>
        <p:nvPr/>
      </p:nvGrpSpPr>
      <p:grpSpPr>
        <a:xfrm>
          <a:off x="0" y="0"/>
          <a:ext cx="0" cy="0"/>
          <a:chOff x="0" y="0"/>
          <a:chExt cx="0" cy="0"/>
        </a:xfrm>
      </p:grpSpPr>
      <p:pic>
        <p:nvPicPr>
          <p:cNvPr id="5" name="Picture 4" descr="A church with stained glass windows&#10;&#10;AI-generated content may be incorrect.">
            <a:extLst>
              <a:ext uri="{FF2B5EF4-FFF2-40B4-BE49-F238E27FC236}">
                <a16:creationId xmlns:a16="http://schemas.microsoft.com/office/drawing/2014/main" id="{B87B764E-35A6-26C3-1AFE-68F4EEBF2856}"/>
              </a:ext>
            </a:extLst>
          </p:cNvPr>
          <p:cNvPicPr>
            <a:picLocks noChangeAspect="1"/>
          </p:cNvPicPr>
          <p:nvPr/>
        </p:nvPicPr>
        <p:blipFill>
          <a:blip r:embed="rId2"/>
          <a:srcRect b="461"/>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91D4F918-C063-9672-2C25-7643B5C23A08}"/>
              </a:ext>
            </a:extLst>
          </p:cNvPr>
          <p:cNvSpPr txBox="1">
            <a:spLocks/>
          </p:cNvSpPr>
          <p:nvPr/>
        </p:nvSpPr>
        <p:spPr>
          <a:xfrm>
            <a:off x="1203558" y="3088038"/>
            <a:ext cx="10339665" cy="35283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Nexa Rust Sans-Trial Black 2" pitchFamily="2" charset="0"/>
              </a:rPr>
              <a:t>Our goal should be to get </a:t>
            </a:r>
            <a:r>
              <a:rPr lang="en-US" sz="4800" dirty="0">
                <a:solidFill>
                  <a:srgbClr val="FFC000"/>
                </a:solidFill>
                <a:latin typeface="Nexa Rust Sans-Trial Black 2" pitchFamily="2" charset="0"/>
              </a:rPr>
              <a:t>as close as we can </a:t>
            </a:r>
            <a:r>
              <a:rPr lang="en-US" sz="4800" dirty="0">
                <a:solidFill>
                  <a:schemeClr val="bg1"/>
                </a:solidFill>
                <a:latin typeface="Nexa Rust Sans-Trial Black 2" pitchFamily="2" charset="0"/>
              </a:rPr>
              <a:t>to what God wants</a:t>
            </a:r>
          </a:p>
        </p:txBody>
      </p:sp>
    </p:spTree>
    <p:extLst>
      <p:ext uri="{BB962C8B-B14F-4D97-AF65-F5344CB8AC3E}">
        <p14:creationId xmlns:p14="http://schemas.microsoft.com/office/powerpoint/2010/main" val="356124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87CDF-EB34-3D87-5826-D80EF0A24C4E}"/>
            </a:ext>
          </a:extLst>
        </p:cNvPr>
        <p:cNvGrpSpPr/>
        <p:nvPr/>
      </p:nvGrpSpPr>
      <p:grpSpPr>
        <a:xfrm>
          <a:off x="0" y="0"/>
          <a:ext cx="0" cy="0"/>
          <a:chOff x="0" y="0"/>
          <a:chExt cx="0" cy="0"/>
        </a:xfrm>
      </p:grpSpPr>
      <p:pic>
        <p:nvPicPr>
          <p:cNvPr id="5" name="Picture 4" descr="A church with stained glass windows&#10;&#10;AI-generated content may be incorrect.">
            <a:extLst>
              <a:ext uri="{FF2B5EF4-FFF2-40B4-BE49-F238E27FC236}">
                <a16:creationId xmlns:a16="http://schemas.microsoft.com/office/drawing/2014/main" id="{3BB2A9D4-56AF-C508-479D-464240A4113D}"/>
              </a:ext>
            </a:extLst>
          </p:cNvPr>
          <p:cNvPicPr>
            <a:picLocks noChangeAspect="1"/>
          </p:cNvPicPr>
          <p:nvPr/>
        </p:nvPicPr>
        <p:blipFill>
          <a:blip r:embed="rId2"/>
          <a:srcRect b="461"/>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87B0EFA7-747A-144C-D5F7-3FBD7A17C998}"/>
              </a:ext>
            </a:extLst>
          </p:cNvPr>
          <p:cNvSpPr txBox="1">
            <a:spLocks/>
          </p:cNvSpPr>
          <p:nvPr/>
        </p:nvSpPr>
        <p:spPr>
          <a:xfrm>
            <a:off x="1203558" y="3088038"/>
            <a:ext cx="10339665" cy="35283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solidFill>
                  <a:schemeClr val="bg1"/>
                </a:solidFill>
                <a:latin typeface="Source Sans Pro Black" panose="020B0803030403020204" pitchFamily="34" charset="0"/>
                <a:ea typeface="Source Sans Pro Black" panose="020B0803030403020204" pitchFamily="34" charset="0"/>
              </a:rPr>
              <a:t>For this reason I left you in Crete, that you should </a:t>
            </a:r>
            <a:r>
              <a:rPr lang="en-US" sz="4800" dirty="0">
                <a:solidFill>
                  <a:srgbClr val="FFC000"/>
                </a:solidFill>
                <a:latin typeface="Source Sans Pro Black" panose="020B0803030403020204" pitchFamily="34" charset="0"/>
                <a:ea typeface="Source Sans Pro Black" panose="020B0803030403020204" pitchFamily="34" charset="0"/>
              </a:rPr>
              <a:t>set in order the things that are lacking</a:t>
            </a:r>
            <a:r>
              <a:rPr lang="en-US" sz="4800" dirty="0">
                <a:solidFill>
                  <a:schemeClr val="bg1"/>
                </a:solidFill>
                <a:latin typeface="Source Sans Pro Black" panose="020B0803030403020204" pitchFamily="34" charset="0"/>
                <a:ea typeface="Source Sans Pro Black" panose="020B0803030403020204" pitchFamily="34" charset="0"/>
              </a:rPr>
              <a:t>…</a:t>
            </a:r>
          </a:p>
        </p:txBody>
      </p:sp>
      <p:sp>
        <p:nvSpPr>
          <p:cNvPr id="7" name="TextBox 6">
            <a:extLst>
              <a:ext uri="{FF2B5EF4-FFF2-40B4-BE49-F238E27FC236}">
                <a16:creationId xmlns:a16="http://schemas.microsoft.com/office/drawing/2014/main" id="{3E376576-4395-8056-4E72-773F53814C71}"/>
              </a:ext>
            </a:extLst>
          </p:cNvPr>
          <p:cNvSpPr txBox="1"/>
          <p:nvPr/>
        </p:nvSpPr>
        <p:spPr>
          <a:xfrm>
            <a:off x="4829659" y="5906193"/>
            <a:ext cx="3368944" cy="830997"/>
          </a:xfrm>
          <a:prstGeom prst="rect">
            <a:avLst/>
          </a:prstGeom>
          <a:noFill/>
        </p:spPr>
        <p:txBody>
          <a:bodyPr wrap="square">
            <a:spAutoFit/>
          </a:bodyPr>
          <a:lstStyle/>
          <a:p>
            <a:r>
              <a:rPr kumimoji="0" lang="en-US" sz="4800" b="0" i="0" u="none" strike="noStrike" kern="1200" cap="none" spc="0" normalizeH="0" baseline="0" noProof="0" dirty="0">
                <a:ln>
                  <a:noFill/>
                </a:ln>
                <a:solidFill>
                  <a:prstClr val="white"/>
                </a:solidFill>
                <a:effectLst/>
                <a:uLnTx/>
                <a:uFillTx/>
                <a:latin typeface="Nexa Rust Sans-Trial Black 2" pitchFamily="2" charset="0"/>
                <a:ea typeface="+mn-ea"/>
                <a:cs typeface="+mn-cs"/>
              </a:rPr>
              <a:t>Titus 1:5</a:t>
            </a:r>
            <a:endParaRPr lang="en-US" dirty="0"/>
          </a:p>
        </p:txBody>
      </p:sp>
    </p:spTree>
    <p:extLst>
      <p:ext uri="{BB962C8B-B14F-4D97-AF65-F5344CB8AC3E}">
        <p14:creationId xmlns:p14="http://schemas.microsoft.com/office/powerpoint/2010/main" val="413391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9DABC-F34A-5A8D-B6AC-E5191E5102DA}"/>
            </a:ext>
          </a:extLst>
        </p:cNvPr>
        <p:cNvGrpSpPr/>
        <p:nvPr/>
      </p:nvGrpSpPr>
      <p:grpSpPr>
        <a:xfrm>
          <a:off x="0" y="0"/>
          <a:ext cx="0" cy="0"/>
          <a:chOff x="0" y="0"/>
          <a:chExt cx="0" cy="0"/>
        </a:xfrm>
      </p:grpSpPr>
      <p:pic>
        <p:nvPicPr>
          <p:cNvPr id="5" name="Picture 4" descr="A white church on a green hill&#10;&#10;AI-generated content may be incorrect.">
            <a:extLst>
              <a:ext uri="{FF2B5EF4-FFF2-40B4-BE49-F238E27FC236}">
                <a16:creationId xmlns:a16="http://schemas.microsoft.com/office/drawing/2014/main" id="{AE1F92DD-E2D3-D825-D00B-51B15DD9DE54}"/>
              </a:ext>
            </a:extLst>
          </p:cNvPr>
          <p:cNvPicPr>
            <a:picLocks noChangeAspect="1"/>
          </p:cNvPicPr>
          <p:nvPr/>
        </p:nvPicPr>
        <p:blipFill>
          <a:blip r:embed="rId2"/>
          <a:srcRect l="426" r="-1" b="-1"/>
          <a:stretch>
            <a:fillRect/>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68AB0186-7554-94CD-05CA-9F607CBF3921}"/>
              </a:ext>
            </a:extLst>
          </p:cNvPr>
          <p:cNvSpPr txBox="1"/>
          <p:nvPr/>
        </p:nvSpPr>
        <p:spPr>
          <a:xfrm>
            <a:off x="495663" y="413611"/>
            <a:ext cx="10391896" cy="1077218"/>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1. </a:t>
            </a:r>
            <a:r>
              <a:rPr lang="en-US" sz="3200" dirty="0">
                <a:latin typeface="Source Sans Pro" panose="020B0503030403020204" pitchFamily="34" charset="0"/>
                <a:ea typeface="Source Sans Pro" panose="020B0503030403020204" pitchFamily="34" charset="0"/>
              </a:rPr>
              <a:t>The church is the body of Christ, and all members are added to it when they are saved</a:t>
            </a:r>
          </a:p>
        </p:txBody>
      </p:sp>
      <p:sp>
        <p:nvSpPr>
          <p:cNvPr id="3" name="TextBox 2">
            <a:extLst>
              <a:ext uri="{FF2B5EF4-FFF2-40B4-BE49-F238E27FC236}">
                <a16:creationId xmlns:a16="http://schemas.microsoft.com/office/drawing/2014/main" id="{EBFD5681-24F3-6512-83D9-AD28B0541DB1}"/>
              </a:ext>
            </a:extLst>
          </p:cNvPr>
          <p:cNvSpPr txBox="1"/>
          <p:nvPr/>
        </p:nvSpPr>
        <p:spPr>
          <a:xfrm>
            <a:off x="495663" y="1658641"/>
            <a:ext cx="10391896" cy="584775"/>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2. </a:t>
            </a:r>
            <a:r>
              <a:rPr lang="en-US" sz="3200" dirty="0">
                <a:latin typeface="Source Sans Pro" panose="020B0503030403020204" pitchFamily="34" charset="0"/>
                <a:ea typeface="Source Sans Pro" panose="020B0503030403020204" pitchFamily="34" charset="0"/>
              </a:rPr>
              <a:t>Our local churches are physical representations of that</a:t>
            </a:r>
          </a:p>
        </p:txBody>
      </p:sp>
      <p:sp>
        <p:nvSpPr>
          <p:cNvPr id="4" name="TextBox 3">
            <a:extLst>
              <a:ext uri="{FF2B5EF4-FFF2-40B4-BE49-F238E27FC236}">
                <a16:creationId xmlns:a16="http://schemas.microsoft.com/office/drawing/2014/main" id="{5D6B4B87-ADD1-5DF1-6CBC-14B7C18978AE}"/>
              </a:ext>
            </a:extLst>
          </p:cNvPr>
          <p:cNvSpPr txBox="1"/>
          <p:nvPr/>
        </p:nvSpPr>
        <p:spPr>
          <a:xfrm>
            <a:off x="495663" y="2531712"/>
            <a:ext cx="10391896" cy="1077218"/>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3. </a:t>
            </a:r>
            <a:r>
              <a:rPr lang="en-US" sz="3200" dirty="0">
                <a:latin typeface="Source Sans Pro" panose="020B0503030403020204" pitchFamily="34" charset="0"/>
                <a:ea typeface="Source Sans Pro" panose="020B0503030403020204" pitchFamily="34" charset="0"/>
              </a:rPr>
              <a:t>Churches in the Bible were started with expected consistency in </a:t>
            </a:r>
            <a:r>
              <a:rPr lang="en-US" sz="3200" i="1" dirty="0">
                <a:latin typeface="Source Sans Pro" panose="020B0503030403020204" pitchFamily="34" charset="0"/>
                <a:ea typeface="Source Sans Pro" panose="020B0503030403020204" pitchFamily="34" charset="0"/>
              </a:rPr>
              <a:t>organization, beliefs and practices</a:t>
            </a:r>
          </a:p>
        </p:txBody>
      </p:sp>
      <p:sp>
        <p:nvSpPr>
          <p:cNvPr id="9" name="TextBox 8">
            <a:extLst>
              <a:ext uri="{FF2B5EF4-FFF2-40B4-BE49-F238E27FC236}">
                <a16:creationId xmlns:a16="http://schemas.microsoft.com/office/drawing/2014/main" id="{DC541208-54A8-D175-90D7-B799B9B83762}"/>
              </a:ext>
            </a:extLst>
          </p:cNvPr>
          <p:cNvSpPr txBox="1"/>
          <p:nvPr/>
        </p:nvSpPr>
        <p:spPr>
          <a:xfrm>
            <a:off x="495663" y="3897226"/>
            <a:ext cx="10391896" cy="1077218"/>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4. </a:t>
            </a:r>
            <a:r>
              <a:rPr lang="en-US" sz="3200" dirty="0">
                <a:latin typeface="Source Sans Pro" panose="020B0503030403020204" pitchFamily="34" charset="0"/>
                <a:ea typeface="Source Sans Pro" panose="020B0503030403020204" pitchFamily="34" charset="0"/>
              </a:rPr>
              <a:t>We may not like some things about the church, and the world provides </a:t>
            </a:r>
            <a:r>
              <a:rPr lang="en-US" sz="3200" b="1" dirty="0">
                <a:latin typeface="Source Sans Pro" panose="020B0503030403020204" pitchFamily="34" charset="0"/>
                <a:ea typeface="Source Sans Pro" panose="020B0503030403020204" pitchFamily="34" charset="0"/>
              </a:rPr>
              <a:t>options to meet our desires</a:t>
            </a:r>
            <a:endParaRPr lang="en-US" sz="3200" b="1" i="1" dirty="0">
              <a:latin typeface="Source Sans Pro" panose="020B0503030403020204" pitchFamily="34" charset="0"/>
              <a:ea typeface="Source Sans Pro" panose="020B0503030403020204" pitchFamily="34" charset="0"/>
            </a:endParaRPr>
          </a:p>
        </p:txBody>
      </p:sp>
      <p:sp>
        <p:nvSpPr>
          <p:cNvPr id="13" name="TextBox 12">
            <a:extLst>
              <a:ext uri="{FF2B5EF4-FFF2-40B4-BE49-F238E27FC236}">
                <a16:creationId xmlns:a16="http://schemas.microsoft.com/office/drawing/2014/main" id="{34F2C3A4-8079-A081-F6B1-8C4778AB9F49}"/>
              </a:ext>
            </a:extLst>
          </p:cNvPr>
          <p:cNvSpPr txBox="1"/>
          <p:nvPr/>
        </p:nvSpPr>
        <p:spPr>
          <a:xfrm>
            <a:off x="495663" y="5262740"/>
            <a:ext cx="10391896" cy="1077218"/>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5. Christians should try to learn what God’s will is for his church on this earth</a:t>
            </a:r>
            <a:endParaRPr lang="en-US" sz="3200" b="1" i="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13953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9" grpId="0"/>
      <p:bldP spid="1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803</TotalTime>
  <Words>678</Words>
  <Application>Microsoft Office PowerPoint</Application>
  <PresentationFormat>Widescreen</PresentationFormat>
  <Paragraphs>58</Paragraphs>
  <Slides>20</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20</vt:i4>
      </vt:variant>
    </vt:vector>
  </HeadingPairs>
  <TitlesOfParts>
    <vt:vector size="33" baseType="lpstr">
      <vt:lpstr>Quire Sans</vt:lpstr>
      <vt:lpstr>Source Sans Pro</vt:lpstr>
      <vt:lpstr>Aptos</vt:lpstr>
      <vt:lpstr>Source Sans Pro SemiBold</vt:lpstr>
      <vt:lpstr>Source Sans Pro Black</vt:lpstr>
      <vt:lpstr>Arial</vt:lpstr>
      <vt:lpstr>Boucherie Block</vt:lpstr>
      <vt:lpstr>Fave Script Bold Pro</vt:lpstr>
      <vt:lpstr>Aptos Display</vt:lpstr>
      <vt:lpstr>Nexa Rust Sans-Trial Black 2</vt:lpstr>
      <vt:lpstr>Bebas Neue</vt:lpstr>
      <vt:lpstr>Perpetua Titling MT</vt:lpstr>
      <vt:lpstr>Office Theme</vt:lpstr>
      <vt:lpstr>PowerPoint Presentation</vt:lpstr>
      <vt:lpstr>PowerPoint Presentation</vt:lpstr>
      <vt:lpstr>PowerPoint Presentation</vt:lpstr>
      <vt:lpstr>Ephesians 4:3-6</vt:lpstr>
      <vt:lpstr>PowerPoint Presentation</vt:lpstr>
      <vt:lpstr>PowerPoint Presentation</vt:lpstr>
      <vt:lpstr>PowerPoint Presentation</vt:lpstr>
      <vt:lpstr>PowerPoint Presentation</vt:lpstr>
      <vt:lpstr>PowerPoint Presentation</vt:lpstr>
      <vt:lpstr>1st Corinthians 4:15-17</vt:lpstr>
      <vt:lpstr>1st Timothy 3:14-15</vt:lpstr>
      <vt:lpstr>PowerPoint Presentation</vt:lpstr>
      <vt:lpstr>PowerPoint Presentation</vt:lpstr>
      <vt:lpstr>PowerPoint Presentation</vt:lpstr>
      <vt:lpstr>1st Kings 3:7</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1</cp:revision>
  <dcterms:created xsi:type="dcterms:W3CDTF">2025-05-15T23:20:44Z</dcterms:created>
  <dcterms:modified xsi:type="dcterms:W3CDTF">2025-05-18T02:04:31Z</dcterms:modified>
</cp:coreProperties>
</file>