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7" r:id="rId2"/>
    <p:sldId id="258" r:id="rId3"/>
    <p:sldId id="256" r:id="rId4"/>
    <p:sldId id="259" r:id="rId5"/>
    <p:sldId id="260" r:id="rId6"/>
    <p:sldId id="262" r:id="rId7"/>
    <p:sldId id="263" r:id="rId8"/>
    <p:sldId id="261" r:id="rId9"/>
    <p:sldId id="264" r:id="rId10"/>
    <p:sldId id="265" r:id="rId11"/>
    <p:sldId id="266" r:id="rId12"/>
    <p:sldId id="268" r:id="rId13"/>
    <p:sldId id="267" r:id="rId14"/>
    <p:sldId id="269" r:id="rId15"/>
    <p:sldId id="270" r:id="rId16"/>
    <p:sldId id="271" r:id="rId17"/>
  </p:sldIdLst>
  <p:sldSz cx="12192000" cy="6858000"/>
  <p:notesSz cx="6858000" cy="9144000"/>
  <p:embeddedFontLst>
    <p:embeddedFont>
      <p:font typeface="Boucherie Block" panose="02000506000000020004" pitchFamily="2" charset="0"/>
      <p:regular r:id="rId18"/>
      <p:bold r:id="rId19"/>
      <p:italic r:id="rId20"/>
    </p:embeddedFont>
    <p:embeddedFont>
      <p:font typeface="Source Sans Pro" panose="020B0503030403020204" pitchFamily="34" charset="0"/>
      <p:regular r:id="rId21"/>
      <p:bold r:id="rId22"/>
      <p:italic r:id="rId23"/>
      <p:boldItalic r:id="rId24"/>
    </p:embeddedFont>
    <p:embeddedFont>
      <p:font typeface="Source Sans Pro Black" panose="020B0803030403020204" pitchFamily="34" charset="0"/>
      <p:bold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0C0592-43E7-4FD6-8619-FFF6C7DBEA11}" v="1243" dt="2025-06-22T00:34:51.7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0" autoAdjust="0"/>
    <p:restoredTop sz="94660"/>
  </p:normalViewPr>
  <p:slideViewPr>
    <p:cSldViewPr snapToGrid="0">
      <p:cViewPr varScale="1">
        <p:scale>
          <a:sx n="77" d="100"/>
          <a:sy n="77" d="100"/>
        </p:scale>
        <p:origin x="88" y="7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Tramell" userId="ae175e2037d93611" providerId="LiveId" clId="{E30C0592-43E7-4FD6-8619-FFF6C7DBEA11}"/>
    <pc:docChg chg="undo custSel addSld delSld modSld sldOrd">
      <pc:chgData name="Steven Tramell" userId="ae175e2037d93611" providerId="LiveId" clId="{E30C0592-43E7-4FD6-8619-FFF6C7DBEA11}" dt="2025-06-22T00:34:51.700" v="1615"/>
      <pc:docMkLst>
        <pc:docMk/>
      </pc:docMkLst>
      <pc:sldChg chg="modAnim">
        <pc:chgData name="Steven Tramell" userId="ae175e2037d93611" providerId="LiveId" clId="{E30C0592-43E7-4FD6-8619-FFF6C7DBEA11}" dt="2025-06-21T22:32:33.168" v="1"/>
        <pc:sldMkLst>
          <pc:docMk/>
          <pc:sldMk cId="3303593563" sldId="256"/>
        </pc:sldMkLst>
      </pc:sldChg>
      <pc:sldChg chg="addSp delSp modSp new mod ord modAnim">
        <pc:chgData name="Steven Tramell" userId="ae175e2037d93611" providerId="LiveId" clId="{E30C0592-43E7-4FD6-8619-FFF6C7DBEA11}" dt="2025-06-22T00:27:59.946" v="1508"/>
        <pc:sldMkLst>
          <pc:docMk/>
          <pc:sldMk cId="162561108" sldId="257"/>
        </pc:sldMkLst>
        <pc:spChg chg="del">
          <ac:chgData name="Steven Tramell" userId="ae175e2037d93611" providerId="LiveId" clId="{E30C0592-43E7-4FD6-8619-FFF6C7DBEA11}" dt="2025-06-21T22:33:06.852" v="5" actId="478"/>
          <ac:spMkLst>
            <pc:docMk/>
            <pc:sldMk cId="162561108" sldId="257"/>
            <ac:spMk id="2" creationId="{8F0AED88-F477-9B23-C346-FAF020A6BE46}"/>
          </ac:spMkLst>
        </pc:spChg>
        <pc:spChg chg="del">
          <ac:chgData name="Steven Tramell" userId="ae175e2037d93611" providerId="LiveId" clId="{E30C0592-43E7-4FD6-8619-FFF6C7DBEA11}" dt="2025-06-21T22:33:06.852" v="5" actId="478"/>
          <ac:spMkLst>
            <pc:docMk/>
            <pc:sldMk cId="162561108" sldId="257"/>
            <ac:spMk id="3" creationId="{129C2EE0-46A2-576C-CB2B-A4CDECFA4CBA}"/>
          </ac:spMkLst>
        </pc:spChg>
        <pc:spChg chg="add mod">
          <ac:chgData name="Steven Tramell" userId="ae175e2037d93611" providerId="LiveId" clId="{E30C0592-43E7-4FD6-8619-FFF6C7DBEA11}" dt="2025-06-21T22:35:38.525" v="80" actId="1076"/>
          <ac:spMkLst>
            <pc:docMk/>
            <pc:sldMk cId="162561108" sldId="257"/>
            <ac:spMk id="6" creationId="{5EB175FD-645D-1E12-358A-167BF04318A2}"/>
          </ac:spMkLst>
        </pc:spChg>
        <pc:picChg chg="add mod">
          <ac:chgData name="Steven Tramell" userId="ae175e2037d93611" providerId="LiveId" clId="{E30C0592-43E7-4FD6-8619-FFF6C7DBEA11}" dt="2025-06-21T22:34:32.661" v="10" actId="14100"/>
          <ac:picMkLst>
            <pc:docMk/>
            <pc:sldMk cId="162561108" sldId="257"/>
            <ac:picMk id="5" creationId="{33C08731-BF58-337B-1AE8-BEEF06938BE4}"/>
          </ac:picMkLst>
        </pc:picChg>
        <pc:picChg chg="add mod">
          <ac:chgData name="Steven Tramell" userId="ae175e2037d93611" providerId="LiveId" clId="{E30C0592-43E7-4FD6-8619-FFF6C7DBEA11}" dt="2025-06-21T22:36:08.641" v="83"/>
          <ac:picMkLst>
            <pc:docMk/>
            <pc:sldMk cId="162561108" sldId="257"/>
            <ac:picMk id="7" creationId="{D749661E-6701-CBB7-29CC-897BC969E72A}"/>
          </ac:picMkLst>
        </pc:picChg>
      </pc:sldChg>
      <pc:sldChg chg="modSp add mod modAnim">
        <pc:chgData name="Steven Tramell" userId="ae175e2037d93611" providerId="LiveId" clId="{E30C0592-43E7-4FD6-8619-FFF6C7DBEA11}" dt="2025-06-21T22:38:03.464" v="132"/>
        <pc:sldMkLst>
          <pc:docMk/>
          <pc:sldMk cId="3921730980" sldId="258"/>
        </pc:sldMkLst>
        <pc:spChg chg="mod">
          <ac:chgData name="Steven Tramell" userId="ae175e2037d93611" providerId="LiveId" clId="{E30C0592-43E7-4FD6-8619-FFF6C7DBEA11}" dt="2025-06-21T22:37:58.062" v="131" actId="14100"/>
          <ac:spMkLst>
            <pc:docMk/>
            <pc:sldMk cId="3921730980" sldId="258"/>
            <ac:spMk id="6" creationId="{EF9B5ABC-47EB-2C0F-B518-14CC09BB4FDD}"/>
          </ac:spMkLst>
        </pc:spChg>
      </pc:sldChg>
      <pc:sldChg chg="addSp delSp modSp new mod ord setBg modAnim">
        <pc:chgData name="Steven Tramell" userId="ae175e2037d93611" providerId="LiveId" clId="{E30C0592-43E7-4FD6-8619-FFF6C7DBEA11}" dt="2025-06-21T23:49:29.403" v="333"/>
        <pc:sldMkLst>
          <pc:docMk/>
          <pc:sldMk cId="3305340381" sldId="259"/>
        </pc:sldMkLst>
        <pc:spChg chg="del">
          <ac:chgData name="Steven Tramell" userId="ae175e2037d93611" providerId="LiveId" clId="{E30C0592-43E7-4FD6-8619-FFF6C7DBEA11}" dt="2025-06-21T22:45:14.657" v="142" actId="478"/>
          <ac:spMkLst>
            <pc:docMk/>
            <pc:sldMk cId="3305340381" sldId="259"/>
            <ac:spMk id="2" creationId="{82E999BF-EDFC-33E7-386A-6EB7BE5E01C6}"/>
          </ac:spMkLst>
        </pc:spChg>
        <pc:spChg chg="del">
          <ac:chgData name="Steven Tramell" userId="ae175e2037d93611" providerId="LiveId" clId="{E30C0592-43E7-4FD6-8619-FFF6C7DBEA11}" dt="2025-06-21T22:45:14.657" v="142" actId="478"/>
          <ac:spMkLst>
            <pc:docMk/>
            <pc:sldMk cId="3305340381" sldId="259"/>
            <ac:spMk id="3" creationId="{C4581FE1-73BF-7355-A9B0-7BC3B4E224F2}"/>
          </ac:spMkLst>
        </pc:spChg>
        <pc:picChg chg="add mod">
          <ac:chgData name="Steven Tramell" userId="ae175e2037d93611" providerId="LiveId" clId="{E30C0592-43E7-4FD6-8619-FFF6C7DBEA11}" dt="2025-06-21T22:45:16.307" v="145" actId="962"/>
          <ac:picMkLst>
            <pc:docMk/>
            <pc:sldMk cId="3305340381" sldId="259"/>
            <ac:picMk id="5" creationId="{07EAECE0-8B52-DDF0-9957-213BF3E8B3A5}"/>
          </ac:picMkLst>
        </pc:picChg>
      </pc:sldChg>
      <pc:sldChg chg="addSp modSp add mod ord modAnim">
        <pc:chgData name="Steven Tramell" userId="ae175e2037d93611" providerId="LiveId" clId="{E30C0592-43E7-4FD6-8619-FFF6C7DBEA11}" dt="2025-06-21T22:42:18.465" v="141"/>
        <pc:sldMkLst>
          <pc:docMk/>
          <pc:sldMk cId="165020011" sldId="260"/>
        </pc:sldMkLst>
        <pc:picChg chg="add mod">
          <ac:chgData name="Steven Tramell" userId="ae175e2037d93611" providerId="LiveId" clId="{E30C0592-43E7-4FD6-8619-FFF6C7DBEA11}" dt="2025-06-21T22:42:09.709" v="138"/>
          <ac:picMkLst>
            <pc:docMk/>
            <pc:sldMk cId="165020011" sldId="260"/>
            <ac:picMk id="2" creationId="{FED0EC1D-7D63-C387-128B-2341B9473C6D}"/>
          </ac:picMkLst>
        </pc:picChg>
      </pc:sldChg>
      <pc:sldChg chg="addSp modSp new mod ord modAnim">
        <pc:chgData name="Steven Tramell" userId="ae175e2037d93611" providerId="LiveId" clId="{E30C0592-43E7-4FD6-8619-FFF6C7DBEA11}" dt="2025-06-22T00:28:37.448" v="1509"/>
        <pc:sldMkLst>
          <pc:docMk/>
          <pc:sldMk cId="2219754243" sldId="261"/>
        </pc:sldMkLst>
        <pc:spChg chg="add mod">
          <ac:chgData name="Steven Tramell" userId="ae175e2037d93611" providerId="LiveId" clId="{E30C0592-43E7-4FD6-8619-FFF6C7DBEA11}" dt="2025-06-21T23:52:24.827" v="363" actId="207"/>
          <ac:spMkLst>
            <pc:docMk/>
            <pc:sldMk cId="2219754243" sldId="261"/>
            <ac:spMk id="3" creationId="{AD909233-FFB9-ACD3-3273-276484F3CAE2}"/>
          </ac:spMkLst>
        </pc:spChg>
        <pc:spChg chg="add mod">
          <ac:chgData name="Steven Tramell" userId="ae175e2037d93611" providerId="LiveId" clId="{E30C0592-43E7-4FD6-8619-FFF6C7DBEA11}" dt="2025-06-21T23:53:37.917" v="380" actId="255"/>
          <ac:spMkLst>
            <pc:docMk/>
            <pc:sldMk cId="2219754243" sldId="261"/>
            <ac:spMk id="4" creationId="{37D154DD-C736-5EC7-D1DE-7AFF53B86D06}"/>
          </ac:spMkLst>
        </pc:spChg>
        <pc:picChg chg="add mod modCrop">
          <ac:chgData name="Steven Tramell" userId="ae175e2037d93611" providerId="LiveId" clId="{E30C0592-43E7-4FD6-8619-FFF6C7DBEA11}" dt="2025-06-21T22:47:49.874" v="153" actId="1076"/>
          <ac:picMkLst>
            <pc:docMk/>
            <pc:sldMk cId="2219754243" sldId="261"/>
            <ac:picMk id="2" creationId="{FC0E8B28-0A10-E446-48DB-DC5CDE49B1BE}"/>
          </ac:picMkLst>
        </pc:picChg>
      </pc:sldChg>
      <pc:sldChg chg="addSp delSp modSp new mod modAnim">
        <pc:chgData name="Steven Tramell" userId="ae175e2037d93611" providerId="LiveId" clId="{E30C0592-43E7-4FD6-8619-FFF6C7DBEA11}" dt="2025-06-21T23:47:31.690" v="322" actId="465"/>
        <pc:sldMkLst>
          <pc:docMk/>
          <pc:sldMk cId="250429461" sldId="262"/>
        </pc:sldMkLst>
        <pc:spChg chg="add mod">
          <ac:chgData name="Steven Tramell" userId="ae175e2037d93611" providerId="LiveId" clId="{E30C0592-43E7-4FD6-8619-FFF6C7DBEA11}" dt="2025-06-21T23:42:51.830" v="186" actId="1076"/>
          <ac:spMkLst>
            <pc:docMk/>
            <pc:sldMk cId="250429461" sldId="262"/>
            <ac:spMk id="5" creationId="{038C89E3-07BE-1107-69C6-8F7D5EAD08AA}"/>
          </ac:spMkLst>
        </pc:spChg>
        <pc:spChg chg="add mod">
          <ac:chgData name="Steven Tramell" userId="ae175e2037d93611" providerId="LiveId" clId="{E30C0592-43E7-4FD6-8619-FFF6C7DBEA11}" dt="2025-06-21T23:44:23.607" v="217" actId="2085"/>
          <ac:spMkLst>
            <pc:docMk/>
            <pc:sldMk cId="250429461" sldId="262"/>
            <ac:spMk id="6" creationId="{3C56FEF2-315A-F383-FA70-845AE3AE17B7}"/>
          </ac:spMkLst>
        </pc:spChg>
        <pc:spChg chg="add mod">
          <ac:chgData name="Steven Tramell" userId="ae175e2037d93611" providerId="LiveId" clId="{E30C0592-43E7-4FD6-8619-FFF6C7DBEA11}" dt="2025-06-21T23:44:04.765" v="215" actId="14100"/>
          <ac:spMkLst>
            <pc:docMk/>
            <pc:sldMk cId="250429461" sldId="262"/>
            <ac:spMk id="7" creationId="{CD822E61-A250-A0CC-A289-2BC617CFEA14}"/>
          </ac:spMkLst>
        </pc:spChg>
        <pc:spChg chg="add mod">
          <ac:chgData name="Steven Tramell" userId="ae175e2037d93611" providerId="LiveId" clId="{E30C0592-43E7-4FD6-8619-FFF6C7DBEA11}" dt="2025-06-21T23:47:24.278" v="321" actId="465"/>
          <ac:spMkLst>
            <pc:docMk/>
            <pc:sldMk cId="250429461" sldId="262"/>
            <ac:spMk id="8" creationId="{2556B21A-6031-808C-E763-116630B95D27}"/>
          </ac:spMkLst>
        </pc:spChg>
        <pc:spChg chg="add mod">
          <ac:chgData name="Steven Tramell" userId="ae175e2037d93611" providerId="LiveId" clId="{E30C0592-43E7-4FD6-8619-FFF6C7DBEA11}" dt="2025-06-21T23:47:31.690" v="322" actId="465"/>
          <ac:spMkLst>
            <pc:docMk/>
            <pc:sldMk cId="250429461" sldId="262"/>
            <ac:spMk id="9" creationId="{C1CFA335-A549-893D-0906-7F02344BC684}"/>
          </ac:spMkLst>
        </pc:spChg>
        <pc:spChg chg="add mod">
          <ac:chgData name="Steven Tramell" userId="ae175e2037d93611" providerId="LiveId" clId="{E30C0592-43E7-4FD6-8619-FFF6C7DBEA11}" dt="2025-06-21T23:47:24.278" v="321" actId="465"/>
          <ac:spMkLst>
            <pc:docMk/>
            <pc:sldMk cId="250429461" sldId="262"/>
            <ac:spMk id="10" creationId="{BCC8AAD5-6193-62D3-8F14-21767C691B0D}"/>
          </ac:spMkLst>
        </pc:spChg>
        <pc:spChg chg="add mod">
          <ac:chgData name="Steven Tramell" userId="ae175e2037d93611" providerId="LiveId" clId="{E30C0592-43E7-4FD6-8619-FFF6C7DBEA11}" dt="2025-06-21T23:47:31.690" v="322" actId="465"/>
          <ac:spMkLst>
            <pc:docMk/>
            <pc:sldMk cId="250429461" sldId="262"/>
            <ac:spMk id="11" creationId="{74FC5B75-2CF8-88D2-ACC9-D32D4D931BF3}"/>
          </ac:spMkLst>
        </pc:spChg>
        <pc:spChg chg="add mod">
          <ac:chgData name="Steven Tramell" userId="ae175e2037d93611" providerId="LiveId" clId="{E30C0592-43E7-4FD6-8619-FFF6C7DBEA11}" dt="2025-06-21T23:47:24.278" v="321" actId="465"/>
          <ac:spMkLst>
            <pc:docMk/>
            <pc:sldMk cId="250429461" sldId="262"/>
            <ac:spMk id="12" creationId="{81BD777D-78C3-0E60-DB0D-D02AB3814491}"/>
          </ac:spMkLst>
        </pc:spChg>
        <pc:spChg chg="add mod">
          <ac:chgData name="Steven Tramell" userId="ae175e2037d93611" providerId="LiveId" clId="{E30C0592-43E7-4FD6-8619-FFF6C7DBEA11}" dt="2025-06-21T23:47:31.690" v="322" actId="465"/>
          <ac:spMkLst>
            <pc:docMk/>
            <pc:sldMk cId="250429461" sldId="262"/>
            <ac:spMk id="13" creationId="{BED45F21-F78C-D6DF-CB92-C8FBCFAB8E5B}"/>
          </ac:spMkLst>
        </pc:spChg>
        <pc:spChg chg="add mod">
          <ac:chgData name="Steven Tramell" userId="ae175e2037d93611" providerId="LiveId" clId="{E30C0592-43E7-4FD6-8619-FFF6C7DBEA11}" dt="2025-06-21T23:47:09.162" v="320" actId="207"/>
          <ac:spMkLst>
            <pc:docMk/>
            <pc:sldMk cId="250429461" sldId="262"/>
            <ac:spMk id="14" creationId="{53155599-1713-7B86-D5D4-8E0279875370}"/>
          </ac:spMkLst>
        </pc:spChg>
        <pc:spChg chg="add mod">
          <ac:chgData name="Steven Tramell" userId="ae175e2037d93611" providerId="LiveId" clId="{E30C0592-43E7-4FD6-8619-FFF6C7DBEA11}" dt="2025-06-21T23:46:35.941" v="318" actId="20577"/>
          <ac:spMkLst>
            <pc:docMk/>
            <pc:sldMk cId="250429461" sldId="262"/>
            <ac:spMk id="15" creationId="{35CB4D53-7419-79A6-4671-463FC054B095}"/>
          </ac:spMkLst>
        </pc:spChg>
        <pc:picChg chg="add del mod">
          <ac:chgData name="Steven Tramell" userId="ae175e2037d93611" providerId="LiveId" clId="{E30C0592-43E7-4FD6-8619-FFF6C7DBEA11}" dt="2025-06-21T23:40:40.381" v="158" actId="478"/>
          <ac:picMkLst>
            <pc:docMk/>
            <pc:sldMk cId="250429461" sldId="262"/>
            <ac:picMk id="3" creationId="{95780280-B852-C1C0-170E-8C548E929BF4}"/>
          </ac:picMkLst>
        </pc:picChg>
        <pc:picChg chg="add mod">
          <ac:chgData name="Steven Tramell" userId="ae175e2037d93611" providerId="LiveId" clId="{E30C0592-43E7-4FD6-8619-FFF6C7DBEA11}" dt="2025-06-21T23:42:30.584" v="159"/>
          <ac:picMkLst>
            <pc:docMk/>
            <pc:sldMk cId="250429461" sldId="262"/>
            <ac:picMk id="4" creationId="{A675A80A-FF3C-3196-02AB-7FAFAFCB91CE}"/>
          </ac:picMkLst>
        </pc:picChg>
      </pc:sldChg>
      <pc:sldChg chg="addSp modSp new mod setBg modAnim">
        <pc:chgData name="Steven Tramell" userId="ae175e2037d93611" providerId="LiveId" clId="{E30C0592-43E7-4FD6-8619-FFF6C7DBEA11}" dt="2025-06-21T23:49:21.071" v="332"/>
        <pc:sldMkLst>
          <pc:docMk/>
          <pc:sldMk cId="3810314836" sldId="263"/>
        </pc:sldMkLst>
        <pc:picChg chg="add mod">
          <ac:chgData name="Steven Tramell" userId="ae175e2037d93611" providerId="LiveId" clId="{E30C0592-43E7-4FD6-8619-FFF6C7DBEA11}" dt="2025-06-21T23:49:17.800" v="331" actId="1440"/>
          <ac:picMkLst>
            <pc:docMk/>
            <pc:sldMk cId="3810314836" sldId="263"/>
            <ac:picMk id="3" creationId="{FFB11A42-A505-BE61-B5B9-EB6B186B123D}"/>
          </ac:picMkLst>
        </pc:picChg>
      </pc:sldChg>
      <pc:sldChg chg="addSp delSp modSp add mod modAnim">
        <pc:chgData name="Steven Tramell" userId="ae175e2037d93611" providerId="LiveId" clId="{E30C0592-43E7-4FD6-8619-FFF6C7DBEA11}" dt="2025-06-22T00:10:32.030" v="778" actId="113"/>
        <pc:sldMkLst>
          <pc:docMk/>
          <pc:sldMk cId="2823624952" sldId="264"/>
        </pc:sldMkLst>
        <pc:spChg chg="mod">
          <ac:chgData name="Steven Tramell" userId="ae175e2037d93611" providerId="LiveId" clId="{E30C0592-43E7-4FD6-8619-FFF6C7DBEA11}" dt="2025-06-21T23:56:25.559" v="401" actId="207"/>
          <ac:spMkLst>
            <pc:docMk/>
            <pc:sldMk cId="2823624952" sldId="264"/>
            <ac:spMk id="3" creationId="{CB704B6E-FE66-4F55-80F3-142F2BACF821}"/>
          </ac:spMkLst>
        </pc:spChg>
        <pc:spChg chg="del">
          <ac:chgData name="Steven Tramell" userId="ae175e2037d93611" providerId="LiveId" clId="{E30C0592-43E7-4FD6-8619-FFF6C7DBEA11}" dt="2025-06-21T23:56:16.141" v="399" actId="478"/>
          <ac:spMkLst>
            <pc:docMk/>
            <pc:sldMk cId="2823624952" sldId="264"/>
            <ac:spMk id="4" creationId="{7ECE594B-260D-BBE9-5282-0EE183BD3FCE}"/>
          </ac:spMkLst>
        </pc:spChg>
        <pc:spChg chg="add mod">
          <ac:chgData name="Steven Tramell" userId="ae175e2037d93611" providerId="LiveId" clId="{E30C0592-43E7-4FD6-8619-FFF6C7DBEA11}" dt="2025-06-21T23:58:05.472" v="447" actId="1076"/>
          <ac:spMkLst>
            <pc:docMk/>
            <pc:sldMk cId="2823624952" sldId="264"/>
            <ac:spMk id="6" creationId="{40086100-85D1-549F-5A5E-74D0510C2F1A}"/>
          </ac:spMkLst>
        </pc:spChg>
        <pc:spChg chg="add mod">
          <ac:chgData name="Steven Tramell" userId="ae175e2037d93611" providerId="LiveId" clId="{E30C0592-43E7-4FD6-8619-FFF6C7DBEA11}" dt="2025-06-21T23:58:16.063" v="450" actId="1076"/>
          <ac:spMkLst>
            <pc:docMk/>
            <pc:sldMk cId="2823624952" sldId="264"/>
            <ac:spMk id="9" creationId="{EDDFB0D3-6B41-BD52-6728-9995F042430D}"/>
          </ac:spMkLst>
        </pc:spChg>
        <pc:spChg chg="add del">
          <ac:chgData name="Steven Tramell" userId="ae175e2037d93611" providerId="LiveId" clId="{E30C0592-43E7-4FD6-8619-FFF6C7DBEA11}" dt="2025-06-21T23:57:59.228" v="445" actId="478"/>
          <ac:spMkLst>
            <pc:docMk/>
            <pc:sldMk cId="2823624952" sldId="264"/>
            <ac:spMk id="11" creationId="{C7DDB58B-E168-3A12-73C5-8D834E9A0301}"/>
          </ac:spMkLst>
        </pc:spChg>
        <pc:spChg chg="add mod">
          <ac:chgData name="Steven Tramell" userId="ae175e2037d93611" providerId="LiveId" clId="{E30C0592-43E7-4FD6-8619-FFF6C7DBEA11}" dt="2025-06-21T23:59:56.046" v="529" actId="403"/>
          <ac:spMkLst>
            <pc:docMk/>
            <pc:sldMk cId="2823624952" sldId="264"/>
            <ac:spMk id="12" creationId="{AC2AF2F4-0D70-9B5C-F2E0-D3710E0DDC37}"/>
          </ac:spMkLst>
        </pc:spChg>
        <pc:spChg chg="add mod">
          <ac:chgData name="Steven Tramell" userId="ae175e2037d93611" providerId="LiveId" clId="{E30C0592-43E7-4FD6-8619-FFF6C7DBEA11}" dt="2025-06-22T00:03:06.055" v="651" actId="14100"/>
          <ac:spMkLst>
            <pc:docMk/>
            <pc:sldMk cId="2823624952" sldId="264"/>
            <ac:spMk id="13" creationId="{01C12361-BE7D-9743-7773-F5C76BCB83EF}"/>
          </ac:spMkLst>
        </pc:spChg>
        <pc:spChg chg="add mod">
          <ac:chgData name="Steven Tramell" userId="ae175e2037d93611" providerId="LiveId" clId="{E30C0592-43E7-4FD6-8619-FFF6C7DBEA11}" dt="2025-06-22T00:09:12.949" v="716" actId="20577"/>
          <ac:spMkLst>
            <pc:docMk/>
            <pc:sldMk cId="2823624952" sldId="264"/>
            <ac:spMk id="14" creationId="{73AB75EB-BA5B-AD92-830E-7D8383471799}"/>
          </ac:spMkLst>
        </pc:spChg>
        <pc:spChg chg="add mod">
          <ac:chgData name="Steven Tramell" userId="ae175e2037d93611" providerId="LiveId" clId="{E30C0592-43E7-4FD6-8619-FFF6C7DBEA11}" dt="2025-06-22T00:10:32.030" v="778" actId="113"/>
          <ac:spMkLst>
            <pc:docMk/>
            <pc:sldMk cId="2823624952" sldId="264"/>
            <ac:spMk id="15" creationId="{0C179998-1D1E-FC87-488B-082D256648CF}"/>
          </ac:spMkLst>
        </pc:spChg>
        <pc:cxnChg chg="add mod">
          <ac:chgData name="Steven Tramell" userId="ae175e2037d93611" providerId="LiveId" clId="{E30C0592-43E7-4FD6-8619-FFF6C7DBEA11}" dt="2025-06-21T23:58:32.073" v="452" actId="13822"/>
          <ac:cxnSpMkLst>
            <pc:docMk/>
            <pc:sldMk cId="2823624952" sldId="264"/>
            <ac:cxnSpMk id="8" creationId="{3960C4D9-74D4-AD73-E38D-7C0FE465D0E3}"/>
          </ac:cxnSpMkLst>
        </pc:cxnChg>
      </pc:sldChg>
      <pc:sldChg chg="addSp modSp new mod setBg modAnim">
        <pc:chgData name="Steven Tramell" userId="ae175e2037d93611" providerId="LiveId" clId="{E30C0592-43E7-4FD6-8619-FFF6C7DBEA11}" dt="2025-06-22T00:14:00.269" v="853" actId="1076"/>
        <pc:sldMkLst>
          <pc:docMk/>
          <pc:sldMk cId="1436780952" sldId="265"/>
        </pc:sldMkLst>
        <pc:spChg chg="add mod">
          <ac:chgData name="Steven Tramell" userId="ae175e2037d93611" providerId="LiveId" clId="{E30C0592-43E7-4FD6-8619-FFF6C7DBEA11}" dt="2025-06-22T00:14:00.269" v="853" actId="1076"/>
          <ac:spMkLst>
            <pc:docMk/>
            <pc:sldMk cId="1436780952" sldId="265"/>
            <ac:spMk id="4" creationId="{BA1E247A-501F-5A42-9AE4-9AFFCD52BE41}"/>
          </ac:spMkLst>
        </pc:spChg>
        <pc:picChg chg="add mod">
          <ac:chgData name="Steven Tramell" userId="ae175e2037d93611" providerId="LiveId" clId="{E30C0592-43E7-4FD6-8619-FFF6C7DBEA11}" dt="2025-06-22T00:13:03.199" v="789" actId="1076"/>
          <ac:picMkLst>
            <pc:docMk/>
            <pc:sldMk cId="1436780952" sldId="265"/>
            <ac:picMk id="3" creationId="{90CEBC4E-8886-36E7-9F1F-8E401C13604C}"/>
          </ac:picMkLst>
        </pc:picChg>
      </pc:sldChg>
      <pc:sldChg chg="addSp delSp modSp add mod modAnim">
        <pc:chgData name="Steven Tramell" userId="ae175e2037d93611" providerId="LiveId" clId="{E30C0592-43E7-4FD6-8619-FFF6C7DBEA11}" dt="2025-06-22T00:14:50.599" v="908"/>
        <pc:sldMkLst>
          <pc:docMk/>
          <pc:sldMk cId="128351905" sldId="266"/>
        </pc:sldMkLst>
        <pc:spChg chg="mod">
          <ac:chgData name="Steven Tramell" userId="ae175e2037d93611" providerId="LiveId" clId="{E30C0592-43E7-4FD6-8619-FFF6C7DBEA11}" dt="2025-06-22T00:14:46.580" v="906" actId="1076"/>
          <ac:spMkLst>
            <pc:docMk/>
            <pc:sldMk cId="128351905" sldId="266"/>
            <ac:spMk id="4" creationId="{B8BD7976-0248-9F6C-4A3F-EF97AE2694BD}"/>
          </ac:spMkLst>
        </pc:spChg>
        <pc:spChg chg="add del">
          <ac:chgData name="Steven Tramell" userId="ae175e2037d93611" providerId="LiveId" clId="{E30C0592-43E7-4FD6-8619-FFF6C7DBEA11}" dt="2025-06-22T00:14:40.796" v="903" actId="22"/>
          <ac:spMkLst>
            <pc:docMk/>
            <pc:sldMk cId="128351905" sldId="266"/>
            <ac:spMk id="5" creationId="{3257A8C3-12BD-F351-32D9-9A8A433F9DF2}"/>
          </ac:spMkLst>
        </pc:spChg>
        <pc:spChg chg="add mod">
          <ac:chgData name="Steven Tramell" userId="ae175e2037d93611" providerId="LiveId" clId="{E30C0592-43E7-4FD6-8619-FFF6C7DBEA11}" dt="2025-06-22T00:14:43.690" v="905" actId="1076"/>
          <ac:spMkLst>
            <pc:docMk/>
            <pc:sldMk cId="128351905" sldId="266"/>
            <ac:spMk id="7" creationId="{737D21A5-5D1D-AE81-5EA3-393DD14A35AB}"/>
          </ac:spMkLst>
        </pc:spChg>
      </pc:sldChg>
      <pc:sldChg chg="add del setBg">
        <pc:chgData name="Steven Tramell" userId="ae175e2037d93611" providerId="LiveId" clId="{E30C0592-43E7-4FD6-8619-FFF6C7DBEA11}" dt="2025-06-22T00:14:11.220" v="855"/>
        <pc:sldMkLst>
          <pc:docMk/>
          <pc:sldMk cId="4001759385" sldId="266"/>
        </pc:sldMkLst>
      </pc:sldChg>
      <pc:sldChg chg="modSp add modAnim">
        <pc:chgData name="Steven Tramell" userId="ae175e2037d93611" providerId="LiveId" clId="{E30C0592-43E7-4FD6-8619-FFF6C7DBEA11}" dt="2025-06-22T00:27:34.075" v="1505" actId="20577"/>
        <pc:sldMkLst>
          <pc:docMk/>
          <pc:sldMk cId="1644056090" sldId="267"/>
        </pc:sldMkLst>
        <pc:spChg chg="mod">
          <ac:chgData name="Steven Tramell" userId="ae175e2037d93611" providerId="LiveId" clId="{E30C0592-43E7-4FD6-8619-FFF6C7DBEA11}" dt="2025-06-22T00:17:02.029" v="919" actId="20577"/>
          <ac:spMkLst>
            <pc:docMk/>
            <pc:sldMk cId="1644056090" sldId="267"/>
            <ac:spMk id="3" creationId="{900607CD-1AD7-4106-4C23-E4C3C627F3EF}"/>
          </ac:spMkLst>
        </pc:spChg>
        <pc:spChg chg="mod">
          <ac:chgData name="Steven Tramell" userId="ae175e2037d93611" providerId="LiveId" clId="{E30C0592-43E7-4FD6-8619-FFF6C7DBEA11}" dt="2025-06-22T00:17:14.249" v="922"/>
          <ac:spMkLst>
            <pc:docMk/>
            <pc:sldMk cId="1644056090" sldId="267"/>
            <ac:spMk id="6" creationId="{B12D7522-E17C-73D1-A82D-9FF658D4F976}"/>
          </ac:spMkLst>
        </pc:spChg>
        <pc:spChg chg="mod">
          <ac:chgData name="Steven Tramell" userId="ae175e2037d93611" providerId="LiveId" clId="{E30C0592-43E7-4FD6-8619-FFF6C7DBEA11}" dt="2025-06-22T00:17:19.218" v="925" actId="20577"/>
          <ac:spMkLst>
            <pc:docMk/>
            <pc:sldMk cId="1644056090" sldId="267"/>
            <ac:spMk id="9" creationId="{FF8911D1-0480-4B7C-35C3-69FAE4739F6F}"/>
          </ac:spMkLst>
        </pc:spChg>
        <pc:spChg chg="mod">
          <ac:chgData name="Steven Tramell" userId="ae175e2037d93611" providerId="LiveId" clId="{E30C0592-43E7-4FD6-8619-FFF6C7DBEA11}" dt="2025-06-22T00:25:13.770" v="1293" actId="114"/>
          <ac:spMkLst>
            <pc:docMk/>
            <pc:sldMk cId="1644056090" sldId="267"/>
            <ac:spMk id="12" creationId="{90252626-7A97-2D2A-5DA0-93F492CAEA57}"/>
          </ac:spMkLst>
        </pc:spChg>
        <pc:spChg chg="mod">
          <ac:chgData name="Steven Tramell" userId="ae175e2037d93611" providerId="LiveId" clId="{E30C0592-43E7-4FD6-8619-FFF6C7DBEA11}" dt="2025-06-22T00:26:03.380" v="1390" actId="113"/>
          <ac:spMkLst>
            <pc:docMk/>
            <pc:sldMk cId="1644056090" sldId="267"/>
            <ac:spMk id="13" creationId="{77ED2132-A4DD-2318-B33D-B157C452B7BB}"/>
          </ac:spMkLst>
        </pc:spChg>
        <pc:spChg chg="mod">
          <ac:chgData name="Steven Tramell" userId="ae175e2037d93611" providerId="LiveId" clId="{E30C0592-43E7-4FD6-8619-FFF6C7DBEA11}" dt="2025-06-22T00:27:02.560" v="1414" actId="20577"/>
          <ac:spMkLst>
            <pc:docMk/>
            <pc:sldMk cId="1644056090" sldId="267"/>
            <ac:spMk id="14" creationId="{532F4A15-F44D-EB99-AA05-05EFCA60F4A0}"/>
          </ac:spMkLst>
        </pc:spChg>
        <pc:spChg chg="mod">
          <ac:chgData name="Steven Tramell" userId="ae175e2037d93611" providerId="LiveId" clId="{E30C0592-43E7-4FD6-8619-FFF6C7DBEA11}" dt="2025-06-22T00:27:34.075" v="1505" actId="20577"/>
          <ac:spMkLst>
            <pc:docMk/>
            <pc:sldMk cId="1644056090" sldId="267"/>
            <ac:spMk id="15" creationId="{96EA06E3-8A77-8902-2322-9FA6B5830B00}"/>
          </ac:spMkLst>
        </pc:spChg>
      </pc:sldChg>
      <pc:sldChg chg="modSp add mod ord modAnim">
        <pc:chgData name="Steven Tramell" userId="ae175e2037d93611" providerId="LiveId" clId="{E30C0592-43E7-4FD6-8619-FFF6C7DBEA11}" dt="2025-06-22T00:24:21.712" v="1221" actId="20577"/>
        <pc:sldMkLst>
          <pc:docMk/>
          <pc:sldMk cId="2316770322" sldId="268"/>
        </pc:sldMkLst>
        <pc:spChg chg="mod">
          <ac:chgData name="Steven Tramell" userId="ae175e2037d93611" providerId="LiveId" clId="{E30C0592-43E7-4FD6-8619-FFF6C7DBEA11}" dt="2025-06-22T00:18:21.579" v="946" actId="20577"/>
          <ac:spMkLst>
            <pc:docMk/>
            <pc:sldMk cId="2316770322" sldId="268"/>
            <ac:spMk id="3" creationId="{F7CBBAC4-227F-9D66-FB21-531DABDE86E1}"/>
          </ac:spMkLst>
        </pc:spChg>
        <pc:spChg chg="mod">
          <ac:chgData name="Steven Tramell" userId="ae175e2037d93611" providerId="LiveId" clId="{E30C0592-43E7-4FD6-8619-FFF6C7DBEA11}" dt="2025-06-22T00:18:43.381" v="952" actId="14100"/>
          <ac:spMkLst>
            <pc:docMk/>
            <pc:sldMk cId="2316770322" sldId="268"/>
            <ac:spMk id="6" creationId="{B6F3071D-DA25-73B2-A5C9-0CDE09111BB3}"/>
          </ac:spMkLst>
        </pc:spChg>
        <pc:spChg chg="mod">
          <ac:chgData name="Steven Tramell" userId="ae175e2037d93611" providerId="LiveId" clId="{E30C0592-43E7-4FD6-8619-FFF6C7DBEA11}" dt="2025-06-22T00:18:51.284" v="963" actId="20577"/>
          <ac:spMkLst>
            <pc:docMk/>
            <pc:sldMk cId="2316770322" sldId="268"/>
            <ac:spMk id="9" creationId="{07DE2D82-0C05-0EB4-6325-3749D309148C}"/>
          </ac:spMkLst>
        </pc:spChg>
        <pc:spChg chg="mod">
          <ac:chgData name="Steven Tramell" userId="ae175e2037d93611" providerId="LiveId" clId="{E30C0592-43E7-4FD6-8619-FFF6C7DBEA11}" dt="2025-06-22T00:19:44.594" v="1023" actId="20577"/>
          <ac:spMkLst>
            <pc:docMk/>
            <pc:sldMk cId="2316770322" sldId="268"/>
            <ac:spMk id="12" creationId="{6763355B-9DB5-1D35-E6DC-5B2613B1CAD6}"/>
          </ac:spMkLst>
        </pc:spChg>
        <pc:spChg chg="mod">
          <ac:chgData name="Steven Tramell" userId="ae175e2037d93611" providerId="LiveId" clId="{E30C0592-43E7-4FD6-8619-FFF6C7DBEA11}" dt="2025-06-22T00:21:01.726" v="1099" actId="114"/>
          <ac:spMkLst>
            <pc:docMk/>
            <pc:sldMk cId="2316770322" sldId="268"/>
            <ac:spMk id="13" creationId="{BF23A64C-AEED-C635-E842-899DB9899583}"/>
          </ac:spMkLst>
        </pc:spChg>
        <pc:spChg chg="mod">
          <ac:chgData name="Steven Tramell" userId="ae175e2037d93611" providerId="LiveId" clId="{E30C0592-43E7-4FD6-8619-FFF6C7DBEA11}" dt="2025-06-22T00:23:16.809" v="1140" actId="20577"/>
          <ac:spMkLst>
            <pc:docMk/>
            <pc:sldMk cId="2316770322" sldId="268"/>
            <ac:spMk id="14" creationId="{B5944747-602A-18BA-F190-CA884011229D}"/>
          </ac:spMkLst>
        </pc:spChg>
        <pc:spChg chg="mod">
          <ac:chgData name="Steven Tramell" userId="ae175e2037d93611" providerId="LiveId" clId="{E30C0592-43E7-4FD6-8619-FFF6C7DBEA11}" dt="2025-06-22T00:24:21.712" v="1221" actId="20577"/>
          <ac:spMkLst>
            <pc:docMk/>
            <pc:sldMk cId="2316770322" sldId="268"/>
            <ac:spMk id="15" creationId="{71C7AE54-AD4F-4785-1A0B-32036168E8BE}"/>
          </ac:spMkLst>
        </pc:spChg>
      </pc:sldChg>
      <pc:sldChg chg="addSp modSp new mod modAnim">
        <pc:chgData name="Steven Tramell" userId="ae175e2037d93611" providerId="LiveId" clId="{E30C0592-43E7-4FD6-8619-FFF6C7DBEA11}" dt="2025-06-22T00:31:56.622" v="1557" actId="207"/>
        <pc:sldMkLst>
          <pc:docMk/>
          <pc:sldMk cId="614172385" sldId="269"/>
        </pc:sldMkLst>
        <pc:spChg chg="add mod">
          <ac:chgData name="Steven Tramell" userId="ae175e2037d93611" providerId="LiveId" clId="{E30C0592-43E7-4FD6-8619-FFF6C7DBEA11}" dt="2025-06-22T00:31:56.622" v="1557" actId="207"/>
          <ac:spMkLst>
            <pc:docMk/>
            <pc:sldMk cId="614172385" sldId="269"/>
            <ac:spMk id="4" creationId="{34005A11-E27B-A79A-A6A6-C40F93BE6BC4}"/>
          </ac:spMkLst>
        </pc:spChg>
        <pc:picChg chg="add mod">
          <ac:chgData name="Steven Tramell" userId="ae175e2037d93611" providerId="LiveId" clId="{E30C0592-43E7-4FD6-8619-FFF6C7DBEA11}" dt="2025-06-22T00:31:27.656" v="1515" actId="14100"/>
          <ac:picMkLst>
            <pc:docMk/>
            <pc:sldMk cId="614172385" sldId="269"/>
            <ac:picMk id="3" creationId="{CE832794-B9CE-E254-CAE2-D520EAB2D0CD}"/>
          </ac:picMkLst>
        </pc:picChg>
      </pc:sldChg>
      <pc:sldChg chg="addSp delSp modSp add mod delAnim modAnim">
        <pc:chgData name="Steven Tramell" userId="ae175e2037d93611" providerId="LiveId" clId="{E30C0592-43E7-4FD6-8619-FFF6C7DBEA11}" dt="2025-06-22T00:32:47.376" v="1575" actId="1076"/>
        <pc:sldMkLst>
          <pc:docMk/>
          <pc:sldMk cId="3753318824" sldId="270"/>
        </pc:sldMkLst>
        <pc:spChg chg="del">
          <ac:chgData name="Steven Tramell" userId="ae175e2037d93611" providerId="LiveId" clId="{E30C0592-43E7-4FD6-8619-FFF6C7DBEA11}" dt="2025-06-22T00:32:01.851" v="1559" actId="478"/>
          <ac:spMkLst>
            <pc:docMk/>
            <pc:sldMk cId="3753318824" sldId="270"/>
            <ac:spMk id="4" creationId="{77F57245-3786-06B4-CCC8-009E157BAF7A}"/>
          </ac:spMkLst>
        </pc:spChg>
        <pc:spChg chg="add mod">
          <ac:chgData name="Steven Tramell" userId="ae175e2037d93611" providerId="LiveId" clId="{E30C0592-43E7-4FD6-8619-FFF6C7DBEA11}" dt="2025-06-22T00:32:47.376" v="1575" actId="1076"/>
          <ac:spMkLst>
            <pc:docMk/>
            <pc:sldMk cId="3753318824" sldId="270"/>
            <ac:spMk id="5" creationId="{456C3F2F-8186-0B3D-EE03-18AE476FFB77}"/>
          </ac:spMkLst>
        </pc:spChg>
      </pc:sldChg>
      <pc:sldChg chg="addSp modSp add mod modAnim">
        <pc:chgData name="Steven Tramell" userId="ae175e2037d93611" providerId="LiveId" clId="{E30C0592-43E7-4FD6-8619-FFF6C7DBEA11}" dt="2025-06-22T00:34:51.700" v="1615"/>
        <pc:sldMkLst>
          <pc:docMk/>
          <pc:sldMk cId="3526701308" sldId="271"/>
        </pc:sldMkLst>
        <pc:spChg chg="add mod">
          <ac:chgData name="Steven Tramell" userId="ae175e2037d93611" providerId="LiveId" clId="{E30C0592-43E7-4FD6-8619-FFF6C7DBEA11}" dt="2025-06-22T00:34:44.363" v="1612" actId="1076"/>
          <ac:spMkLst>
            <pc:docMk/>
            <pc:sldMk cId="3526701308" sldId="271"/>
            <ac:spMk id="2" creationId="{7FB4FC3E-9C9F-6CA1-618C-D6674B920993}"/>
          </ac:spMkLst>
        </pc:spChg>
        <pc:spChg chg="mod">
          <ac:chgData name="Steven Tramell" userId="ae175e2037d93611" providerId="LiveId" clId="{E30C0592-43E7-4FD6-8619-FFF6C7DBEA11}" dt="2025-06-22T00:34:47.596" v="1613" actId="1076"/>
          <ac:spMkLst>
            <pc:docMk/>
            <pc:sldMk cId="3526701308" sldId="271"/>
            <ac:spMk id="5" creationId="{B7DF964A-AAE6-2665-4B59-3E439CDDD19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4EAB4-A98C-BB11-07B6-D7EB46DD21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C6328A-C84D-74F8-5BC4-C5B4163828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B7B278F-22B0-A49D-9519-4D602FF1F24C}"/>
              </a:ext>
            </a:extLst>
          </p:cNvPr>
          <p:cNvSpPr>
            <a:spLocks noGrp="1"/>
          </p:cNvSpPr>
          <p:nvPr>
            <p:ph type="dt" sz="half" idx="10"/>
          </p:nvPr>
        </p:nvSpPr>
        <p:spPr/>
        <p:txBody>
          <a:bodyPr/>
          <a:lstStyle/>
          <a:p>
            <a:fld id="{C6950CCE-E916-403C-93D2-B2DCBDED3268}" type="datetimeFigureOut">
              <a:rPr lang="en-US" smtClean="0"/>
              <a:t>6/21/2025</a:t>
            </a:fld>
            <a:endParaRPr lang="en-US"/>
          </a:p>
        </p:txBody>
      </p:sp>
      <p:sp>
        <p:nvSpPr>
          <p:cNvPr id="5" name="Footer Placeholder 4">
            <a:extLst>
              <a:ext uri="{FF2B5EF4-FFF2-40B4-BE49-F238E27FC236}">
                <a16:creationId xmlns:a16="http://schemas.microsoft.com/office/drawing/2014/main" id="{1FCFB5AE-BD30-2686-B743-DA9D45A4E3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C8E682-5A9F-18E2-85DA-0392AEA2E564}"/>
              </a:ext>
            </a:extLst>
          </p:cNvPr>
          <p:cNvSpPr>
            <a:spLocks noGrp="1"/>
          </p:cNvSpPr>
          <p:nvPr>
            <p:ph type="sldNum" sz="quarter" idx="12"/>
          </p:nvPr>
        </p:nvSpPr>
        <p:spPr/>
        <p:txBody>
          <a:bodyPr/>
          <a:lstStyle/>
          <a:p>
            <a:fld id="{EBE5959B-DCC6-4055-866C-CF98E9645183}" type="slidenum">
              <a:rPr lang="en-US" smtClean="0"/>
              <a:t>‹#›</a:t>
            </a:fld>
            <a:endParaRPr lang="en-US"/>
          </a:p>
        </p:txBody>
      </p:sp>
    </p:spTree>
    <p:extLst>
      <p:ext uri="{BB962C8B-B14F-4D97-AF65-F5344CB8AC3E}">
        <p14:creationId xmlns:p14="http://schemas.microsoft.com/office/powerpoint/2010/main" val="1759833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8EAD5-1077-EA23-C4CA-51723A81EF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5E22B2-D7FD-938F-9EE7-2B35595D92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4B7203-9CE9-A1E9-FE2F-0C9557CBEB4F}"/>
              </a:ext>
            </a:extLst>
          </p:cNvPr>
          <p:cNvSpPr>
            <a:spLocks noGrp="1"/>
          </p:cNvSpPr>
          <p:nvPr>
            <p:ph type="dt" sz="half" idx="10"/>
          </p:nvPr>
        </p:nvSpPr>
        <p:spPr/>
        <p:txBody>
          <a:bodyPr/>
          <a:lstStyle/>
          <a:p>
            <a:fld id="{C6950CCE-E916-403C-93D2-B2DCBDED3268}" type="datetimeFigureOut">
              <a:rPr lang="en-US" smtClean="0"/>
              <a:t>6/21/2025</a:t>
            </a:fld>
            <a:endParaRPr lang="en-US"/>
          </a:p>
        </p:txBody>
      </p:sp>
      <p:sp>
        <p:nvSpPr>
          <p:cNvPr id="5" name="Footer Placeholder 4">
            <a:extLst>
              <a:ext uri="{FF2B5EF4-FFF2-40B4-BE49-F238E27FC236}">
                <a16:creationId xmlns:a16="http://schemas.microsoft.com/office/drawing/2014/main" id="{0482D1D7-DE28-BE06-4ADC-D8F62C6FD3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8FF09D-730A-8FFD-D372-3AC012530578}"/>
              </a:ext>
            </a:extLst>
          </p:cNvPr>
          <p:cNvSpPr>
            <a:spLocks noGrp="1"/>
          </p:cNvSpPr>
          <p:nvPr>
            <p:ph type="sldNum" sz="quarter" idx="12"/>
          </p:nvPr>
        </p:nvSpPr>
        <p:spPr/>
        <p:txBody>
          <a:bodyPr/>
          <a:lstStyle/>
          <a:p>
            <a:fld id="{EBE5959B-DCC6-4055-866C-CF98E9645183}" type="slidenum">
              <a:rPr lang="en-US" smtClean="0"/>
              <a:t>‹#›</a:t>
            </a:fld>
            <a:endParaRPr lang="en-US"/>
          </a:p>
        </p:txBody>
      </p:sp>
    </p:spTree>
    <p:extLst>
      <p:ext uri="{BB962C8B-B14F-4D97-AF65-F5344CB8AC3E}">
        <p14:creationId xmlns:p14="http://schemas.microsoft.com/office/powerpoint/2010/main" val="120670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6DA8E-0212-AE49-6C6B-FBE92C5D9F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6C198C-AEC0-1DE2-E293-D9554401442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27BDB7-6D86-A827-FFDE-87F2CFA8BD74}"/>
              </a:ext>
            </a:extLst>
          </p:cNvPr>
          <p:cNvSpPr>
            <a:spLocks noGrp="1"/>
          </p:cNvSpPr>
          <p:nvPr>
            <p:ph type="dt" sz="half" idx="10"/>
          </p:nvPr>
        </p:nvSpPr>
        <p:spPr/>
        <p:txBody>
          <a:bodyPr/>
          <a:lstStyle/>
          <a:p>
            <a:fld id="{C6950CCE-E916-403C-93D2-B2DCBDED3268}" type="datetimeFigureOut">
              <a:rPr lang="en-US" smtClean="0"/>
              <a:t>6/21/2025</a:t>
            </a:fld>
            <a:endParaRPr lang="en-US"/>
          </a:p>
        </p:txBody>
      </p:sp>
      <p:sp>
        <p:nvSpPr>
          <p:cNvPr id="5" name="Footer Placeholder 4">
            <a:extLst>
              <a:ext uri="{FF2B5EF4-FFF2-40B4-BE49-F238E27FC236}">
                <a16:creationId xmlns:a16="http://schemas.microsoft.com/office/drawing/2014/main" id="{69FE4E8E-ABDE-EB51-EA62-6FFFA659E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533419-7102-E3AE-330B-169224BEAA3B}"/>
              </a:ext>
            </a:extLst>
          </p:cNvPr>
          <p:cNvSpPr>
            <a:spLocks noGrp="1"/>
          </p:cNvSpPr>
          <p:nvPr>
            <p:ph type="sldNum" sz="quarter" idx="12"/>
          </p:nvPr>
        </p:nvSpPr>
        <p:spPr/>
        <p:txBody>
          <a:bodyPr/>
          <a:lstStyle/>
          <a:p>
            <a:fld id="{EBE5959B-DCC6-4055-866C-CF98E9645183}" type="slidenum">
              <a:rPr lang="en-US" smtClean="0"/>
              <a:t>‹#›</a:t>
            </a:fld>
            <a:endParaRPr lang="en-US"/>
          </a:p>
        </p:txBody>
      </p:sp>
    </p:spTree>
    <p:extLst>
      <p:ext uri="{BB962C8B-B14F-4D97-AF65-F5344CB8AC3E}">
        <p14:creationId xmlns:p14="http://schemas.microsoft.com/office/powerpoint/2010/main" val="3135626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7A147-E0BB-833A-6CDB-2D1C14957B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2F7A04-388C-6BC9-02C1-5BDFE6C8E1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6B3E3C-C0B7-D039-752F-510DA056DF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C8B242E-62A7-7ABA-80E3-583F17BD8437}"/>
              </a:ext>
            </a:extLst>
          </p:cNvPr>
          <p:cNvSpPr>
            <a:spLocks noGrp="1"/>
          </p:cNvSpPr>
          <p:nvPr>
            <p:ph type="dt" sz="half" idx="10"/>
          </p:nvPr>
        </p:nvSpPr>
        <p:spPr/>
        <p:txBody>
          <a:bodyPr/>
          <a:lstStyle/>
          <a:p>
            <a:fld id="{C6950CCE-E916-403C-93D2-B2DCBDED3268}" type="datetimeFigureOut">
              <a:rPr lang="en-US" smtClean="0"/>
              <a:t>6/21/2025</a:t>
            </a:fld>
            <a:endParaRPr lang="en-US"/>
          </a:p>
        </p:txBody>
      </p:sp>
      <p:sp>
        <p:nvSpPr>
          <p:cNvPr id="6" name="Footer Placeholder 5">
            <a:extLst>
              <a:ext uri="{FF2B5EF4-FFF2-40B4-BE49-F238E27FC236}">
                <a16:creationId xmlns:a16="http://schemas.microsoft.com/office/drawing/2014/main" id="{99E0BAD1-2512-FA14-41F9-262CAA2C0A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B23C15-5E0E-7F60-1094-1A4F2592FC52}"/>
              </a:ext>
            </a:extLst>
          </p:cNvPr>
          <p:cNvSpPr>
            <a:spLocks noGrp="1"/>
          </p:cNvSpPr>
          <p:nvPr>
            <p:ph type="sldNum" sz="quarter" idx="12"/>
          </p:nvPr>
        </p:nvSpPr>
        <p:spPr/>
        <p:txBody>
          <a:bodyPr/>
          <a:lstStyle/>
          <a:p>
            <a:fld id="{EBE5959B-DCC6-4055-866C-CF98E9645183}" type="slidenum">
              <a:rPr lang="en-US" smtClean="0"/>
              <a:t>‹#›</a:t>
            </a:fld>
            <a:endParaRPr lang="en-US"/>
          </a:p>
        </p:txBody>
      </p:sp>
    </p:spTree>
    <p:extLst>
      <p:ext uri="{BB962C8B-B14F-4D97-AF65-F5344CB8AC3E}">
        <p14:creationId xmlns:p14="http://schemas.microsoft.com/office/powerpoint/2010/main" val="1452168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52DBD-C3FE-8B55-9CDB-5B257AAA43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F17B05-341A-F3B5-6969-9B5FD08CEC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2BFA2FC-5703-F849-8B3B-91EC398A65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CDD173-651E-D7B3-8049-74CFA40823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CE8FC2-35C2-D0B2-8F23-736CA4FA15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D596D77-13BE-7292-0D33-CD799740720A}"/>
              </a:ext>
            </a:extLst>
          </p:cNvPr>
          <p:cNvSpPr>
            <a:spLocks noGrp="1"/>
          </p:cNvSpPr>
          <p:nvPr>
            <p:ph type="dt" sz="half" idx="10"/>
          </p:nvPr>
        </p:nvSpPr>
        <p:spPr/>
        <p:txBody>
          <a:bodyPr/>
          <a:lstStyle/>
          <a:p>
            <a:fld id="{C6950CCE-E916-403C-93D2-B2DCBDED3268}" type="datetimeFigureOut">
              <a:rPr lang="en-US" smtClean="0"/>
              <a:t>6/21/2025</a:t>
            </a:fld>
            <a:endParaRPr lang="en-US"/>
          </a:p>
        </p:txBody>
      </p:sp>
      <p:sp>
        <p:nvSpPr>
          <p:cNvPr id="8" name="Footer Placeholder 7">
            <a:extLst>
              <a:ext uri="{FF2B5EF4-FFF2-40B4-BE49-F238E27FC236}">
                <a16:creationId xmlns:a16="http://schemas.microsoft.com/office/drawing/2014/main" id="{8F5945B4-9F51-EBEE-4FC1-C8D8219B71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3925590-2813-1644-3963-641ED70AD1AA}"/>
              </a:ext>
            </a:extLst>
          </p:cNvPr>
          <p:cNvSpPr>
            <a:spLocks noGrp="1"/>
          </p:cNvSpPr>
          <p:nvPr>
            <p:ph type="sldNum" sz="quarter" idx="12"/>
          </p:nvPr>
        </p:nvSpPr>
        <p:spPr/>
        <p:txBody>
          <a:bodyPr/>
          <a:lstStyle/>
          <a:p>
            <a:fld id="{EBE5959B-DCC6-4055-866C-CF98E9645183}" type="slidenum">
              <a:rPr lang="en-US" smtClean="0"/>
              <a:t>‹#›</a:t>
            </a:fld>
            <a:endParaRPr lang="en-US"/>
          </a:p>
        </p:txBody>
      </p:sp>
    </p:spTree>
    <p:extLst>
      <p:ext uri="{BB962C8B-B14F-4D97-AF65-F5344CB8AC3E}">
        <p14:creationId xmlns:p14="http://schemas.microsoft.com/office/powerpoint/2010/main" val="572678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E808F-C6C7-E470-853F-AA3BE402CE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B6F72E-AF19-CA71-989D-DCD5558AEFCF}"/>
              </a:ext>
            </a:extLst>
          </p:cNvPr>
          <p:cNvSpPr>
            <a:spLocks noGrp="1"/>
          </p:cNvSpPr>
          <p:nvPr>
            <p:ph type="dt" sz="half" idx="10"/>
          </p:nvPr>
        </p:nvSpPr>
        <p:spPr/>
        <p:txBody>
          <a:bodyPr/>
          <a:lstStyle/>
          <a:p>
            <a:fld id="{C6950CCE-E916-403C-93D2-B2DCBDED3268}" type="datetimeFigureOut">
              <a:rPr lang="en-US" smtClean="0"/>
              <a:t>6/21/2025</a:t>
            </a:fld>
            <a:endParaRPr lang="en-US"/>
          </a:p>
        </p:txBody>
      </p:sp>
      <p:sp>
        <p:nvSpPr>
          <p:cNvPr id="4" name="Footer Placeholder 3">
            <a:extLst>
              <a:ext uri="{FF2B5EF4-FFF2-40B4-BE49-F238E27FC236}">
                <a16:creationId xmlns:a16="http://schemas.microsoft.com/office/drawing/2014/main" id="{A0E6B725-A18A-32A9-C4EE-C0955C9BB7B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01EB5B-94C5-ADB6-1FD7-CA9FED52F9AD}"/>
              </a:ext>
            </a:extLst>
          </p:cNvPr>
          <p:cNvSpPr>
            <a:spLocks noGrp="1"/>
          </p:cNvSpPr>
          <p:nvPr>
            <p:ph type="sldNum" sz="quarter" idx="12"/>
          </p:nvPr>
        </p:nvSpPr>
        <p:spPr/>
        <p:txBody>
          <a:bodyPr/>
          <a:lstStyle/>
          <a:p>
            <a:fld id="{EBE5959B-DCC6-4055-866C-CF98E9645183}" type="slidenum">
              <a:rPr lang="en-US" smtClean="0"/>
              <a:t>‹#›</a:t>
            </a:fld>
            <a:endParaRPr lang="en-US"/>
          </a:p>
        </p:txBody>
      </p:sp>
    </p:spTree>
    <p:extLst>
      <p:ext uri="{BB962C8B-B14F-4D97-AF65-F5344CB8AC3E}">
        <p14:creationId xmlns:p14="http://schemas.microsoft.com/office/powerpoint/2010/main" val="1932436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52C73F-81D8-31B4-79DB-B0363A8A7E41}"/>
              </a:ext>
            </a:extLst>
          </p:cNvPr>
          <p:cNvSpPr>
            <a:spLocks noGrp="1"/>
          </p:cNvSpPr>
          <p:nvPr>
            <p:ph type="dt" sz="half" idx="10"/>
          </p:nvPr>
        </p:nvSpPr>
        <p:spPr/>
        <p:txBody>
          <a:bodyPr/>
          <a:lstStyle/>
          <a:p>
            <a:fld id="{C6950CCE-E916-403C-93D2-B2DCBDED3268}" type="datetimeFigureOut">
              <a:rPr lang="en-US" smtClean="0"/>
              <a:t>6/21/2025</a:t>
            </a:fld>
            <a:endParaRPr lang="en-US"/>
          </a:p>
        </p:txBody>
      </p:sp>
      <p:sp>
        <p:nvSpPr>
          <p:cNvPr id="3" name="Footer Placeholder 2">
            <a:extLst>
              <a:ext uri="{FF2B5EF4-FFF2-40B4-BE49-F238E27FC236}">
                <a16:creationId xmlns:a16="http://schemas.microsoft.com/office/drawing/2014/main" id="{5F9B578F-4D04-C793-2746-1251883B6AF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A441B6-5048-511C-1AAF-9836C47DF209}"/>
              </a:ext>
            </a:extLst>
          </p:cNvPr>
          <p:cNvSpPr>
            <a:spLocks noGrp="1"/>
          </p:cNvSpPr>
          <p:nvPr>
            <p:ph type="sldNum" sz="quarter" idx="12"/>
          </p:nvPr>
        </p:nvSpPr>
        <p:spPr/>
        <p:txBody>
          <a:bodyPr/>
          <a:lstStyle/>
          <a:p>
            <a:fld id="{EBE5959B-DCC6-4055-866C-CF98E9645183}" type="slidenum">
              <a:rPr lang="en-US" smtClean="0"/>
              <a:t>‹#›</a:t>
            </a:fld>
            <a:endParaRPr lang="en-US"/>
          </a:p>
        </p:txBody>
      </p:sp>
    </p:spTree>
    <p:extLst>
      <p:ext uri="{BB962C8B-B14F-4D97-AF65-F5344CB8AC3E}">
        <p14:creationId xmlns:p14="http://schemas.microsoft.com/office/powerpoint/2010/main" val="2188299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0198E-9731-828F-5D46-78C02E3A6E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E4B07C6-6857-A0F9-3685-F6F8B01894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A2BA29-F3C8-F0A8-CB9A-CD72E92901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053435-B74D-26E8-E9B4-91B1988676EA}"/>
              </a:ext>
            </a:extLst>
          </p:cNvPr>
          <p:cNvSpPr>
            <a:spLocks noGrp="1"/>
          </p:cNvSpPr>
          <p:nvPr>
            <p:ph type="dt" sz="half" idx="10"/>
          </p:nvPr>
        </p:nvSpPr>
        <p:spPr/>
        <p:txBody>
          <a:bodyPr/>
          <a:lstStyle/>
          <a:p>
            <a:fld id="{C6950CCE-E916-403C-93D2-B2DCBDED3268}" type="datetimeFigureOut">
              <a:rPr lang="en-US" smtClean="0"/>
              <a:t>6/21/2025</a:t>
            </a:fld>
            <a:endParaRPr lang="en-US"/>
          </a:p>
        </p:txBody>
      </p:sp>
      <p:sp>
        <p:nvSpPr>
          <p:cNvPr id="6" name="Footer Placeholder 5">
            <a:extLst>
              <a:ext uri="{FF2B5EF4-FFF2-40B4-BE49-F238E27FC236}">
                <a16:creationId xmlns:a16="http://schemas.microsoft.com/office/drawing/2014/main" id="{C9A9B9AC-F674-AA9D-B071-AA474D52F7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9C095A-7686-2735-E002-F60C42D69C12}"/>
              </a:ext>
            </a:extLst>
          </p:cNvPr>
          <p:cNvSpPr>
            <a:spLocks noGrp="1"/>
          </p:cNvSpPr>
          <p:nvPr>
            <p:ph type="sldNum" sz="quarter" idx="12"/>
          </p:nvPr>
        </p:nvSpPr>
        <p:spPr/>
        <p:txBody>
          <a:bodyPr/>
          <a:lstStyle/>
          <a:p>
            <a:fld id="{EBE5959B-DCC6-4055-866C-CF98E9645183}" type="slidenum">
              <a:rPr lang="en-US" smtClean="0"/>
              <a:t>‹#›</a:t>
            </a:fld>
            <a:endParaRPr lang="en-US"/>
          </a:p>
        </p:txBody>
      </p:sp>
    </p:spTree>
    <p:extLst>
      <p:ext uri="{BB962C8B-B14F-4D97-AF65-F5344CB8AC3E}">
        <p14:creationId xmlns:p14="http://schemas.microsoft.com/office/powerpoint/2010/main" val="2377262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A5071-F20D-48EF-7E90-36F7619316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71B43C-20B8-D639-5F98-15B51074BB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5A3371-45FB-1B27-3ACD-ABD3FE7381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D54D5E-33F2-F088-7932-E8C013895FA7}"/>
              </a:ext>
            </a:extLst>
          </p:cNvPr>
          <p:cNvSpPr>
            <a:spLocks noGrp="1"/>
          </p:cNvSpPr>
          <p:nvPr>
            <p:ph type="dt" sz="half" idx="10"/>
          </p:nvPr>
        </p:nvSpPr>
        <p:spPr/>
        <p:txBody>
          <a:bodyPr/>
          <a:lstStyle/>
          <a:p>
            <a:fld id="{C6950CCE-E916-403C-93D2-B2DCBDED3268}" type="datetimeFigureOut">
              <a:rPr lang="en-US" smtClean="0"/>
              <a:t>6/21/2025</a:t>
            </a:fld>
            <a:endParaRPr lang="en-US"/>
          </a:p>
        </p:txBody>
      </p:sp>
      <p:sp>
        <p:nvSpPr>
          <p:cNvPr id="6" name="Footer Placeholder 5">
            <a:extLst>
              <a:ext uri="{FF2B5EF4-FFF2-40B4-BE49-F238E27FC236}">
                <a16:creationId xmlns:a16="http://schemas.microsoft.com/office/drawing/2014/main" id="{68F78177-552E-3A67-CDF0-BC81752C69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BFFC77-4CBB-0C44-EA77-432F20BB9B22}"/>
              </a:ext>
            </a:extLst>
          </p:cNvPr>
          <p:cNvSpPr>
            <a:spLocks noGrp="1"/>
          </p:cNvSpPr>
          <p:nvPr>
            <p:ph type="sldNum" sz="quarter" idx="12"/>
          </p:nvPr>
        </p:nvSpPr>
        <p:spPr/>
        <p:txBody>
          <a:bodyPr/>
          <a:lstStyle/>
          <a:p>
            <a:fld id="{EBE5959B-DCC6-4055-866C-CF98E9645183}" type="slidenum">
              <a:rPr lang="en-US" smtClean="0"/>
              <a:t>‹#›</a:t>
            </a:fld>
            <a:endParaRPr lang="en-US"/>
          </a:p>
        </p:txBody>
      </p:sp>
    </p:spTree>
    <p:extLst>
      <p:ext uri="{BB962C8B-B14F-4D97-AF65-F5344CB8AC3E}">
        <p14:creationId xmlns:p14="http://schemas.microsoft.com/office/powerpoint/2010/main" val="1515900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9ABB1-1A01-04B8-1A63-E08E48FCCA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70E7AE4-C4A7-8E12-1F04-4D9FACBBDF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BD3DE0-5546-3710-42A4-988F4DF33EFF}"/>
              </a:ext>
            </a:extLst>
          </p:cNvPr>
          <p:cNvSpPr>
            <a:spLocks noGrp="1"/>
          </p:cNvSpPr>
          <p:nvPr>
            <p:ph type="dt" sz="half" idx="10"/>
          </p:nvPr>
        </p:nvSpPr>
        <p:spPr/>
        <p:txBody>
          <a:bodyPr/>
          <a:lstStyle/>
          <a:p>
            <a:fld id="{C6950CCE-E916-403C-93D2-B2DCBDED3268}" type="datetimeFigureOut">
              <a:rPr lang="en-US" smtClean="0"/>
              <a:t>6/21/2025</a:t>
            </a:fld>
            <a:endParaRPr lang="en-US"/>
          </a:p>
        </p:txBody>
      </p:sp>
      <p:sp>
        <p:nvSpPr>
          <p:cNvPr id="5" name="Footer Placeholder 4">
            <a:extLst>
              <a:ext uri="{FF2B5EF4-FFF2-40B4-BE49-F238E27FC236}">
                <a16:creationId xmlns:a16="http://schemas.microsoft.com/office/drawing/2014/main" id="{1D40A3C6-DF49-21AD-16FF-C1D7B4161E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DADB12-4022-DA6D-1BCD-65384F620AE0}"/>
              </a:ext>
            </a:extLst>
          </p:cNvPr>
          <p:cNvSpPr>
            <a:spLocks noGrp="1"/>
          </p:cNvSpPr>
          <p:nvPr>
            <p:ph type="sldNum" sz="quarter" idx="12"/>
          </p:nvPr>
        </p:nvSpPr>
        <p:spPr/>
        <p:txBody>
          <a:bodyPr/>
          <a:lstStyle/>
          <a:p>
            <a:fld id="{EBE5959B-DCC6-4055-866C-CF98E9645183}" type="slidenum">
              <a:rPr lang="en-US" smtClean="0"/>
              <a:t>‹#›</a:t>
            </a:fld>
            <a:endParaRPr lang="en-US"/>
          </a:p>
        </p:txBody>
      </p:sp>
    </p:spTree>
    <p:extLst>
      <p:ext uri="{BB962C8B-B14F-4D97-AF65-F5344CB8AC3E}">
        <p14:creationId xmlns:p14="http://schemas.microsoft.com/office/powerpoint/2010/main" val="317242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A503C1-E77E-3CE8-A88E-87ADE5998AB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1FA634-25B0-A0DF-3CDF-1327BA6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590916-9E9B-898F-03F0-78BB5C0840E2}"/>
              </a:ext>
            </a:extLst>
          </p:cNvPr>
          <p:cNvSpPr>
            <a:spLocks noGrp="1"/>
          </p:cNvSpPr>
          <p:nvPr>
            <p:ph type="dt" sz="half" idx="10"/>
          </p:nvPr>
        </p:nvSpPr>
        <p:spPr/>
        <p:txBody>
          <a:bodyPr/>
          <a:lstStyle/>
          <a:p>
            <a:fld id="{C6950CCE-E916-403C-93D2-B2DCBDED3268}" type="datetimeFigureOut">
              <a:rPr lang="en-US" smtClean="0"/>
              <a:t>6/21/2025</a:t>
            </a:fld>
            <a:endParaRPr lang="en-US"/>
          </a:p>
        </p:txBody>
      </p:sp>
      <p:sp>
        <p:nvSpPr>
          <p:cNvPr id="5" name="Footer Placeholder 4">
            <a:extLst>
              <a:ext uri="{FF2B5EF4-FFF2-40B4-BE49-F238E27FC236}">
                <a16:creationId xmlns:a16="http://schemas.microsoft.com/office/drawing/2014/main" id="{280FF0D1-4A88-0B33-A15D-BC46F69908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76C9D2-87F1-F994-7D6D-B3EBBAE106B1}"/>
              </a:ext>
            </a:extLst>
          </p:cNvPr>
          <p:cNvSpPr>
            <a:spLocks noGrp="1"/>
          </p:cNvSpPr>
          <p:nvPr>
            <p:ph type="sldNum" sz="quarter" idx="12"/>
          </p:nvPr>
        </p:nvSpPr>
        <p:spPr/>
        <p:txBody>
          <a:bodyPr/>
          <a:lstStyle/>
          <a:p>
            <a:fld id="{EBE5959B-DCC6-4055-866C-CF98E9645183}" type="slidenum">
              <a:rPr lang="en-US" smtClean="0"/>
              <a:t>‹#›</a:t>
            </a:fld>
            <a:endParaRPr lang="en-US"/>
          </a:p>
        </p:txBody>
      </p:sp>
    </p:spTree>
    <p:extLst>
      <p:ext uri="{BB962C8B-B14F-4D97-AF65-F5344CB8AC3E}">
        <p14:creationId xmlns:p14="http://schemas.microsoft.com/office/powerpoint/2010/main" val="1829885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7E6048-8DCA-B9CC-85CE-4E1EF11988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1FA765-AD0B-7469-92DC-145CFDFE71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A2A331-7A1E-C829-4E03-147E6FA535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6950CCE-E916-403C-93D2-B2DCBDED3268}" type="datetimeFigureOut">
              <a:rPr lang="en-US" smtClean="0"/>
              <a:t>6/21/2025</a:t>
            </a:fld>
            <a:endParaRPr lang="en-US"/>
          </a:p>
        </p:txBody>
      </p:sp>
      <p:sp>
        <p:nvSpPr>
          <p:cNvPr id="5" name="Footer Placeholder 4">
            <a:extLst>
              <a:ext uri="{FF2B5EF4-FFF2-40B4-BE49-F238E27FC236}">
                <a16:creationId xmlns:a16="http://schemas.microsoft.com/office/drawing/2014/main" id="{43D2D987-7ECB-4803-EBE2-A9D8A3BF59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A616C9A-F82D-D5E8-FE3C-EBE9F0178B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BE5959B-DCC6-4055-866C-CF98E9645183}" type="slidenum">
              <a:rPr lang="en-US" smtClean="0"/>
              <a:t>‹#›</a:t>
            </a:fld>
            <a:endParaRPr lang="en-US"/>
          </a:p>
        </p:txBody>
      </p:sp>
    </p:spTree>
    <p:extLst>
      <p:ext uri="{BB962C8B-B14F-4D97-AF65-F5344CB8AC3E}">
        <p14:creationId xmlns:p14="http://schemas.microsoft.com/office/powerpoint/2010/main" val="1428119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and gold graduation cap and tassel&#10;&#10;AI-generated content may be incorrect.">
            <a:extLst>
              <a:ext uri="{FF2B5EF4-FFF2-40B4-BE49-F238E27FC236}">
                <a16:creationId xmlns:a16="http://schemas.microsoft.com/office/drawing/2014/main" id="{33C08731-BF58-337B-1AE8-BEEF06938BE4}"/>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5EB175FD-645D-1E12-358A-167BF04318A2}"/>
              </a:ext>
            </a:extLst>
          </p:cNvPr>
          <p:cNvSpPr txBox="1"/>
          <p:nvPr/>
        </p:nvSpPr>
        <p:spPr>
          <a:xfrm>
            <a:off x="4267200" y="2600960"/>
            <a:ext cx="7142480" cy="2123658"/>
          </a:xfrm>
          <a:prstGeom prst="rect">
            <a:avLst/>
          </a:prstGeom>
          <a:noFill/>
        </p:spPr>
        <p:txBody>
          <a:bodyPr wrap="square" rtlCol="0">
            <a:spAutoFit/>
          </a:bodyPr>
          <a:lstStyle/>
          <a:p>
            <a:r>
              <a:rPr lang="en-US" sz="6600" dirty="0">
                <a:solidFill>
                  <a:schemeClr val="bg1"/>
                </a:solidFill>
              </a:rPr>
              <a:t>“Please recognize, you are still dumb”</a:t>
            </a:r>
          </a:p>
        </p:txBody>
      </p:sp>
    </p:spTree>
    <p:extLst>
      <p:ext uri="{BB962C8B-B14F-4D97-AF65-F5344CB8AC3E}">
        <p14:creationId xmlns:p14="http://schemas.microsoft.com/office/powerpoint/2010/main" val="162561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0292F-93B9-C4F5-AE26-29C8843F8FC3}"/>
            </a:ext>
          </a:extLst>
        </p:cNvPr>
        <p:cNvGrpSpPr/>
        <p:nvPr/>
      </p:nvGrpSpPr>
      <p:grpSpPr>
        <a:xfrm>
          <a:off x="0" y="0"/>
          <a:ext cx="0" cy="0"/>
          <a:chOff x="0" y="0"/>
          <a:chExt cx="0" cy="0"/>
        </a:xfrm>
      </p:grpSpPr>
      <p:pic>
        <p:nvPicPr>
          <p:cNvPr id="5" name="Picture 4" descr="A black and gold graduation cap and tassel&#10;&#10;AI-generated content may be incorrect.">
            <a:extLst>
              <a:ext uri="{FF2B5EF4-FFF2-40B4-BE49-F238E27FC236}">
                <a16:creationId xmlns:a16="http://schemas.microsoft.com/office/drawing/2014/main" id="{361C6483-12E2-ED37-50DA-41D9C3D149DE}"/>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F9B5ABC-47EB-2C0F-B518-14CC09BB4FDD}"/>
              </a:ext>
            </a:extLst>
          </p:cNvPr>
          <p:cNvSpPr txBox="1"/>
          <p:nvPr/>
        </p:nvSpPr>
        <p:spPr>
          <a:xfrm>
            <a:off x="4291053" y="1527534"/>
            <a:ext cx="7492779" cy="4401205"/>
          </a:xfrm>
          <a:prstGeom prst="rect">
            <a:avLst/>
          </a:prstGeom>
          <a:noFill/>
        </p:spPr>
        <p:txBody>
          <a:bodyPr wrap="square" rtlCol="0">
            <a:spAutoFit/>
          </a:bodyPr>
          <a:lstStyle/>
          <a:p>
            <a:r>
              <a:rPr lang="en-US" sz="4000" dirty="0">
                <a:solidFill>
                  <a:schemeClr val="bg1"/>
                </a:solidFill>
                <a:latin typeface="Source Sans Pro" panose="020B0503030403020204" pitchFamily="34" charset="0"/>
                <a:ea typeface="Source Sans Pro" panose="020B0503030403020204" pitchFamily="34" charset="0"/>
              </a:rPr>
              <a:t>“And David the king said to all the assembly, “</a:t>
            </a:r>
            <a:r>
              <a:rPr lang="en-US" sz="4000" dirty="0">
                <a:solidFill>
                  <a:srgbClr val="FFC000"/>
                </a:solidFill>
                <a:latin typeface="Source Sans Pro" panose="020B0503030403020204" pitchFamily="34" charset="0"/>
                <a:ea typeface="Source Sans Pro" panose="020B0503030403020204" pitchFamily="34" charset="0"/>
              </a:rPr>
              <a:t>Solomon my son, whom alone God has chosen, is young and inexperienced</a:t>
            </a:r>
            <a:r>
              <a:rPr lang="en-US" sz="4000" dirty="0">
                <a:solidFill>
                  <a:schemeClr val="bg1"/>
                </a:solidFill>
                <a:latin typeface="Source Sans Pro" panose="020B0503030403020204" pitchFamily="34" charset="0"/>
                <a:ea typeface="Source Sans Pro" panose="020B0503030403020204" pitchFamily="34" charset="0"/>
              </a:rPr>
              <a:t>, and the work is great, for the palace will not be for man but for the LORD God.” </a:t>
            </a:r>
            <a:r>
              <a:rPr lang="en-US" sz="4000" b="1" dirty="0">
                <a:solidFill>
                  <a:schemeClr val="bg1"/>
                </a:solidFill>
                <a:latin typeface="Source Sans Pro" panose="020B0503030403020204" pitchFamily="34" charset="0"/>
                <a:ea typeface="Source Sans Pro" panose="020B0503030403020204" pitchFamily="34" charset="0"/>
              </a:rPr>
              <a:t>– 1</a:t>
            </a:r>
            <a:r>
              <a:rPr lang="en-US" sz="4000" b="1" baseline="30000" dirty="0">
                <a:solidFill>
                  <a:schemeClr val="bg1"/>
                </a:solidFill>
                <a:latin typeface="Source Sans Pro" panose="020B0503030403020204" pitchFamily="34" charset="0"/>
                <a:ea typeface="Source Sans Pro" panose="020B0503030403020204" pitchFamily="34" charset="0"/>
              </a:rPr>
              <a:t>st</a:t>
            </a:r>
            <a:r>
              <a:rPr lang="en-US" sz="4000" b="1" dirty="0">
                <a:solidFill>
                  <a:schemeClr val="bg1"/>
                </a:solidFill>
                <a:latin typeface="Source Sans Pro" panose="020B0503030403020204" pitchFamily="34" charset="0"/>
                <a:ea typeface="Source Sans Pro" panose="020B0503030403020204" pitchFamily="34" charset="0"/>
              </a:rPr>
              <a:t> Chronicles 29:1</a:t>
            </a:r>
          </a:p>
        </p:txBody>
      </p:sp>
    </p:spTree>
    <p:extLst>
      <p:ext uri="{BB962C8B-B14F-4D97-AF65-F5344CB8AC3E}">
        <p14:creationId xmlns:p14="http://schemas.microsoft.com/office/powerpoint/2010/main" val="3921730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erson with a beard and crown&#10;&#10;AI-generated content may be incorrect.">
            <a:extLst>
              <a:ext uri="{FF2B5EF4-FFF2-40B4-BE49-F238E27FC236}">
                <a16:creationId xmlns:a16="http://schemas.microsoft.com/office/drawing/2014/main" id="{18DAC00D-BAB0-36EC-1FE9-EBD2D4962A70}"/>
              </a:ext>
            </a:extLst>
          </p:cNvPr>
          <p:cNvPicPr>
            <a:picLocks noChangeAspect="1"/>
          </p:cNvPicPr>
          <p:nvPr/>
        </p:nvPicPr>
        <p:blipFill>
          <a:blip r:embed="rId2"/>
          <a:srcRect l="426" r="-1" b="-1"/>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3303B3FD-A8E5-1B89-249F-AF74C05764E7}"/>
              </a:ext>
            </a:extLst>
          </p:cNvPr>
          <p:cNvSpPr txBox="1"/>
          <p:nvPr/>
        </p:nvSpPr>
        <p:spPr>
          <a:xfrm>
            <a:off x="999962" y="1396524"/>
            <a:ext cx="4735285" cy="1015663"/>
          </a:xfrm>
          <a:prstGeom prst="rect">
            <a:avLst/>
          </a:prstGeom>
          <a:noFill/>
        </p:spPr>
        <p:txBody>
          <a:bodyPr wrap="square" rtlCol="0">
            <a:spAutoFit/>
          </a:bodyPr>
          <a:lstStyle/>
          <a:p>
            <a:pPr algn="ctr"/>
            <a:r>
              <a:rPr lang="en-US" sz="6000" spc="600" dirty="0">
                <a:solidFill>
                  <a:schemeClr val="bg1"/>
                </a:solidFill>
                <a:latin typeface="Boucherie Block" panose="02000506000000020004" pitchFamily="2" charset="0"/>
              </a:rPr>
              <a:t>Advice</a:t>
            </a:r>
            <a:endParaRPr lang="en-US" sz="4800" spc="600" dirty="0">
              <a:solidFill>
                <a:schemeClr val="bg1"/>
              </a:solidFill>
              <a:latin typeface="Boucherie Block" panose="02000506000000020004" pitchFamily="2" charset="0"/>
            </a:endParaRPr>
          </a:p>
        </p:txBody>
      </p:sp>
      <p:sp>
        <p:nvSpPr>
          <p:cNvPr id="7" name="TextBox 6">
            <a:extLst>
              <a:ext uri="{FF2B5EF4-FFF2-40B4-BE49-F238E27FC236}">
                <a16:creationId xmlns:a16="http://schemas.microsoft.com/office/drawing/2014/main" id="{3FB8988F-0785-E650-E14A-145E0AFF0B63}"/>
              </a:ext>
            </a:extLst>
          </p:cNvPr>
          <p:cNvSpPr txBox="1"/>
          <p:nvPr/>
        </p:nvSpPr>
        <p:spPr>
          <a:xfrm>
            <a:off x="998438" y="2214629"/>
            <a:ext cx="4735285" cy="707886"/>
          </a:xfrm>
          <a:prstGeom prst="rect">
            <a:avLst/>
          </a:prstGeom>
          <a:noFill/>
        </p:spPr>
        <p:txBody>
          <a:bodyPr wrap="square" rtlCol="0">
            <a:spAutoFit/>
          </a:bodyPr>
          <a:lstStyle/>
          <a:p>
            <a:pPr algn="ctr"/>
            <a:r>
              <a:rPr lang="en-US" sz="4000" i="1" dirty="0">
                <a:solidFill>
                  <a:schemeClr val="bg1"/>
                </a:solidFill>
              </a:rPr>
              <a:t>for a</a:t>
            </a:r>
          </a:p>
        </p:txBody>
      </p:sp>
      <p:sp>
        <p:nvSpPr>
          <p:cNvPr id="8" name="TextBox 7">
            <a:extLst>
              <a:ext uri="{FF2B5EF4-FFF2-40B4-BE49-F238E27FC236}">
                <a16:creationId xmlns:a16="http://schemas.microsoft.com/office/drawing/2014/main" id="{83796F40-E24F-DF67-2E10-7A7B26B001DD}"/>
              </a:ext>
            </a:extLst>
          </p:cNvPr>
          <p:cNvSpPr txBox="1"/>
          <p:nvPr/>
        </p:nvSpPr>
        <p:spPr>
          <a:xfrm>
            <a:off x="1001486" y="2682633"/>
            <a:ext cx="4735285" cy="3154710"/>
          </a:xfrm>
          <a:prstGeom prst="rect">
            <a:avLst/>
          </a:prstGeom>
          <a:noFill/>
        </p:spPr>
        <p:txBody>
          <a:bodyPr wrap="square" rtlCol="0">
            <a:spAutoFit/>
          </a:bodyPr>
          <a:lstStyle/>
          <a:p>
            <a:pPr algn="ctr"/>
            <a:r>
              <a:rPr lang="en-US" sz="19900" dirty="0">
                <a:solidFill>
                  <a:schemeClr val="bg1"/>
                </a:solidFill>
                <a:latin typeface="Boucherie Block" panose="02000506000000020004" pitchFamily="2" charset="0"/>
              </a:rPr>
              <a:t>Son</a:t>
            </a:r>
            <a:endParaRPr lang="en-US" sz="13800" dirty="0">
              <a:solidFill>
                <a:schemeClr val="bg1"/>
              </a:solidFill>
              <a:latin typeface="Boucherie Block" panose="02000506000000020004" pitchFamily="2" charset="0"/>
            </a:endParaRPr>
          </a:p>
        </p:txBody>
      </p:sp>
      <p:sp>
        <p:nvSpPr>
          <p:cNvPr id="9" name="TextBox 8">
            <a:extLst>
              <a:ext uri="{FF2B5EF4-FFF2-40B4-BE49-F238E27FC236}">
                <a16:creationId xmlns:a16="http://schemas.microsoft.com/office/drawing/2014/main" id="{1A0308DA-D32D-9A76-98FF-5C360FD9C289}"/>
              </a:ext>
            </a:extLst>
          </p:cNvPr>
          <p:cNvSpPr txBox="1"/>
          <p:nvPr/>
        </p:nvSpPr>
        <p:spPr>
          <a:xfrm>
            <a:off x="1399430" y="5429671"/>
            <a:ext cx="4174434" cy="584775"/>
          </a:xfrm>
          <a:prstGeom prst="rect">
            <a:avLst/>
          </a:prstGeom>
          <a:noFill/>
        </p:spPr>
        <p:txBody>
          <a:bodyPr wrap="square" rtlCol="0">
            <a:spAutoFit/>
          </a:bodyPr>
          <a:lstStyle/>
          <a:p>
            <a:pPr algn="ctr"/>
            <a:r>
              <a:rPr lang="en-US" sz="3200" dirty="0">
                <a:solidFill>
                  <a:srgbClr val="FFC000"/>
                </a:solidFill>
                <a:latin typeface="Source Sans Pro" panose="020B0503030403020204" pitchFamily="34" charset="0"/>
              </a:rPr>
              <a:t>1</a:t>
            </a:r>
            <a:r>
              <a:rPr lang="en-US" sz="3200" baseline="30000" dirty="0">
                <a:solidFill>
                  <a:srgbClr val="FFC000"/>
                </a:solidFill>
                <a:latin typeface="Source Sans Pro" panose="020B0503030403020204" pitchFamily="34" charset="0"/>
              </a:rPr>
              <a:t>st</a:t>
            </a:r>
            <a:r>
              <a:rPr lang="en-US" sz="3200" dirty="0">
                <a:solidFill>
                  <a:srgbClr val="FFC000"/>
                </a:solidFill>
                <a:latin typeface="Source Sans Pro" panose="020B0503030403020204" pitchFamily="34" charset="0"/>
              </a:rPr>
              <a:t> Chronicles 28</a:t>
            </a:r>
          </a:p>
        </p:txBody>
      </p:sp>
      <p:cxnSp>
        <p:nvCxnSpPr>
          <p:cNvPr id="12" name="Straight Connector 11">
            <a:extLst>
              <a:ext uri="{FF2B5EF4-FFF2-40B4-BE49-F238E27FC236}">
                <a16:creationId xmlns:a16="http://schemas.microsoft.com/office/drawing/2014/main" id="{14370F40-2B87-EED1-5687-E45BA73FF10B}"/>
              </a:ext>
            </a:extLst>
          </p:cNvPr>
          <p:cNvCxnSpPr/>
          <p:nvPr/>
        </p:nvCxnSpPr>
        <p:spPr>
          <a:xfrm>
            <a:off x="2308556" y="1264258"/>
            <a:ext cx="211504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651A83E5-32DD-C22B-618E-E7C3FE3DF9E6}"/>
              </a:ext>
            </a:extLst>
          </p:cNvPr>
          <p:cNvCxnSpPr/>
          <p:nvPr/>
        </p:nvCxnSpPr>
        <p:spPr>
          <a:xfrm>
            <a:off x="2429123" y="5344602"/>
            <a:ext cx="211504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3593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descr="A large building with a large building with a large building with a large building with a large building with a large building with a large building with a large building with a large building with a large building&#10;&#10;AI-generated content may be incorrect.">
            <a:extLst>
              <a:ext uri="{FF2B5EF4-FFF2-40B4-BE49-F238E27FC236}">
                <a16:creationId xmlns:a16="http://schemas.microsoft.com/office/drawing/2014/main" id="{07EAECE0-8B52-DDF0-9957-213BF3E8B3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1335" y="43678"/>
            <a:ext cx="9349330" cy="6770643"/>
          </a:xfrm>
          <a:prstGeom prst="rect">
            <a:avLst/>
          </a:prstGeom>
        </p:spPr>
      </p:pic>
    </p:spTree>
    <p:extLst>
      <p:ext uri="{BB962C8B-B14F-4D97-AF65-F5344CB8AC3E}">
        <p14:creationId xmlns:p14="http://schemas.microsoft.com/office/powerpoint/2010/main" val="3305340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D0EC1D-7D63-C387-128B-2341B9473C6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5020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with a beard and crown&#10;&#10;AI-generated content may be incorrect.">
            <a:extLst>
              <a:ext uri="{FF2B5EF4-FFF2-40B4-BE49-F238E27FC236}">
                <a16:creationId xmlns:a16="http://schemas.microsoft.com/office/drawing/2014/main" id="{A675A80A-FF3C-3196-02AB-7FAFAFCB91CE}"/>
              </a:ext>
            </a:extLst>
          </p:cNvPr>
          <p:cNvPicPr>
            <a:picLocks noChangeAspect="1"/>
          </p:cNvPicPr>
          <p:nvPr/>
        </p:nvPicPr>
        <p:blipFill>
          <a:blip r:embed="rId2"/>
          <a:srcRect l="426" r="-1" b="-1"/>
          <a:stretch>
            <a:fillRect/>
          </a:stretch>
        </p:blipFill>
        <p:spPr>
          <a:xfrm>
            <a:off x="20" y="1282"/>
            <a:ext cx="12191980" cy="6856718"/>
          </a:xfrm>
          <a:prstGeom prst="rect">
            <a:avLst/>
          </a:prstGeom>
        </p:spPr>
      </p:pic>
      <p:sp>
        <p:nvSpPr>
          <p:cNvPr id="5" name="TextBox 4">
            <a:extLst>
              <a:ext uri="{FF2B5EF4-FFF2-40B4-BE49-F238E27FC236}">
                <a16:creationId xmlns:a16="http://schemas.microsoft.com/office/drawing/2014/main" id="{038C89E3-07BE-1107-69C6-8F7D5EAD08AA}"/>
              </a:ext>
            </a:extLst>
          </p:cNvPr>
          <p:cNvSpPr txBox="1"/>
          <p:nvPr/>
        </p:nvSpPr>
        <p:spPr>
          <a:xfrm>
            <a:off x="200950" y="238001"/>
            <a:ext cx="4735285" cy="769441"/>
          </a:xfrm>
          <a:prstGeom prst="rect">
            <a:avLst/>
          </a:prstGeom>
          <a:noFill/>
        </p:spPr>
        <p:txBody>
          <a:bodyPr wrap="square" rtlCol="0">
            <a:spAutoFit/>
          </a:bodyPr>
          <a:lstStyle/>
          <a:p>
            <a:r>
              <a:rPr lang="en-US" sz="4400" spc="600" dirty="0">
                <a:solidFill>
                  <a:schemeClr val="bg1"/>
                </a:solidFill>
                <a:latin typeface="Boucherie Block" panose="02000506000000020004" pitchFamily="2" charset="0"/>
              </a:rPr>
              <a:t>King David</a:t>
            </a:r>
            <a:endParaRPr lang="en-US" sz="3600" spc="600" dirty="0">
              <a:solidFill>
                <a:schemeClr val="bg1"/>
              </a:solidFill>
              <a:latin typeface="Boucherie Block" panose="02000506000000020004" pitchFamily="2" charset="0"/>
            </a:endParaRPr>
          </a:p>
        </p:txBody>
      </p:sp>
      <p:sp>
        <p:nvSpPr>
          <p:cNvPr id="6" name="Rectangle 5">
            <a:extLst>
              <a:ext uri="{FF2B5EF4-FFF2-40B4-BE49-F238E27FC236}">
                <a16:creationId xmlns:a16="http://schemas.microsoft.com/office/drawing/2014/main" id="{3C56FEF2-315A-F383-FA70-845AE3AE17B7}"/>
              </a:ext>
            </a:extLst>
          </p:cNvPr>
          <p:cNvSpPr/>
          <p:nvPr/>
        </p:nvSpPr>
        <p:spPr>
          <a:xfrm>
            <a:off x="0" y="1335819"/>
            <a:ext cx="3554233" cy="769441"/>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D822E61-A250-A0CC-A289-2BC617CFEA14}"/>
              </a:ext>
            </a:extLst>
          </p:cNvPr>
          <p:cNvSpPr txBox="1"/>
          <p:nvPr/>
        </p:nvSpPr>
        <p:spPr>
          <a:xfrm>
            <a:off x="71562" y="1431235"/>
            <a:ext cx="3315694" cy="584775"/>
          </a:xfrm>
          <a:prstGeom prst="rect">
            <a:avLst/>
          </a:prstGeom>
          <a:noFill/>
        </p:spPr>
        <p:txBody>
          <a:bodyPr wrap="square" rtlCol="0">
            <a:spAutoFit/>
          </a:bodyPr>
          <a:lstStyle/>
          <a:p>
            <a:r>
              <a:rPr lang="en-US" sz="3200" dirty="0">
                <a:solidFill>
                  <a:schemeClr val="bg1"/>
                </a:solidFill>
                <a:latin typeface="Source Sans Pro Black" panose="020B0803030403020204" pitchFamily="34" charset="0"/>
                <a:ea typeface="Source Sans Pro Black" panose="020B0803030403020204" pitchFamily="34" charset="0"/>
              </a:rPr>
              <a:t>8 Different Wives</a:t>
            </a:r>
          </a:p>
        </p:txBody>
      </p:sp>
      <p:sp>
        <p:nvSpPr>
          <p:cNvPr id="8" name="Rectangle 7">
            <a:extLst>
              <a:ext uri="{FF2B5EF4-FFF2-40B4-BE49-F238E27FC236}">
                <a16:creationId xmlns:a16="http://schemas.microsoft.com/office/drawing/2014/main" id="{2556B21A-6031-808C-E763-116630B95D27}"/>
              </a:ext>
            </a:extLst>
          </p:cNvPr>
          <p:cNvSpPr/>
          <p:nvPr/>
        </p:nvSpPr>
        <p:spPr>
          <a:xfrm>
            <a:off x="0" y="2461293"/>
            <a:ext cx="5049078" cy="769441"/>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1CFA335-A549-893D-0906-7F02344BC684}"/>
              </a:ext>
            </a:extLst>
          </p:cNvPr>
          <p:cNvSpPr txBox="1"/>
          <p:nvPr/>
        </p:nvSpPr>
        <p:spPr>
          <a:xfrm>
            <a:off x="71562" y="2556709"/>
            <a:ext cx="4710214" cy="584775"/>
          </a:xfrm>
          <a:prstGeom prst="rect">
            <a:avLst/>
          </a:prstGeom>
          <a:noFill/>
        </p:spPr>
        <p:txBody>
          <a:bodyPr wrap="square" rtlCol="0">
            <a:spAutoFit/>
          </a:bodyPr>
          <a:lstStyle/>
          <a:p>
            <a:r>
              <a:rPr lang="en-US" sz="3200" dirty="0">
                <a:solidFill>
                  <a:schemeClr val="bg1"/>
                </a:solidFill>
                <a:latin typeface="Source Sans Pro Black" panose="020B0803030403020204" pitchFamily="34" charset="0"/>
                <a:ea typeface="Source Sans Pro Black" panose="020B0803030403020204" pitchFamily="34" charset="0"/>
              </a:rPr>
              <a:t>20 Named Children</a:t>
            </a:r>
          </a:p>
        </p:txBody>
      </p:sp>
      <p:sp>
        <p:nvSpPr>
          <p:cNvPr id="10" name="Rectangle 9">
            <a:extLst>
              <a:ext uri="{FF2B5EF4-FFF2-40B4-BE49-F238E27FC236}">
                <a16:creationId xmlns:a16="http://schemas.microsoft.com/office/drawing/2014/main" id="{BCC8AAD5-6193-62D3-8F14-21767C691B0D}"/>
              </a:ext>
            </a:extLst>
          </p:cNvPr>
          <p:cNvSpPr/>
          <p:nvPr/>
        </p:nvSpPr>
        <p:spPr>
          <a:xfrm>
            <a:off x="-1" y="3586767"/>
            <a:ext cx="6297433" cy="769441"/>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4FC5B75-2CF8-88D2-ACC9-D32D4D931BF3}"/>
              </a:ext>
            </a:extLst>
          </p:cNvPr>
          <p:cNvSpPr txBox="1"/>
          <p:nvPr/>
        </p:nvSpPr>
        <p:spPr>
          <a:xfrm>
            <a:off x="71561" y="3682183"/>
            <a:ext cx="6297433" cy="584775"/>
          </a:xfrm>
          <a:prstGeom prst="rect">
            <a:avLst/>
          </a:prstGeom>
          <a:noFill/>
        </p:spPr>
        <p:txBody>
          <a:bodyPr wrap="square" rtlCol="0">
            <a:spAutoFit/>
          </a:bodyPr>
          <a:lstStyle/>
          <a:p>
            <a:r>
              <a:rPr lang="en-US" sz="3200" dirty="0">
                <a:solidFill>
                  <a:schemeClr val="bg1"/>
                </a:solidFill>
                <a:latin typeface="Source Sans Pro Black" panose="020B0803030403020204" pitchFamily="34" charset="0"/>
                <a:ea typeface="Source Sans Pro Black" panose="020B0803030403020204" pitchFamily="34" charset="0"/>
              </a:rPr>
              <a:t>Unknown Number of Concubines</a:t>
            </a:r>
          </a:p>
        </p:txBody>
      </p:sp>
      <p:sp>
        <p:nvSpPr>
          <p:cNvPr id="12" name="Rectangle 11">
            <a:extLst>
              <a:ext uri="{FF2B5EF4-FFF2-40B4-BE49-F238E27FC236}">
                <a16:creationId xmlns:a16="http://schemas.microsoft.com/office/drawing/2014/main" id="{81BD777D-78C3-0E60-DB0D-D02AB3814491}"/>
              </a:ext>
            </a:extLst>
          </p:cNvPr>
          <p:cNvSpPr/>
          <p:nvPr/>
        </p:nvSpPr>
        <p:spPr>
          <a:xfrm>
            <a:off x="0" y="4712241"/>
            <a:ext cx="5049078" cy="769441"/>
          </a:xfrm>
          <a:prstGeom prst="rect">
            <a:avLst/>
          </a:prstGeom>
          <a:solidFill>
            <a:srgbClr val="CC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ED45F21-F78C-D6DF-CB92-C8FBCFAB8E5B}"/>
              </a:ext>
            </a:extLst>
          </p:cNvPr>
          <p:cNvSpPr txBox="1"/>
          <p:nvPr/>
        </p:nvSpPr>
        <p:spPr>
          <a:xfrm>
            <a:off x="71562" y="4807657"/>
            <a:ext cx="4710214" cy="584775"/>
          </a:xfrm>
          <a:prstGeom prst="rect">
            <a:avLst/>
          </a:prstGeom>
          <a:noFill/>
        </p:spPr>
        <p:txBody>
          <a:bodyPr wrap="square" rtlCol="0">
            <a:spAutoFit/>
          </a:bodyPr>
          <a:lstStyle/>
          <a:p>
            <a:r>
              <a:rPr lang="en-US" sz="3200" dirty="0">
                <a:solidFill>
                  <a:schemeClr val="bg1"/>
                </a:solidFill>
                <a:latin typeface="Source Sans Pro Black" panose="020B0803030403020204" pitchFamily="34" charset="0"/>
                <a:ea typeface="Source Sans Pro Black" panose="020B0803030403020204" pitchFamily="34" charset="0"/>
              </a:rPr>
              <a:t>4 Sons Fighting</a:t>
            </a:r>
          </a:p>
        </p:txBody>
      </p:sp>
      <p:sp>
        <p:nvSpPr>
          <p:cNvPr id="14" name="Rectangle 13">
            <a:extLst>
              <a:ext uri="{FF2B5EF4-FFF2-40B4-BE49-F238E27FC236}">
                <a16:creationId xmlns:a16="http://schemas.microsoft.com/office/drawing/2014/main" id="{53155599-1713-7B86-D5D4-8E0279875370}"/>
              </a:ext>
            </a:extLst>
          </p:cNvPr>
          <p:cNvSpPr/>
          <p:nvPr/>
        </p:nvSpPr>
        <p:spPr>
          <a:xfrm>
            <a:off x="0" y="5837714"/>
            <a:ext cx="3554233" cy="769441"/>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35CB4D53-7419-79A6-4671-463FC054B095}"/>
              </a:ext>
            </a:extLst>
          </p:cNvPr>
          <p:cNvSpPr txBox="1"/>
          <p:nvPr/>
        </p:nvSpPr>
        <p:spPr>
          <a:xfrm>
            <a:off x="71562" y="5933130"/>
            <a:ext cx="3315694" cy="584775"/>
          </a:xfrm>
          <a:prstGeom prst="rect">
            <a:avLst/>
          </a:prstGeom>
          <a:noFill/>
        </p:spPr>
        <p:txBody>
          <a:bodyPr wrap="square" rtlCol="0">
            <a:spAutoFit/>
          </a:bodyPr>
          <a:lstStyle/>
          <a:p>
            <a:r>
              <a:rPr lang="en-US" sz="3200" dirty="0">
                <a:solidFill>
                  <a:schemeClr val="bg1"/>
                </a:solidFill>
                <a:latin typeface="Source Sans Pro Black" panose="020B0803030403020204" pitchFamily="34" charset="0"/>
                <a:ea typeface="Source Sans Pro Black" panose="020B0803030403020204" pitchFamily="34" charset="0"/>
              </a:rPr>
              <a:t>1 Eventual King</a:t>
            </a:r>
          </a:p>
        </p:txBody>
      </p:sp>
    </p:spTree>
    <p:extLst>
      <p:ext uri="{BB962C8B-B14F-4D97-AF65-F5344CB8AC3E}">
        <p14:creationId xmlns:p14="http://schemas.microsoft.com/office/powerpoint/2010/main" val="250429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animBg="1"/>
      <p:bldP spid="9" grpId="0"/>
      <p:bldP spid="10" grpId="0" animBg="1"/>
      <p:bldP spid="11" grpId="0"/>
      <p:bldP spid="12" grpId="0" animBg="1"/>
      <p:bldP spid="13" grpId="0"/>
      <p:bldP spid="14" grpId="0" animBg="1"/>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computer screen with a chart&#10;&#10;AI-generated content may be incorrect.">
            <a:extLst>
              <a:ext uri="{FF2B5EF4-FFF2-40B4-BE49-F238E27FC236}">
                <a16:creationId xmlns:a16="http://schemas.microsoft.com/office/drawing/2014/main" id="{FFB11A42-A505-BE61-B5B9-EB6B186B12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647" y="1105231"/>
            <a:ext cx="10945625" cy="4611757"/>
          </a:xfrm>
          <a:prstGeom prst="rect">
            <a:avLst/>
          </a:prstGeom>
        </p:spPr>
      </p:pic>
    </p:spTree>
    <p:extLst>
      <p:ext uri="{BB962C8B-B14F-4D97-AF65-F5344CB8AC3E}">
        <p14:creationId xmlns:p14="http://schemas.microsoft.com/office/powerpoint/2010/main" val="3810314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with a beard and crown&#10;&#10;AI-generated content may be incorrect.">
            <a:extLst>
              <a:ext uri="{FF2B5EF4-FFF2-40B4-BE49-F238E27FC236}">
                <a16:creationId xmlns:a16="http://schemas.microsoft.com/office/drawing/2014/main" id="{FC0E8B28-0A10-E446-48DB-DC5CDE49B1BE}"/>
              </a:ext>
            </a:extLst>
          </p:cNvPr>
          <p:cNvPicPr>
            <a:picLocks noChangeAspect="1"/>
          </p:cNvPicPr>
          <p:nvPr/>
        </p:nvPicPr>
        <p:blipFill>
          <a:blip r:embed="rId2"/>
          <a:srcRect l="426" t="29669" b="48104"/>
          <a:stretch>
            <a:fillRect/>
          </a:stretch>
        </p:blipFill>
        <p:spPr>
          <a:xfrm>
            <a:off x="0" y="0"/>
            <a:ext cx="12191980" cy="1524001"/>
          </a:xfrm>
          <a:prstGeom prst="rect">
            <a:avLst/>
          </a:prstGeom>
        </p:spPr>
      </p:pic>
      <p:sp>
        <p:nvSpPr>
          <p:cNvPr id="3" name="TextBox 2">
            <a:extLst>
              <a:ext uri="{FF2B5EF4-FFF2-40B4-BE49-F238E27FC236}">
                <a16:creationId xmlns:a16="http://schemas.microsoft.com/office/drawing/2014/main" id="{AD909233-FFB9-ACD3-3273-276484F3CAE2}"/>
              </a:ext>
            </a:extLst>
          </p:cNvPr>
          <p:cNvSpPr txBox="1"/>
          <p:nvPr/>
        </p:nvSpPr>
        <p:spPr>
          <a:xfrm>
            <a:off x="237962" y="254168"/>
            <a:ext cx="7534438" cy="1015663"/>
          </a:xfrm>
          <a:prstGeom prst="rect">
            <a:avLst/>
          </a:prstGeom>
          <a:noFill/>
        </p:spPr>
        <p:txBody>
          <a:bodyPr wrap="square" rtlCol="0">
            <a:spAutoFit/>
          </a:bodyPr>
          <a:lstStyle/>
          <a:p>
            <a:r>
              <a:rPr lang="en-US" sz="6000" dirty="0">
                <a:solidFill>
                  <a:srgbClr val="FFC000"/>
                </a:solidFill>
                <a:latin typeface="Boucherie Block" panose="02000506000000020004" pitchFamily="2" charset="0"/>
              </a:rPr>
              <a:t>1</a:t>
            </a:r>
            <a:r>
              <a:rPr lang="en-US" sz="6000" baseline="30000" dirty="0">
                <a:solidFill>
                  <a:srgbClr val="FFC000"/>
                </a:solidFill>
                <a:latin typeface="Boucherie Block" panose="02000506000000020004" pitchFamily="2" charset="0"/>
              </a:rPr>
              <a:t>st</a:t>
            </a:r>
            <a:r>
              <a:rPr lang="en-US" sz="6000" dirty="0">
                <a:solidFill>
                  <a:srgbClr val="FFC000"/>
                </a:solidFill>
                <a:latin typeface="Boucherie Block" panose="02000506000000020004" pitchFamily="2" charset="0"/>
              </a:rPr>
              <a:t> Chronicles 22:7-10</a:t>
            </a:r>
            <a:endParaRPr lang="en-US" sz="4800" dirty="0">
              <a:solidFill>
                <a:srgbClr val="FFC000"/>
              </a:solidFill>
              <a:latin typeface="Boucherie Block" panose="02000506000000020004" pitchFamily="2" charset="0"/>
            </a:endParaRPr>
          </a:p>
        </p:txBody>
      </p:sp>
      <p:sp>
        <p:nvSpPr>
          <p:cNvPr id="4" name="TextBox 3">
            <a:extLst>
              <a:ext uri="{FF2B5EF4-FFF2-40B4-BE49-F238E27FC236}">
                <a16:creationId xmlns:a16="http://schemas.microsoft.com/office/drawing/2014/main" id="{37D154DD-C736-5EC7-D1DE-7AFF53B86D06}"/>
              </a:ext>
            </a:extLst>
          </p:cNvPr>
          <p:cNvSpPr txBox="1"/>
          <p:nvPr/>
        </p:nvSpPr>
        <p:spPr>
          <a:xfrm>
            <a:off x="589280" y="1696720"/>
            <a:ext cx="10739120" cy="4708981"/>
          </a:xfrm>
          <a:prstGeom prst="rect">
            <a:avLst/>
          </a:prstGeom>
          <a:noFill/>
        </p:spPr>
        <p:txBody>
          <a:bodyPr wrap="square" rtlCol="0">
            <a:spAutoFit/>
          </a:bodyPr>
          <a:lstStyle/>
          <a:p>
            <a:r>
              <a:rPr lang="en-US" sz="3000" dirty="0">
                <a:latin typeface="Source Sans Pro" panose="020B0503030403020204" pitchFamily="34" charset="0"/>
                <a:ea typeface="Source Sans Pro" panose="020B0503030403020204" pitchFamily="34" charset="0"/>
              </a:rPr>
              <a:t>David said to Solomon, “My son, I had it in my heart to build a house to the name of the LORD my God. But the word of the LORD came to me, saying, ‘You have shed much blood and have waged great wars. You shall not build a house to my name, because you have shed so much blood before me on the earth. Behold, a son shall be born to you who shall be a man of rest. I will give him rest from all his surrounding enemies. For his name shall be Solomon, and I will give peace and quiet to Israel in his days. He shall build a house for my name. He shall be my son, and I will be his father, and I will establish his royal throne in Israel forever.’ </a:t>
            </a:r>
          </a:p>
        </p:txBody>
      </p:sp>
    </p:spTree>
    <p:extLst>
      <p:ext uri="{BB962C8B-B14F-4D97-AF65-F5344CB8AC3E}">
        <p14:creationId xmlns:p14="http://schemas.microsoft.com/office/powerpoint/2010/main" val="2219754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0BE81-948C-4226-6252-DA861A8DD999}"/>
            </a:ext>
          </a:extLst>
        </p:cNvPr>
        <p:cNvGrpSpPr/>
        <p:nvPr/>
      </p:nvGrpSpPr>
      <p:grpSpPr>
        <a:xfrm>
          <a:off x="0" y="0"/>
          <a:ext cx="0" cy="0"/>
          <a:chOff x="0" y="0"/>
          <a:chExt cx="0" cy="0"/>
        </a:xfrm>
      </p:grpSpPr>
      <p:pic>
        <p:nvPicPr>
          <p:cNvPr id="2" name="Picture 1" descr="A person with a beard and crown&#10;&#10;AI-generated content may be incorrect.">
            <a:extLst>
              <a:ext uri="{FF2B5EF4-FFF2-40B4-BE49-F238E27FC236}">
                <a16:creationId xmlns:a16="http://schemas.microsoft.com/office/drawing/2014/main" id="{9F6FF4DB-734F-C0E9-EEB7-9A5DDFA6491B}"/>
              </a:ext>
            </a:extLst>
          </p:cNvPr>
          <p:cNvPicPr>
            <a:picLocks noChangeAspect="1"/>
          </p:cNvPicPr>
          <p:nvPr/>
        </p:nvPicPr>
        <p:blipFill>
          <a:blip r:embed="rId2"/>
          <a:srcRect l="426" t="29669" b="48104"/>
          <a:stretch>
            <a:fillRect/>
          </a:stretch>
        </p:blipFill>
        <p:spPr>
          <a:xfrm>
            <a:off x="0" y="0"/>
            <a:ext cx="12191980" cy="1524001"/>
          </a:xfrm>
          <a:prstGeom prst="rect">
            <a:avLst/>
          </a:prstGeom>
        </p:spPr>
      </p:pic>
      <p:sp>
        <p:nvSpPr>
          <p:cNvPr id="3" name="TextBox 2">
            <a:extLst>
              <a:ext uri="{FF2B5EF4-FFF2-40B4-BE49-F238E27FC236}">
                <a16:creationId xmlns:a16="http://schemas.microsoft.com/office/drawing/2014/main" id="{CB704B6E-FE66-4F55-80F3-142F2BACF821}"/>
              </a:ext>
            </a:extLst>
          </p:cNvPr>
          <p:cNvSpPr txBox="1"/>
          <p:nvPr/>
        </p:nvSpPr>
        <p:spPr>
          <a:xfrm>
            <a:off x="237962" y="254168"/>
            <a:ext cx="7534438" cy="1015663"/>
          </a:xfrm>
          <a:prstGeom prst="rect">
            <a:avLst/>
          </a:prstGeom>
          <a:noFill/>
        </p:spPr>
        <p:txBody>
          <a:bodyPr wrap="square" rtlCol="0">
            <a:spAutoFit/>
          </a:bodyPr>
          <a:lstStyle/>
          <a:p>
            <a:r>
              <a:rPr lang="en-US" sz="6000" dirty="0">
                <a:solidFill>
                  <a:schemeClr val="bg1"/>
                </a:solidFill>
                <a:latin typeface="Boucherie Block" panose="02000506000000020004" pitchFamily="2" charset="0"/>
              </a:rPr>
              <a:t>A </a:t>
            </a:r>
            <a:r>
              <a:rPr lang="en-US" sz="6000" dirty="0">
                <a:solidFill>
                  <a:srgbClr val="FFC000"/>
                </a:solidFill>
                <a:latin typeface="Boucherie Block" panose="02000506000000020004" pitchFamily="2" charset="0"/>
              </a:rPr>
              <a:t>Willing</a:t>
            </a:r>
            <a:r>
              <a:rPr lang="en-US" sz="6000" dirty="0">
                <a:solidFill>
                  <a:schemeClr val="bg1"/>
                </a:solidFill>
                <a:latin typeface="Boucherie Block" panose="02000506000000020004" pitchFamily="2" charset="0"/>
              </a:rPr>
              <a:t> Heart</a:t>
            </a:r>
            <a:endParaRPr lang="en-US" sz="4800" dirty="0">
              <a:solidFill>
                <a:schemeClr val="bg1"/>
              </a:solidFill>
              <a:latin typeface="Boucherie Block" panose="02000506000000020004" pitchFamily="2" charset="0"/>
            </a:endParaRPr>
          </a:p>
        </p:txBody>
      </p:sp>
      <p:sp>
        <p:nvSpPr>
          <p:cNvPr id="6" name="TextBox 5">
            <a:extLst>
              <a:ext uri="{FF2B5EF4-FFF2-40B4-BE49-F238E27FC236}">
                <a16:creationId xmlns:a16="http://schemas.microsoft.com/office/drawing/2014/main" id="{40086100-85D1-549F-5A5E-74D0510C2F1A}"/>
              </a:ext>
            </a:extLst>
          </p:cNvPr>
          <p:cNvSpPr txBox="1"/>
          <p:nvPr/>
        </p:nvSpPr>
        <p:spPr>
          <a:xfrm>
            <a:off x="0" y="2091035"/>
            <a:ext cx="4742180" cy="4401205"/>
          </a:xfrm>
          <a:prstGeom prst="rect">
            <a:avLst/>
          </a:prstGeom>
          <a:noFill/>
        </p:spPr>
        <p:txBody>
          <a:bodyPr wrap="square">
            <a:spAutoFit/>
          </a:bodyPr>
          <a:lstStyle/>
          <a:p>
            <a:pPr algn="r"/>
            <a:r>
              <a:rPr lang="en-US" sz="2800" b="0" i="0" u="none" strike="noStrike" baseline="0" dirty="0">
                <a:solidFill>
                  <a:srgbClr val="292F33"/>
                </a:solidFill>
                <a:latin typeface="Source Sans Pro" panose="020B0503030403020204" pitchFamily="34" charset="0"/>
                <a:ea typeface="Source Sans Pro" panose="020B0503030403020204" pitchFamily="34" charset="0"/>
              </a:rPr>
              <a:t>And you, Solomon my son, know the God of your father and serve him with a whole heart and with a willing mind, for the LORD searches all hearts and understands every plan and thought. If you seek him, he will be found by you, but if you forsake him, he will cast you off forever. </a:t>
            </a:r>
            <a:endParaRPr lang="en-US" sz="2800" dirty="0">
              <a:latin typeface="Source Sans Pro" panose="020B0503030403020204" pitchFamily="34" charset="0"/>
              <a:ea typeface="Source Sans Pro" panose="020B0503030403020204" pitchFamily="34" charset="0"/>
            </a:endParaRPr>
          </a:p>
        </p:txBody>
      </p:sp>
      <p:cxnSp>
        <p:nvCxnSpPr>
          <p:cNvPr id="8" name="Straight Connector 7">
            <a:extLst>
              <a:ext uri="{FF2B5EF4-FFF2-40B4-BE49-F238E27FC236}">
                <a16:creationId xmlns:a16="http://schemas.microsoft.com/office/drawing/2014/main" id="{3960C4D9-74D4-AD73-E38D-7C0FE465D0E3}"/>
              </a:ext>
            </a:extLst>
          </p:cNvPr>
          <p:cNvCxnSpPr/>
          <p:nvPr/>
        </p:nvCxnSpPr>
        <p:spPr>
          <a:xfrm>
            <a:off x="4826000" y="1891437"/>
            <a:ext cx="0" cy="4600803"/>
          </a:xfrm>
          <a:prstGeom prst="line">
            <a:avLst/>
          </a:prstGeom>
        </p:spPr>
        <p:style>
          <a:lnRef idx="2">
            <a:schemeClr val="dk1"/>
          </a:lnRef>
          <a:fillRef idx="0">
            <a:schemeClr val="dk1"/>
          </a:fillRef>
          <a:effectRef idx="1">
            <a:schemeClr val="dk1"/>
          </a:effectRef>
          <a:fontRef idx="minor">
            <a:schemeClr val="tx1"/>
          </a:fontRef>
        </p:style>
      </p:cxnSp>
      <p:sp>
        <p:nvSpPr>
          <p:cNvPr id="9" name="TextBox 8">
            <a:extLst>
              <a:ext uri="{FF2B5EF4-FFF2-40B4-BE49-F238E27FC236}">
                <a16:creationId xmlns:a16="http://schemas.microsoft.com/office/drawing/2014/main" id="{EDDFB0D3-6B41-BD52-6728-9995F042430D}"/>
              </a:ext>
            </a:extLst>
          </p:cNvPr>
          <p:cNvSpPr txBox="1"/>
          <p:nvPr/>
        </p:nvSpPr>
        <p:spPr>
          <a:xfrm>
            <a:off x="1338580" y="1629827"/>
            <a:ext cx="3403600" cy="523220"/>
          </a:xfrm>
          <a:prstGeom prst="rect">
            <a:avLst/>
          </a:prstGeom>
          <a:noFill/>
        </p:spPr>
        <p:txBody>
          <a:bodyPr wrap="square" rtlCol="0">
            <a:spAutoFit/>
          </a:bodyPr>
          <a:lstStyle/>
          <a:p>
            <a:pPr algn="r"/>
            <a:r>
              <a:rPr lang="en-US" sz="2800" b="1" dirty="0">
                <a:solidFill>
                  <a:srgbClr val="C00000"/>
                </a:solidFill>
                <a:latin typeface="Source Sans Pro" panose="020B0503030403020204" pitchFamily="34" charset="0"/>
                <a:ea typeface="Source Sans Pro" panose="020B0503030403020204" pitchFamily="34" charset="0"/>
              </a:rPr>
              <a:t>1</a:t>
            </a:r>
            <a:r>
              <a:rPr lang="en-US" sz="2800" b="1" baseline="30000" dirty="0">
                <a:solidFill>
                  <a:srgbClr val="C00000"/>
                </a:solidFill>
                <a:latin typeface="Source Sans Pro" panose="020B0503030403020204" pitchFamily="34" charset="0"/>
                <a:ea typeface="Source Sans Pro" panose="020B0503030403020204" pitchFamily="34" charset="0"/>
              </a:rPr>
              <a:t>st</a:t>
            </a:r>
            <a:r>
              <a:rPr lang="en-US" sz="2800" b="1" dirty="0">
                <a:solidFill>
                  <a:srgbClr val="C00000"/>
                </a:solidFill>
                <a:latin typeface="Source Sans Pro" panose="020B0503030403020204" pitchFamily="34" charset="0"/>
                <a:ea typeface="Source Sans Pro" panose="020B0503030403020204" pitchFamily="34" charset="0"/>
              </a:rPr>
              <a:t> Chronicles 28:9</a:t>
            </a:r>
          </a:p>
        </p:txBody>
      </p:sp>
      <p:sp>
        <p:nvSpPr>
          <p:cNvPr id="12" name="TextBox 11">
            <a:extLst>
              <a:ext uri="{FF2B5EF4-FFF2-40B4-BE49-F238E27FC236}">
                <a16:creationId xmlns:a16="http://schemas.microsoft.com/office/drawing/2014/main" id="{AC2AF2F4-0D70-9B5C-F2E0-D3710E0DDC37}"/>
              </a:ext>
            </a:extLst>
          </p:cNvPr>
          <p:cNvSpPr txBox="1"/>
          <p:nvPr/>
        </p:nvSpPr>
        <p:spPr>
          <a:xfrm>
            <a:off x="5283200" y="1891437"/>
            <a:ext cx="6238239"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Our greatest undertaking in life is to learn about the God of heaven </a:t>
            </a:r>
          </a:p>
        </p:txBody>
      </p:sp>
      <p:sp>
        <p:nvSpPr>
          <p:cNvPr id="13" name="TextBox 12">
            <a:extLst>
              <a:ext uri="{FF2B5EF4-FFF2-40B4-BE49-F238E27FC236}">
                <a16:creationId xmlns:a16="http://schemas.microsoft.com/office/drawing/2014/main" id="{01C12361-BE7D-9743-7773-F5C76BCB83EF}"/>
              </a:ext>
            </a:extLst>
          </p:cNvPr>
          <p:cNvSpPr txBox="1"/>
          <p:nvPr/>
        </p:nvSpPr>
        <p:spPr>
          <a:xfrm>
            <a:off x="5283199" y="3150344"/>
            <a:ext cx="6431280"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David’s desire is for his son to have the right spirit and attitude toward religion</a:t>
            </a:r>
          </a:p>
        </p:txBody>
      </p:sp>
      <p:sp>
        <p:nvSpPr>
          <p:cNvPr id="14" name="TextBox 13">
            <a:extLst>
              <a:ext uri="{FF2B5EF4-FFF2-40B4-BE49-F238E27FC236}">
                <a16:creationId xmlns:a16="http://schemas.microsoft.com/office/drawing/2014/main" id="{73AB75EB-BA5B-AD92-830E-7D8383471799}"/>
              </a:ext>
            </a:extLst>
          </p:cNvPr>
          <p:cNvSpPr txBox="1"/>
          <p:nvPr/>
        </p:nvSpPr>
        <p:spPr>
          <a:xfrm>
            <a:off x="5283198" y="4326234"/>
            <a:ext cx="6908782" cy="523220"/>
          </a:xfrm>
          <a:prstGeom prst="rect">
            <a:avLst/>
          </a:prstGeom>
          <a:noFill/>
        </p:spPr>
        <p:txBody>
          <a:bodyPr wrap="square" rtlCol="0">
            <a:spAutoFit/>
          </a:bodyPr>
          <a:lstStyle/>
          <a:p>
            <a:pPr marL="285750" indent="-285750">
              <a:buFont typeface="Arial" panose="020B0604020202020204" pitchFamily="34" charset="0"/>
              <a:buChar char="•"/>
            </a:pPr>
            <a:r>
              <a:rPr lang="en-US" sz="2800" b="1" dirty="0">
                <a:solidFill>
                  <a:srgbClr val="C00000"/>
                </a:solidFill>
                <a:latin typeface="Source Sans Pro" panose="020B0503030403020204" pitchFamily="34" charset="0"/>
                <a:ea typeface="Source Sans Pro" panose="020B0503030403020204" pitchFamily="34" charset="0"/>
              </a:rPr>
              <a:t>Mal. 1:12-13; Exo. 35:29; 1</a:t>
            </a:r>
            <a:r>
              <a:rPr lang="en-US" sz="2800" b="1" baseline="30000" dirty="0">
                <a:solidFill>
                  <a:srgbClr val="C00000"/>
                </a:solidFill>
                <a:latin typeface="Source Sans Pro" panose="020B0503030403020204" pitchFamily="34" charset="0"/>
                <a:ea typeface="Source Sans Pro" panose="020B0503030403020204" pitchFamily="34" charset="0"/>
              </a:rPr>
              <a:t>st</a:t>
            </a:r>
            <a:r>
              <a:rPr lang="en-US" sz="2800" b="1" dirty="0">
                <a:solidFill>
                  <a:srgbClr val="C00000"/>
                </a:solidFill>
                <a:latin typeface="Source Sans Pro" panose="020B0503030403020204" pitchFamily="34" charset="0"/>
                <a:ea typeface="Source Sans Pro" panose="020B0503030403020204" pitchFamily="34" charset="0"/>
              </a:rPr>
              <a:t> Chr. 29:9, 19</a:t>
            </a:r>
          </a:p>
        </p:txBody>
      </p:sp>
      <p:sp>
        <p:nvSpPr>
          <p:cNvPr id="15" name="TextBox 14">
            <a:extLst>
              <a:ext uri="{FF2B5EF4-FFF2-40B4-BE49-F238E27FC236}">
                <a16:creationId xmlns:a16="http://schemas.microsoft.com/office/drawing/2014/main" id="{0C179998-1D1E-FC87-488B-082D256648CF}"/>
              </a:ext>
            </a:extLst>
          </p:cNvPr>
          <p:cNvSpPr txBox="1"/>
          <p:nvPr/>
        </p:nvSpPr>
        <p:spPr>
          <a:xfrm>
            <a:off x="5262878" y="5108087"/>
            <a:ext cx="6431280" cy="954107"/>
          </a:xfrm>
          <a:prstGeom prst="rect">
            <a:avLst/>
          </a:prstGeom>
          <a:noFill/>
        </p:spPr>
        <p:txBody>
          <a:bodyPr wrap="square" rtlCol="0">
            <a:spAutoFit/>
          </a:bodyPr>
          <a:lstStyle/>
          <a:p>
            <a:pPr marL="285750" indent="-285750">
              <a:buFont typeface="Arial" panose="020B0604020202020204" pitchFamily="34" charset="0"/>
              <a:buChar char="•"/>
            </a:pPr>
            <a:r>
              <a:rPr lang="en-US" sz="2800" b="1" dirty="0">
                <a:latin typeface="Source Sans Pro" panose="020B0503030403020204" pitchFamily="34" charset="0"/>
                <a:ea typeface="Source Sans Pro" panose="020B0503030403020204" pitchFamily="34" charset="0"/>
              </a:rPr>
              <a:t>Our children need to develop a desire to do right</a:t>
            </a:r>
          </a:p>
        </p:txBody>
      </p:sp>
    </p:spTree>
    <p:extLst>
      <p:ext uri="{BB962C8B-B14F-4D97-AF65-F5344CB8AC3E}">
        <p14:creationId xmlns:p14="http://schemas.microsoft.com/office/powerpoint/2010/main" val="2823624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animEffect transition="in" filter="fade">
                                      <p:cBhvr>
                                        <p:cTn id="28" dur="500"/>
                                        <p:tgtEl>
                                          <p:spTgt spid="12">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3">
                                            <p:txEl>
                                              <p:pRg st="0" end="0"/>
                                            </p:txEl>
                                          </p:spTgt>
                                        </p:tgtEl>
                                        <p:attrNameLst>
                                          <p:attrName>style.visibility</p:attrName>
                                        </p:attrNameLst>
                                      </p:cBhvr>
                                      <p:to>
                                        <p:strVal val="visible"/>
                                      </p:to>
                                    </p:set>
                                    <p:animEffect transition="in" filter="fade">
                                      <p:cBhvr>
                                        <p:cTn id="33" dur="500"/>
                                        <p:tgtEl>
                                          <p:spTgt spid="13">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4">
                                            <p:txEl>
                                              <p:pRg st="0" end="0"/>
                                            </p:txEl>
                                          </p:spTgt>
                                        </p:tgtEl>
                                        <p:attrNameLst>
                                          <p:attrName>style.visibility</p:attrName>
                                        </p:attrNameLst>
                                      </p:cBhvr>
                                      <p:to>
                                        <p:strVal val="visible"/>
                                      </p:to>
                                    </p:set>
                                    <p:animEffect transition="in" filter="fade">
                                      <p:cBhvr>
                                        <p:cTn id="38" dur="500"/>
                                        <p:tgtEl>
                                          <p:spTgt spid="14">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5">
                                            <p:txEl>
                                              <p:pRg st="0" end="0"/>
                                            </p:txEl>
                                          </p:spTgt>
                                        </p:tgtEl>
                                        <p:attrNameLst>
                                          <p:attrName>style.visibility</p:attrName>
                                        </p:attrNameLst>
                                      </p:cBhvr>
                                      <p:to>
                                        <p:strVal val="visible"/>
                                      </p:to>
                                    </p:set>
                                    <p:animEffect transition="in" filter="fade">
                                      <p:cBhvr>
                                        <p:cTn id="43"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person in a suit&#10;&#10;AI-generated content may be incorrect.">
            <a:extLst>
              <a:ext uri="{FF2B5EF4-FFF2-40B4-BE49-F238E27FC236}">
                <a16:creationId xmlns:a16="http://schemas.microsoft.com/office/drawing/2014/main" id="{90CEBC4E-8886-36E7-9F1F-8E401C1360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0560" y="1584960"/>
            <a:ext cx="7376160" cy="368808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TextBox 3">
            <a:extLst>
              <a:ext uri="{FF2B5EF4-FFF2-40B4-BE49-F238E27FC236}">
                <a16:creationId xmlns:a16="http://schemas.microsoft.com/office/drawing/2014/main" id="{BA1E247A-501F-5A42-9AE4-9AFFCD52BE41}"/>
              </a:ext>
            </a:extLst>
          </p:cNvPr>
          <p:cNvSpPr txBox="1"/>
          <p:nvPr/>
        </p:nvSpPr>
        <p:spPr>
          <a:xfrm>
            <a:off x="533037" y="1074509"/>
            <a:ext cx="3663043" cy="4708981"/>
          </a:xfrm>
          <a:prstGeom prst="rect">
            <a:avLst/>
          </a:prstGeom>
          <a:noFill/>
        </p:spPr>
        <p:txBody>
          <a:bodyPr wrap="square" rtlCol="0">
            <a:spAutoFit/>
          </a:bodyPr>
          <a:lstStyle/>
          <a:p>
            <a:r>
              <a:rPr lang="en-US" sz="6000" dirty="0">
                <a:solidFill>
                  <a:schemeClr val="bg1"/>
                </a:solidFill>
                <a:latin typeface="Boucherie Block" panose="02000506000000020004" pitchFamily="2" charset="0"/>
              </a:rPr>
              <a:t>1. what kind of person you are trying to be?</a:t>
            </a:r>
            <a:endParaRPr lang="en-US" sz="4800" dirty="0">
              <a:solidFill>
                <a:schemeClr val="bg1"/>
              </a:solidFill>
              <a:latin typeface="Boucherie Block" panose="02000506000000020004" pitchFamily="2" charset="0"/>
            </a:endParaRPr>
          </a:p>
        </p:txBody>
      </p:sp>
    </p:spTree>
    <p:extLst>
      <p:ext uri="{BB962C8B-B14F-4D97-AF65-F5344CB8AC3E}">
        <p14:creationId xmlns:p14="http://schemas.microsoft.com/office/powerpoint/2010/main" val="143678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A81A4DB-0C37-62A1-D213-C8DB1698DAF3}"/>
            </a:ext>
          </a:extLst>
        </p:cNvPr>
        <p:cNvGrpSpPr/>
        <p:nvPr/>
      </p:nvGrpSpPr>
      <p:grpSpPr>
        <a:xfrm>
          <a:off x="0" y="0"/>
          <a:ext cx="0" cy="0"/>
          <a:chOff x="0" y="0"/>
          <a:chExt cx="0" cy="0"/>
        </a:xfrm>
      </p:grpSpPr>
      <p:pic>
        <p:nvPicPr>
          <p:cNvPr id="3" name="Picture 2" descr="A person in a suit&#10;&#10;AI-generated content may be incorrect.">
            <a:extLst>
              <a:ext uri="{FF2B5EF4-FFF2-40B4-BE49-F238E27FC236}">
                <a16:creationId xmlns:a16="http://schemas.microsoft.com/office/drawing/2014/main" id="{AAAFEB1B-4608-C6BD-A037-95759FDE9E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0560" y="1584960"/>
            <a:ext cx="7376160" cy="368808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TextBox 3">
            <a:extLst>
              <a:ext uri="{FF2B5EF4-FFF2-40B4-BE49-F238E27FC236}">
                <a16:creationId xmlns:a16="http://schemas.microsoft.com/office/drawing/2014/main" id="{B8BD7976-0248-9F6C-4A3F-EF97AE2694BD}"/>
              </a:ext>
            </a:extLst>
          </p:cNvPr>
          <p:cNvSpPr txBox="1"/>
          <p:nvPr/>
        </p:nvSpPr>
        <p:spPr>
          <a:xfrm>
            <a:off x="533037" y="1785709"/>
            <a:ext cx="3947523"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Boucherie Block" panose="02000506000000020004" pitchFamily="2" charset="0"/>
                <a:ea typeface="+mn-ea"/>
                <a:cs typeface="+mn-cs"/>
              </a:rPr>
              <a:t>2. Know your choices</a:t>
            </a:r>
            <a:r>
              <a:rPr kumimoji="0" lang="en-US" sz="6000" b="0" i="0" u="none" strike="noStrike" kern="1200" cap="none" spc="0" normalizeH="0" noProof="0" dirty="0">
                <a:ln>
                  <a:noFill/>
                </a:ln>
                <a:solidFill>
                  <a:prstClr val="white"/>
                </a:solidFill>
                <a:effectLst/>
                <a:uLnTx/>
                <a:uFillTx/>
                <a:latin typeface="Boucherie Block" panose="02000506000000020004" pitchFamily="2" charset="0"/>
                <a:ea typeface="+mn-ea"/>
                <a:cs typeface="+mn-cs"/>
              </a:rPr>
              <a:t> have</a:t>
            </a:r>
            <a:endParaRPr kumimoji="0" lang="en-US" sz="4800" b="0" i="0" u="none" strike="noStrike" kern="1200" cap="none" spc="0" normalizeH="0" baseline="0" noProof="0" dirty="0">
              <a:ln>
                <a:noFill/>
              </a:ln>
              <a:solidFill>
                <a:prstClr val="white"/>
              </a:solidFill>
              <a:effectLst/>
              <a:uLnTx/>
              <a:uFillTx/>
              <a:latin typeface="Boucherie Block" panose="02000506000000020004" pitchFamily="2" charset="0"/>
              <a:ea typeface="+mn-ea"/>
              <a:cs typeface="+mn-cs"/>
            </a:endParaRPr>
          </a:p>
        </p:txBody>
      </p:sp>
      <p:sp>
        <p:nvSpPr>
          <p:cNvPr id="7" name="TextBox 6">
            <a:extLst>
              <a:ext uri="{FF2B5EF4-FFF2-40B4-BE49-F238E27FC236}">
                <a16:creationId xmlns:a16="http://schemas.microsoft.com/office/drawing/2014/main" id="{737D21A5-5D1D-AE81-5EA3-393DD14A35AB}"/>
              </a:ext>
            </a:extLst>
          </p:cNvPr>
          <p:cNvSpPr txBox="1"/>
          <p:nvPr/>
        </p:nvSpPr>
        <p:spPr>
          <a:xfrm>
            <a:off x="533037" y="5451009"/>
            <a:ext cx="6096000" cy="1015663"/>
          </a:xfrm>
          <a:prstGeom prst="rect">
            <a:avLst/>
          </a:prstGeom>
          <a:noFill/>
        </p:spPr>
        <p:txBody>
          <a:bodyPr wrap="square">
            <a:spAutoFit/>
          </a:bodyPr>
          <a:lstStyle/>
          <a:p>
            <a:r>
              <a:rPr kumimoji="0" lang="en-US" sz="6000" b="0" i="0" u="none" strike="noStrike" kern="1200" cap="none" spc="0" normalizeH="0" baseline="0" noProof="0" dirty="0">
                <a:ln>
                  <a:noFill/>
                </a:ln>
                <a:solidFill>
                  <a:prstClr val="white"/>
                </a:solidFill>
                <a:effectLst/>
                <a:uLnTx/>
                <a:uFillTx/>
                <a:latin typeface="Boucherie Block" panose="02000506000000020004" pitchFamily="2" charset="0"/>
                <a:ea typeface="+mn-ea"/>
                <a:cs typeface="+mn-cs"/>
              </a:rPr>
              <a:t>consequences</a:t>
            </a:r>
            <a:endParaRPr lang="en-US" dirty="0"/>
          </a:p>
        </p:txBody>
      </p:sp>
    </p:spTree>
    <p:extLst>
      <p:ext uri="{BB962C8B-B14F-4D97-AF65-F5344CB8AC3E}">
        <p14:creationId xmlns:p14="http://schemas.microsoft.com/office/powerpoint/2010/main" val="128351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6C544-3DA0-73BE-6859-33B60D979DEA}"/>
            </a:ext>
          </a:extLst>
        </p:cNvPr>
        <p:cNvGrpSpPr/>
        <p:nvPr/>
      </p:nvGrpSpPr>
      <p:grpSpPr>
        <a:xfrm>
          <a:off x="0" y="0"/>
          <a:ext cx="0" cy="0"/>
          <a:chOff x="0" y="0"/>
          <a:chExt cx="0" cy="0"/>
        </a:xfrm>
      </p:grpSpPr>
      <p:pic>
        <p:nvPicPr>
          <p:cNvPr id="2" name="Picture 1" descr="A person with a beard and crown&#10;&#10;AI-generated content may be incorrect.">
            <a:extLst>
              <a:ext uri="{FF2B5EF4-FFF2-40B4-BE49-F238E27FC236}">
                <a16:creationId xmlns:a16="http://schemas.microsoft.com/office/drawing/2014/main" id="{C8B53406-E9B9-F88D-C86B-05E31F74B326}"/>
              </a:ext>
            </a:extLst>
          </p:cNvPr>
          <p:cNvPicPr>
            <a:picLocks noChangeAspect="1"/>
          </p:cNvPicPr>
          <p:nvPr/>
        </p:nvPicPr>
        <p:blipFill>
          <a:blip r:embed="rId2"/>
          <a:srcRect l="426" t="29669" b="48104"/>
          <a:stretch>
            <a:fillRect/>
          </a:stretch>
        </p:blipFill>
        <p:spPr>
          <a:xfrm>
            <a:off x="0" y="0"/>
            <a:ext cx="12191980" cy="1524001"/>
          </a:xfrm>
          <a:prstGeom prst="rect">
            <a:avLst/>
          </a:prstGeom>
        </p:spPr>
      </p:pic>
      <p:sp>
        <p:nvSpPr>
          <p:cNvPr id="3" name="TextBox 2">
            <a:extLst>
              <a:ext uri="{FF2B5EF4-FFF2-40B4-BE49-F238E27FC236}">
                <a16:creationId xmlns:a16="http://schemas.microsoft.com/office/drawing/2014/main" id="{F7CBBAC4-227F-9D66-FB21-531DABDE86E1}"/>
              </a:ext>
            </a:extLst>
          </p:cNvPr>
          <p:cNvSpPr txBox="1"/>
          <p:nvPr/>
        </p:nvSpPr>
        <p:spPr>
          <a:xfrm>
            <a:off x="237962" y="254168"/>
            <a:ext cx="7534438" cy="1015663"/>
          </a:xfrm>
          <a:prstGeom prst="rect">
            <a:avLst/>
          </a:prstGeom>
          <a:noFill/>
        </p:spPr>
        <p:txBody>
          <a:bodyPr wrap="square" rtlCol="0">
            <a:spAutoFit/>
          </a:bodyPr>
          <a:lstStyle/>
          <a:p>
            <a:r>
              <a:rPr lang="en-US" sz="6000" dirty="0">
                <a:solidFill>
                  <a:srgbClr val="FFC000"/>
                </a:solidFill>
                <a:latin typeface="Boucherie Block" panose="02000506000000020004" pitchFamily="2" charset="0"/>
              </a:rPr>
              <a:t>Faithfulness</a:t>
            </a:r>
            <a:r>
              <a:rPr lang="en-US" sz="6000" dirty="0">
                <a:solidFill>
                  <a:schemeClr val="bg1"/>
                </a:solidFill>
                <a:latin typeface="Boucherie Block" panose="02000506000000020004" pitchFamily="2" charset="0"/>
              </a:rPr>
              <a:t> to god</a:t>
            </a:r>
            <a:endParaRPr lang="en-US" sz="4800" dirty="0">
              <a:solidFill>
                <a:schemeClr val="bg1"/>
              </a:solidFill>
              <a:latin typeface="Boucherie Block" panose="02000506000000020004" pitchFamily="2" charset="0"/>
            </a:endParaRPr>
          </a:p>
        </p:txBody>
      </p:sp>
      <p:sp>
        <p:nvSpPr>
          <p:cNvPr id="6" name="TextBox 5">
            <a:extLst>
              <a:ext uri="{FF2B5EF4-FFF2-40B4-BE49-F238E27FC236}">
                <a16:creationId xmlns:a16="http://schemas.microsoft.com/office/drawing/2014/main" id="{B6F3071D-DA25-73B2-A5C9-0CDE09111BB3}"/>
              </a:ext>
            </a:extLst>
          </p:cNvPr>
          <p:cNvSpPr txBox="1"/>
          <p:nvPr/>
        </p:nvSpPr>
        <p:spPr>
          <a:xfrm>
            <a:off x="-81279" y="2091035"/>
            <a:ext cx="4823459" cy="4832092"/>
          </a:xfrm>
          <a:prstGeom prst="rect">
            <a:avLst/>
          </a:prstGeom>
          <a:noFill/>
        </p:spPr>
        <p:txBody>
          <a:bodyPr wrap="square">
            <a:spAutoFit/>
          </a:bodyPr>
          <a:lstStyle/>
          <a:p>
            <a:pPr algn="r"/>
            <a:r>
              <a:rPr lang="en-US" sz="2800" dirty="0">
                <a:solidFill>
                  <a:srgbClr val="292F33"/>
                </a:solidFill>
                <a:latin typeface="Source Sans Pro" panose="020B0503030403020204" pitchFamily="34" charset="0"/>
                <a:ea typeface="Source Sans Pro" panose="020B0503030403020204" pitchFamily="34" charset="0"/>
              </a:rPr>
              <a:t>I am about to go the way of all the earth. Be strong, and show yourself a man, and keep the charge of the LORD your God, walking in his ways and keeping his statutes, his commandments, his rules, and his testimonies, as it is written in the Law of Moses, that you may prosper in all that you do and wherever you turn, </a:t>
            </a:r>
            <a:endParaRPr lang="en-US" sz="2800" dirty="0">
              <a:latin typeface="Source Sans Pro" panose="020B0503030403020204" pitchFamily="34" charset="0"/>
              <a:ea typeface="Source Sans Pro" panose="020B0503030403020204" pitchFamily="34" charset="0"/>
            </a:endParaRPr>
          </a:p>
        </p:txBody>
      </p:sp>
      <p:cxnSp>
        <p:nvCxnSpPr>
          <p:cNvPr id="8" name="Straight Connector 7">
            <a:extLst>
              <a:ext uri="{FF2B5EF4-FFF2-40B4-BE49-F238E27FC236}">
                <a16:creationId xmlns:a16="http://schemas.microsoft.com/office/drawing/2014/main" id="{842732A3-A92B-740E-42F4-1E4599422522}"/>
              </a:ext>
            </a:extLst>
          </p:cNvPr>
          <p:cNvCxnSpPr/>
          <p:nvPr/>
        </p:nvCxnSpPr>
        <p:spPr>
          <a:xfrm>
            <a:off x="4826000" y="1891437"/>
            <a:ext cx="0" cy="4600803"/>
          </a:xfrm>
          <a:prstGeom prst="line">
            <a:avLst/>
          </a:prstGeom>
        </p:spPr>
        <p:style>
          <a:lnRef idx="2">
            <a:schemeClr val="dk1"/>
          </a:lnRef>
          <a:fillRef idx="0">
            <a:schemeClr val="dk1"/>
          </a:fillRef>
          <a:effectRef idx="1">
            <a:schemeClr val="dk1"/>
          </a:effectRef>
          <a:fontRef idx="minor">
            <a:schemeClr val="tx1"/>
          </a:fontRef>
        </p:style>
      </p:cxnSp>
      <p:sp>
        <p:nvSpPr>
          <p:cNvPr id="9" name="TextBox 8">
            <a:extLst>
              <a:ext uri="{FF2B5EF4-FFF2-40B4-BE49-F238E27FC236}">
                <a16:creationId xmlns:a16="http://schemas.microsoft.com/office/drawing/2014/main" id="{07DE2D82-0C05-0EB4-6325-3749D309148C}"/>
              </a:ext>
            </a:extLst>
          </p:cNvPr>
          <p:cNvSpPr txBox="1"/>
          <p:nvPr/>
        </p:nvSpPr>
        <p:spPr>
          <a:xfrm>
            <a:off x="1338580" y="1629827"/>
            <a:ext cx="3403600" cy="523220"/>
          </a:xfrm>
          <a:prstGeom prst="rect">
            <a:avLst/>
          </a:prstGeom>
          <a:noFill/>
        </p:spPr>
        <p:txBody>
          <a:bodyPr wrap="square" rtlCol="0">
            <a:spAutoFit/>
          </a:bodyPr>
          <a:lstStyle/>
          <a:p>
            <a:pPr algn="r"/>
            <a:r>
              <a:rPr lang="en-US" sz="2800" b="1" dirty="0">
                <a:solidFill>
                  <a:srgbClr val="C00000"/>
                </a:solidFill>
                <a:latin typeface="Source Sans Pro" panose="020B0503030403020204" pitchFamily="34" charset="0"/>
                <a:ea typeface="Source Sans Pro" panose="020B0503030403020204" pitchFamily="34" charset="0"/>
              </a:rPr>
              <a:t>1</a:t>
            </a:r>
            <a:r>
              <a:rPr lang="en-US" sz="2800" b="1" baseline="30000" dirty="0">
                <a:solidFill>
                  <a:srgbClr val="C00000"/>
                </a:solidFill>
                <a:latin typeface="Source Sans Pro" panose="020B0503030403020204" pitchFamily="34" charset="0"/>
                <a:ea typeface="Source Sans Pro" panose="020B0503030403020204" pitchFamily="34" charset="0"/>
              </a:rPr>
              <a:t>st</a:t>
            </a:r>
            <a:r>
              <a:rPr lang="en-US" sz="2800" b="1" dirty="0">
                <a:solidFill>
                  <a:srgbClr val="C00000"/>
                </a:solidFill>
                <a:latin typeface="Source Sans Pro" panose="020B0503030403020204" pitchFamily="34" charset="0"/>
                <a:ea typeface="Source Sans Pro" panose="020B0503030403020204" pitchFamily="34" charset="0"/>
              </a:rPr>
              <a:t> Kings 2:2-3</a:t>
            </a:r>
          </a:p>
        </p:txBody>
      </p:sp>
      <p:sp>
        <p:nvSpPr>
          <p:cNvPr id="12" name="TextBox 11">
            <a:extLst>
              <a:ext uri="{FF2B5EF4-FFF2-40B4-BE49-F238E27FC236}">
                <a16:creationId xmlns:a16="http://schemas.microsoft.com/office/drawing/2014/main" id="{6763355B-9DB5-1D35-E6DC-5B2613B1CAD6}"/>
              </a:ext>
            </a:extLst>
          </p:cNvPr>
          <p:cNvSpPr txBox="1"/>
          <p:nvPr/>
        </p:nvSpPr>
        <p:spPr>
          <a:xfrm>
            <a:off x="5283200" y="1891437"/>
            <a:ext cx="6238239"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Youth presents many specific perils for people following God</a:t>
            </a:r>
          </a:p>
        </p:txBody>
      </p:sp>
      <p:sp>
        <p:nvSpPr>
          <p:cNvPr id="13" name="TextBox 12">
            <a:extLst>
              <a:ext uri="{FF2B5EF4-FFF2-40B4-BE49-F238E27FC236}">
                <a16:creationId xmlns:a16="http://schemas.microsoft.com/office/drawing/2014/main" id="{BF23A64C-AEED-C635-E842-899DB9899583}"/>
              </a:ext>
            </a:extLst>
          </p:cNvPr>
          <p:cNvSpPr txBox="1"/>
          <p:nvPr/>
        </p:nvSpPr>
        <p:spPr>
          <a:xfrm>
            <a:off x="5283199" y="3150344"/>
            <a:ext cx="6431280"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The worst thing that can happen to a parent is to have </a:t>
            </a:r>
            <a:r>
              <a:rPr lang="en-US" sz="2800" i="1" dirty="0">
                <a:latin typeface="Source Sans Pro" panose="020B0503030403020204" pitchFamily="34" charset="0"/>
                <a:ea typeface="Source Sans Pro" panose="020B0503030403020204" pitchFamily="34" charset="0"/>
              </a:rPr>
              <a:t>godless children</a:t>
            </a:r>
          </a:p>
        </p:txBody>
      </p:sp>
      <p:sp>
        <p:nvSpPr>
          <p:cNvPr id="14" name="TextBox 13">
            <a:extLst>
              <a:ext uri="{FF2B5EF4-FFF2-40B4-BE49-F238E27FC236}">
                <a16:creationId xmlns:a16="http://schemas.microsoft.com/office/drawing/2014/main" id="{B5944747-602A-18BA-F190-CA884011229D}"/>
              </a:ext>
            </a:extLst>
          </p:cNvPr>
          <p:cNvSpPr txBox="1"/>
          <p:nvPr/>
        </p:nvSpPr>
        <p:spPr>
          <a:xfrm>
            <a:off x="5283198" y="4326234"/>
            <a:ext cx="6908782" cy="523220"/>
          </a:xfrm>
          <a:prstGeom prst="rect">
            <a:avLst/>
          </a:prstGeom>
          <a:noFill/>
        </p:spPr>
        <p:txBody>
          <a:bodyPr wrap="square" rtlCol="0">
            <a:spAutoFit/>
          </a:bodyPr>
          <a:lstStyle/>
          <a:p>
            <a:pPr marL="285750" indent="-285750">
              <a:buFont typeface="Arial" panose="020B0604020202020204" pitchFamily="34" charset="0"/>
              <a:buChar char="•"/>
            </a:pPr>
            <a:r>
              <a:rPr lang="en-US" sz="2800" b="1" dirty="0">
                <a:solidFill>
                  <a:srgbClr val="C00000"/>
                </a:solidFill>
                <a:latin typeface="Source Sans Pro" panose="020B0503030403020204" pitchFamily="34" charset="0"/>
                <a:ea typeface="Source Sans Pro" panose="020B0503030403020204" pitchFamily="34" charset="0"/>
              </a:rPr>
              <a:t>1</a:t>
            </a:r>
            <a:r>
              <a:rPr lang="en-US" sz="2800" b="1" baseline="30000" dirty="0">
                <a:solidFill>
                  <a:srgbClr val="C00000"/>
                </a:solidFill>
                <a:latin typeface="Source Sans Pro" panose="020B0503030403020204" pitchFamily="34" charset="0"/>
                <a:ea typeface="Source Sans Pro" panose="020B0503030403020204" pitchFamily="34" charset="0"/>
              </a:rPr>
              <a:t>st</a:t>
            </a:r>
            <a:r>
              <a:rPr lang="en-US" sz="2800" b="1" dirty="0">
                <a:solidFill>
                  <a:srgbClr val="C00000"/>
                </a:solidFill>
                <a:latin typeface="Source Sans Pro" panose="020B0503030403020204" pitchFamily="34" charset="0"/>
                <a:ea typeface="Source Sans Pro" panose="020B0503030403020204" pitchFamily="34" charset="0"/>
              </a:rPr>
              <a:t> Samuel 2:22-24; Prov. 17:25. 15:20</a:t>
            </a:r>
          </a:p>
        </p:txBody>
      </p:sp>
      <p:sp>
        <p:nvSpPr>
          <p:cNvPr id="15" name="TextBox 14">
            <a:extLst>
              <a:ext uri="{FF2B5EF4-FFF2-40B4-BE49-F238E27FC236}">
                <a16:creationId xmlns:a16="http://schemas.microsoft.com/office/drawing/2014/main" id="{71C7AE54-AD4F-4785-1A0B-32036168E8BE}"/>
              </a:ext>
            </a:extLst>
          </p:cNvPr>
          <p:cNvSpPr txBox="1"/>
          <p:nvPr/>
        </p:nvSpPr>
        <p:spPr>
          <a:xfrm>
            <a:off x="5262878" y="5108087"/>
            <a:ext cx="6431280" cy="954107"/>
          </a:xfrm>
          <a:prstGeom prst="rect">
            <a:avLst/>
          </a:prstGeom>
          <a:noFill/>
        </p:spPr>
        <p:txBody>
          <a:bodyPr wrap="square" rtlCol="0">
            <a:spAutoFit/>
          </a:bodyPr>
          <a:lstStyle/>
          <a:p>
            <a:pPr marL="285750" indent="-285750">
              <a:buFont typeface="Arial" panose="020B0604020202020204" pitchFamily="34" charset="0"/>
              <a:buChar char="•"/>
            </a:pPr>
            <a:r>
              <a:rPr lang="en-US" sz="2800" b="1" dirty="0">
                <a:latin typeface="Source Sans Pro" panose="020B0503030403020204" pitchFamily="34" charset="0"/>
                <a:ea typeface="Source Sans Pro" panose="020B0503030403020204" pitchFamily="34" charset="0"/>
              </a:rPr>
              <a:t>Our desire is for complete submission to the will of God </a:t>
            </a:r>
          </a:p>
        </p:txBody>
      </p:sp>
    </p:spTree>
    <p:extLst>
      <p:ext uri="{BB962C8B-B14F-4D97-AF65-F5344CB8AC3E}">
        <p14:creationId xmlns:p14="http://schemas.microsoft.com/office/powerpoint/2010/main" val="231677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animEffect transition="in" filter="fade">
                                      <p:cBhvr>
                                        <p:cTn id="28" dur="500"/>
                                        <p:tgtEl>
                                          <p:spTgt spid="12">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3">
                                            <p:txEl>
                                              <p:pRg st="0" end="0"/>
                                            </p:txEl>
                                          </p:spTgt>
                                        </p:tgtEl>
                                        <p:attrNameLst>
                                          <p:attrName>style.visibility</p:attrName>
                                        </p:attrNameLst>
                                      </p:cBhvr>
                                      <p:to>
                                        <p:strVal val="visible"/>
                                      </p:to>
                                    </p:set>
                                    <p:animEffect transition="in" filter="fade">
                                      <p:cBhvr>
                                        <p:cTn id="33" dur="500"/>
                                        <p:tgtEl>
                                          <p:spTgt spid="13">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4">
                                            <p:txEl>
                                              <p:pRg st="0" end="0"/>
                                            </p:txEl>
                                          </p:spTgt>
                                        </p:tgtEl>
                                        <p:attrNameLst>
                                          <p:attrName>style.visibility</p:attrName>
                                        </p:attrNameLst>
                                      </p:cBhvr>
                                      <p:to>
                                        <p:strVal val="visible"/>
                                      </p:to>
                                    </p:set>
                                    <p:animEffect transition="in" filter="fade">
                                      <p:cBhvr>
                                        <p:cTn id="38" dur="500"/>
                                        <p:tgtEl>
                                          <p:spTgt spid="14">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5">
                                            <p:txEl>
                                              <p:pRg st="0" end="0"/>
                                            </p:txEl>
                                          </p:spTgt>
                                        </p:tgtEl>
                                        <p:attrNameLst>
                                          <p:attrName>style.visibility</p:attrName>
                                        </p:attrNameLst>
                                      </p:cBhvr>
                                      <p:to>
                                        <p:strVal val="visible"/>
                                      </p:to>
                                    </p:set>
                                    <p:animEffect transition="in" filter="fade">
                                      <p:cBhvr>
                                        <p:cTn id="43"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98AB2-7129-C473-2B26-11286D8FC252}"/>
            </a:ext>
          </a:extLst>
        </p:cNvPr>
        <p:cNvGrpSpPr/>
        <p:nvPr/>
      </p:nvGrpSpPr>
      <p:grpSpPr>
        <a:xfrm>
          <a:off x="0" y="0"/>
          <a:ext cx="0" cy="0"/>
          <a:chOff x="0" y="0"/>
          <a:chExt cx="0" cy="0"/>
        </a:xfrm>
      </p:grpSpPr>
      <p:pic>
        <p:nvPicPr>
          <p:cNvPr id="2" name="Picture 1" descr="A person with a beard and crown&#10;&#10;AI-generated content may be incorrect.">
            <a:extLst>
              <a:ext uri="{FF2B5EF4-FFF2-40B4-BE49-F238E27FC236}">
                <a16:creationId xmlns:a16="http://schemas.microsoft.com/office/drawing/2014/main" id="{FF22D050-D416-847F-34F1-30CB7875A623}"/>
              </a:ext>
            </a:extLst>
          </p:cNvPr>
          <p:cNvPicPr>
            <a:picLocks noChangeAspect="1"/>
          </p:cNvPicPr>
          <p:nvPr/>
        </p:nvPicPr>
        <p:blipFill>
          <a:blip r:embed="rId2"/>
          <a:srcRect l="426" t="29669" b="48104"/>
          <a:stretch>
            <a:fillRect/>
          </a:stretch>
        </p:blipFill>
        <p:spPr>
          <a:xfrm>
            <a:off x="0" y="0"/>
            <a:ext cx="12191980" cy="1524001"/>
          </a:xfrm>
          <a:prstGeom prst="rect">
            <a:avLst/>
          </a:prstGeom>
        </p:spPr>
      </p:pic>
      <p:sp>
        <p:nvSpPr>
          <p:cNvPr id="3" name="TextBox 2">
            <a:extLst>
              <a:ext uri="{FF2B5EF4-FFF2-40B4-BE49-F238E27FC236}">
                <a16:creationId xmlns:a16="http://schemas.microsoft.com/office/drawing/2014/main" id="{900607CD-1AD7-4106-4C23-E4C3C627F3EF}"/>
              </a:ext>
            </a:extLst>
          </p:cNvPr>
          <p:cNvSpPr txBox="1"/>
          <p:nvPr/>
        </p:nvSpPr>
        <p:spPr>
          <a:xfrm>
            <a:off x="237962" y="254168"/>
            <a:ext cx="7534438" cy="1015663"/>
          </a:xfrm>
          <a:prstGeom prst="rect">
            <a:avLst/>
          </a:prstGeom>
          <a:noFill/>
        </p:spPr>
        <p:txBody>
          <a:bodyPr wrap="square" rtlCol="0">
            <a:spAutoFit/>
          </a:bodyPr>
          <a:lstStyle/>
          <a:p>
            <a:r>
              <a:rPr lang="en-US" sz="6000" dirty="0">
                <a:solidFill>
                  <a:srgbClr val="FFC000"/>
                </a:solidFill>
                <a:latin typeface="Boucherie Block" panose="02000506000000020004" pitchFamily="2" charset="0"/>
              </a:rPr>
              <a:t>Work</a:t>
            </a:r>
            <a:r>
              <a:rPr lang="en-US" sz="6000" dirty="0">
                <a:solidFill>
                  <a:schemeClr val="bg1"/>
                </a:solidFill>
                <a:latin typeface="Boucherie Block" panose="02000506000000020004" pitchFamily="2" charset="0"/>
              </a:rPr>
              <a:t> Ethic</a:t>
            </a:r>
            <a:endParaRPr lang="en-US" sz="4800" dirty="0">
              <a:solidFill>
                <a:schemeClr val="bg1"/>
              </a:solidFill>
              <a:latin typeface="Boucherie Block" panose="02000506000000020004" pitchFamily="2" charset="0"/>
            </a:endParaRPr>
          </a:p>
        </p:txBody>
      </p:sp>
      <p:sp>
        <p:nvSpPr>
          <p:cNvPr id="6" name="TextBox 5">
            <a:extLst>
              <a:ext uri="{FF2B5EF4-FFF2-40B4-BE49-F238E27FC236}">
                <a16:creationId xmlns:a16="http://schemas.microsoft.com/office/drawing/2014/main" id="{B12D7522-E17C-73D1-A82D-9FF658D4F976}"/>
              </a:ext>
            </a:extLst>
          </p:cNvPr>
          <p:cNvSpPr txBox="1"/>
          <p:nvPr/>
        </p:nvSpPr>
        <p:spPr>
          <a:xfrm>
            <a:off x="0" y="2091035"/>
            <a:ext cx="4742180" cy="4401205"/>
          </a:xfrm>
          <a:prstGeom prst="rect">
            <a:avLst/>
          </a:prstGeom>
          <a:noFill/>
        </p:spPr>
        <p:txBody>
          <a:bodyPr wrap="square">
            <a:spAutoFit/>
          </a:bodyPr>
          <a:lstStyle/>
          <a:p>
            <a:pPr algn="r"/>
            <a:r>
              <a:rPr lang="en-US" sz="2800" dirty="0">
                <a:solidFill>
                  <a:srgbClr val="292F33"/>
                </a:solidFill>
                <a:latin typeface="Source Sans Pro" panose="020B0503030403020204" pitchFamily="34" charset="0"/>
                <a:ea typeface="Source Sans Pro" panose="020B0503030403020204" pitchFamily="34" charset="0"/>
              </a:rPr>
              <a:t>Then David said to Solomon his son, “Be strong and courageous and do it. Do not be afraid and do not be dismayed, for the LORD God, even my God, is with you. He will not leave you or forsake you, until all the work for the service of the house of the LORD is finished. </a:t>
            </a:r>
            <a:endParaRPr lang="en-US" sz="2800" dirty="0">
              <a:latin typeface="Source Sans Pro" panose="020B0503030403020204" pitchFamily="34" charset="0"/>
              <a:ea typeface="Source Sans Pro" panose="020B0503030403020204" pitchFamily="34" charset="0"/>
            </a:endParaRPr>
          </a:p>
        </p:txBody>
      </p:sp>
      <p:cxnSp>
        <p:nvCxnSpPr>
          <p:cNvPr id="8" name="Straight Connector 7">
            <a:extLst>
              <a:ext uri="{FF2B5EF4-FFF2-40B4-BE49-F238E27FC236}">
                <a16:creationId xmlns:a16="http://schemas.microsoft.com/office/drawing/2014/main" id="{5EFA615E-403B-8D1D-E7DF-89E875C24210}"/>
              </a:ext>
            </a:extLst>
          </p:cNvPr>
          <p:cNvCxnSpPr/>
          <p:nvPr/>
        </p:nvCxnSpPr>
        <p:spPr>
          <a:xfrm>
            <a:off x="4826000" y="1891437"/>
            <a:ext cx="0" cy="4600803"/>
          </a:xfrm>
          <a:prstGeom prst="line">
            <a:avLst/>
          </a:prstGeom>
        </p:spPr>
        <p:style>
          <a:lnRef idx="2">
            <a:schemeClr val="dk1"/>
          </a:lnRef>
          <a:fillRef idx="0">
            <a:schemeClr val="dk1"/>
          </a:fillRef>
          <a:effectRef idx="1">
            <a:schemeClr val="dk1"/>
          </a:effectRef>
          <a:fontRef idx="minor">
            <a:schemeClr val="tx1"/>
          </a:fontRef>
        </p:style>
      </p:cxnSp>
      <p:sp>
        <p:nvSpPr>
          <p:cNvPr id="9" name="TextBox 8">
            <a:extLst>
              <a:ext uri="{FF2B5EF4-FFF2-40B4-BE49-F238E27FC236}">
                <a16:creationId xmlns:a16="http://schemas.microsoft.com/office/drawing/2014/main" id="{FF8911D1-0480-4B7C-35C3-69FAE4739F6F}"/>
              </a:ext>
            </a:extLst>
          </p:cNvPr>
          <p:cNvSpPr txBox="1"/>
          <p:nvPr/>
        </p:nvSpPr>
        <p:spPr>
          <a:xfrm>
            <a:off x="1338580" y="1629827"/>
            <a:ext cx="3403600" cy="523220"/>
          </a:xfrm>
          <a:prstGeom prst="rect">
            <a:avLst/>
          </a:prstGeom>
          <a:noFill/>
        </p:spPr>
        <p:txBody>
          <a:bodyPr wrap="square" rtlCol="0">
            <a:spAutoFit/>
          </a:bodyPr>
          <a:lstStyle/>
          <a:p>
            <a:pPr algn="r"/>
            <a:r>
              <a:rPr lang="en-US" sz="2800" b="1" dirty="0">
                <a:solidFill>
                  <a:srgbClr val="C00000"/>
                </a:solidFill>
                <a:latin typeface="Source Sans Pro" panose="020B0503030403020204" pitchFamily="34" charset="0"/>
                <a:ea typeface="Source Sans Pro" panose="020B0503030403020204" pitchFamily="34" charset="0"/>
              </a:rPr>
              <a:t>1</a:t>
            </a:r>
            <a:r>
              <a:rPr lang="en-US" sz="2800" b="1" baseline="30000" dirty="0">
                <a:solidFill>
                  <a:srgbClr val="C00000"/>
                </a:solidFill>
                <a:latin typeface="Source Sans Pro" panose="020B0503030403020204" pitchFamily="34" charset="0"/>
                <a:ea typeface="Source Sans Pro" panose="020B0503030403020204" pitchFamily="34" charset="0"/>
              </a:rPr>
              <a:t>st</a:t>
            </a:r>
            <a:r>
              <a:rPr lang="en-US" sz="2800" b="1" dirty="0">
                <a:solidFill>
                  <a:srgbClr val="C00000"/>
                </a:solidFill>
                <a:latin typeface="Source Sans Pro" panose="020B0503030403020204" pitchFamily="34" charset="0"/>
                <a:ea typeface="Source Sans Pro" panose="020B0503030403020204" pitchFamily="34" charset="0"/>
              </a:rPr>
              <a:t> Chronicles 28:20</a:t>
            </a:r>
          </a:p>
        </p:txBody>
      </p:sp>
      <p:sp>
        <p:nvSpPr>
          <p:cNvPr id="12" name="TextBox 11">
            <a:extLst>
              <a:ext uri="{FF2B5EF4-FFF2-40B4-BE49-F238E27FC236}">
                <a16:creationId xmlns:a16="http://schemas.microsoft.com/office/drawing/2014/main" id="{90252626-7A97-2D2A-5DA0-93F492CAEA57}"/>
              </a:ext>
            </a:extLst>
          </p:cNvPr>
          <p:cNvSpPr txBox="1"/>
          <p:nvPr/>
        </p:nvSpPr>
        <p:spPr>
          <a:xfrm>
            <a:off x="5283200" y="1891437"/>
            <a:ext cx="6238239"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Ultimately, our </a:t>
            </a:r>
            <a:r>
              <a:rPr lang="en-US" sz="2800" i="1" dirty="0">
                <a:latin typeface="Source Sans Pro" panose="020B0503030403020204" pitchFamily="34" charset="0"/>
                <a:ea typeface="Source Sans Pro" panose="020B0503030403020204" pitchFamily="34" charset="0"/>
              </a:rPr>
              <a:t>desire</a:t>
            </a:r>
            <a:r>
              <a:rPr lang="en-US" sz="2800" dirty="0">
                <a:latin typeface="Source Sans Pro" panose="020B0503030403020204" pitchFamily="34" charset="0"/>
                <a:ea typeface="Source Sans Pro" panose="020B0503030403020204" pitchFamily="34" charset="0"/>
              </a:rPr>
              <a:t> will lead to </a:t>
            </a:r>
            <a:r>
              <a:rPr lang="en-US" sz="2800" i="1" dirty="0">
                <a:latin typeface="Source Sans Pro" panose="020B0503030403020204" pitchFamily="34" charset="0"/>
                <a:ea typeface="Source Sans Pro" panose="020B0503030403020204" pitchFamily="34" charset="0"/>
              </a:rPr>
              <a:t>knowledge</a:t>
            </a:r>
            <a:r>
              <a:rPr lang="en-US" sz="2800" dirty="0">
                <a:latin typeface="Source Sans Pro" panose="020B0503030403020204" pitchFamily="34" charset="0"/>
                <a:ea typeface="Source Sans Pro" panose="020B0503030403020204" pitchFamily="34" charset="0"/>
              </a:rPr>
              <a:t> which leads to </a:t>
            </a:r>
            <a:r>
              <a:rPr lang="en-US" sz="2800" i="1" dirty="0">
                <a:latin typeface="Source Sans Pro" panose="020B0503030403020204" pitchFamily="34" charset="0"/>
                <a:ea typeface="Source Sans Pro" panose="020B0503030403020204" pitchFamily="34" charset="0"/>
              </a:rPr>
              <a:t>action</a:t>
            </a:r>
          </a:p>
        </p:txBody>
      </p:sp>
      <p:sp>
        <p:nvSpPr>
          <p:cNvPr id="13" name="TextBox 12">
            <a:extLst>
              <a:ext uri="{FF2B5EF4-FFF2-40B4-BE49-F238E27FC236}">
                <a16:creationId xmlns:a16="http://schemas.microsoft.com/office/drawing/2014/main" id="{77ED2132-A4DD-2318-B33D-B157C452B7BB}"/>
              </a:ext>
            </a:extLst>
          </p:cNvPr>
          <p:cNvSpPr txBox="1"/>
          <p:nvPr/>
        </p:nvSpPr>
        <p:spPr>
          <a:xfrm>
            <a:off x="5283199" y="3150344"/>
            <a:ext cx="6431280"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Kingdom work is a big job, and we need boys that will </a:t>
            </a:r>
            <a:r>
              <a:rPr lang="en-US" sz="2800" b="1" dirty="0">
                <a:latin typeface="Source Sans Pro" panose="020B0503030403020204" pitchFamily="34" charset="0"/>
                <a:ea typeface="Source Sans Pro" panose="020B0503030403020204" pitchFamily="34" charset="0"/>
              </a:rPr>
              <a:t>MAN UP </a:t>
            </a:r>
            <a:r>
              <a:rPr lang="en-US" sz="2800" dirty="0">
                <a:latin typeface="Source Sans Pro" panose="020B0503030403020204" pitchFamily="34" charset="0"/>
                <a:ea typeface="Source Sans Pro" panose="020B0503030403020204" pitchFamily="34" charset="0"/>
              </a:rPr>
              <a:t>and </a:t>
            </a:r>
            <a:r>
              <a:rPr lang="en-US" sz="2800" b="1" dirty="0">
                <a:latin typeface="Source Sans Pro" panose="020B0503030403020204" pitchFamily="34" charset="0"/>
                <a:ea typeface="Source Sans Pro" panose="020B0503030403020204" pitchFamily="34" charset="0"/>
              </a:rPr>
              <a:t>DO IT</a:t>
            </a:r>
            <a:r>
              <a:rPr lang="en-US" sz="2800" dirty="0">
                <a:latin typeface="Source Sans Pro" panose="020B0503030403020204" pitchFamily="34" charset="0"/>
                <a:ea typeface="Source Sans Pro" panose="020B0503030403020204" pitchFamily="34" charset="0"/>
              </a:rPr>
              <a:t>!</a:t>
            </a:r>
          </a:p>
        </p:txBody>
      </p:sp>
      <p:sp>
        <p:nvSpPr>
          <p:cNvPr id="14" name="TextBox 13">
            <a:extLst>
              <a:ext uri="{FF2B5EF4-FFF2-40B4-BE49-F238E27FC236}">
                <a16:creationId xmlns:a16="http://schemas.microsoft.com/office/drawing/2014/main" id="{532F4A15-F44D-EB99-AA05-05EFCA60F4A0}"/>
              </a:ext>
            </a:extLst>
          </p:cNvPr>
          <p:cNvSpPr txBox="1"/>
          <p:nvPr/>
        </p:nvSpPr>
        <p:spPr>
          <a:xfrm>
            <a:off x="5283198" y="4326234"/>
            <a:ext cx="6908782" cy="523220"/>
          </a:xfrm>
          <a:prstGeom prst="rect">
            <a:avLst/>
          </a:prstGeom>
          <a:noFill/>
        </p:spPr>
        <p:txBody>
          <a:bodyPr wrap="square" rtlCol="0">
            <a:spAutoFit/>
          </a:bodyPr>
          <a:lstStyle/>
          <a:p>
            <a:pPr marL="285750" indent="-285750">
              <a:buFont typeface="Arial" panose="020B0604020202020204" pitchFamily="34" charset="0"/>
              <a:buChar char="•"/>
            </a:pPr>
            <a:r>
              <a:rPr lang="en-US" sz="2800" b="1" dirty="0">
                <a:solidFill>
                  <a:srgbClr val="C00000"/>
                </a:solidFill>
                <a:latin typeface="Source Sans Pro" panose="020B0503030403020204" pitchFamily="34" charset="0"/>
                <a:ea typeface="Source Sans Pro" panose="020B0503030403020204" pitchFamily="34" charset="0"/>
              </a:rPr>
              <a:t>1</a:t>
            </a:r>
            <a:r>
              <a:rPr lang="en-US" sz="2800" b="1" baseline="30000" dirty="0">
                <a:solidFill>
                  <a:srgbClr val="C00000"/>
                </a:solidFill>
                <a:latin typeface="Source Sans Pro" panose="020B0503030403020204" pitchFamily="34" charset="0"/>
                <a:ea typeface="Source Sans Pro" panose="020B0503030403020204" pitchFamily="34" charset="0"/>
              </a:rPr>
              <a:t>st</a:t>
            </a:r>
            <a:r>
              <a:rPr lang="en-US" sz="2800" b="1" dirty="0">
                <a:solidFill>
                  <a:srgbClr val="C00000"/>
                </a:solidFill>
                <a:latin typeface="Source Sans Pro" panose="020B0503030403020204" pitchFamily="34" charset="0"/>
                <a:ea typeface="Source Sans Pro" panose="020B0503030403020204" pitchFamily="34" charset="0"/>
              </a:rPr>
              <a:t> Chronicles 22:16-19</a:t>
            </a:r>
          </a:p>
        </p:txBody>
      </p:sp>
      <p:sp>
        <p:nvSpPr>
          <p:cNvPr id="15" name="TextBox 14">
            <a:extLst>
              <a:ext uri="{FF2B5EF4-FFF2-40B4-BE49-F238E27FC236}">
                <a16:creationId xmlns:a16="http://schemas.microsoft.com/office/drawing/2014/main" id="{96EA06E3-8A77-8902-2322-9FA6B5830B00}"/>
              </a:ext>
            </a:extLst>
          </p:cNvPr>
          <p:cNvSpPr txBox="1"/>
          <p:nvPr/>
        </p:nvSpPr>
        <p:spPr>
          <a:xfrm>
            <a:off x="5262878" y="5108087"/>
            <a:ext cx="6431280" cy="954107"/>
          </a:xfrm>
          <a:prstGeom prst="rect">
            <a:avLst/>
          </a:prstGeom>
          <a:noFill/>
        </p:spPr>
        <p:txBody>
          <a:bodyPr wrap="square" rtlCol="0">
            <a:spAutoFit/>
          </a:bodyPr>
          <a:lstStyle/>
          <a:p>
            <a:pPr marL="285750" indent="-285750">
              <a:buFont typeface="Arial" panose="020B0604020202020204" pitchFamily="34" charset="0"/>
              <a:buChar char="•"/>
            </a:pPr>
            <a:r>
              <a:rPr lang="en-US" sz="2800" b="1" dirty="0">
                <a:latin typeface="Source Sans Pro" panose="020B0503030403020204" pitchFamily="34" charset="0"/>
                <a:ea typeface="Source Sans Pro" panose="020B0503030403020204" pitchFamily="34" charset="0"/>
              </a:rPr>
              <a:t>God can strengthen us and sustain us to do His will</a:t>
            </a:r>
          </a:p>
        </p:txBody>
      </p:sp>
    </p:spTree>
    <p:extLst>
      <p:ext uri="{BB962C8B-B14F-4D97-AF65-F5344CB8AC3E}">
        <p14:creationId xmlns:p14="http://schemas.microsoft.com/office/powerpoint/2010/main" val="164405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animEffect transition="in" filter="fade">
                                      <p:cBhvr>
                                        <p:cTn id="28" dur="500"/>
                                        <p:tgtEl>
                                          <p:spTgt spid="12">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3">
                                            <p:txEl>
                                              <p:pRg st="0" end="0"/>
                                            </p:txEl>
                                          </p:spTgt>
                                        </p:tgtEl>
                                        <p:attrNameLst>
                                          <p:attrName>style.visibility</p:attrName>
                                        </p:attrNameLst>
                                      </p:cBhvr>
                                      <p:to>
                                        <p:strVal val="visible"/>
                                      </p:to>
                                    </p:set>
                                    <p:animEffect transition="in" filter="fade">
                                      <p:cBhvr>
                                        <p:cTn id="33" dur="500"/>
                                        <p:tgtEl>
                                          <p:spTgt spid="13">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4">
                                            <p:txEl>
                                              <p:pRg st="0" end="0"/>
                                            </p:txEl>
                                          </p:spTgt>
                                        </p:tgtEl>
                                        <p:attrNameLst>
                                          <p:attrName>style.visibility</p:attrName>
                                        </p:attrNameLst>
                                      </p:cBhvr>
                                      <p:to>
                                        <p:strVal val="visible"/>
                                      </p:to>
                                    </p:set>
                                    <p:animEffect transition="in" filter="fade">
                                      <p:cBhvr>
                                        <p:cTn id="38" dur="500"/>
                                        <p:tgtEl>
                                          <p:spTgt spid="14">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5">
                                            <p:txEl>
                                              <p:pRg st="0" end="0"/>
                                            </p:txEl>
                                          </p:spTgt>
                                        </p:tgtEl>
                                        <p:attrNameLst>
                                          <p:attrName>style.visibility</p:attrName>
                                        </p:attrNameLst>
                                      </p:cBhvr>
                                      <p:to>
                                        <p:strVal val="visible"/>
                                      </p:to>
                                    </p:set>
                                    <p:animEffect transition="in" filter="fade">
                                      <p:cBhvr>
                                        <p:cTn id="43"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earing a crown&#10;&#10;AI-generated content may be incorrect.">
            <a:extLst>
              <a:ext uri="{FF2B5EF4-FFF2-40B4-BE49-F238E27FC236}">
                <a16:creationId xmlns:a16="http://schemas.microsoft.com/office/drawing/2014/main" id="{CE832794-B9CE-E254-CAE2-D520EAB2D0CD}"/>
              </a:ext>
            </a:extLst>
          </p:cNvPr>
          <p:cNvPicPr>
            <a:picLocks noChangeAspect="1"/>
          </p:cNvPicPr>
          <p:nvPr/>
        </p:nvPicPr>
        <p:blipFill>
          <a:blip r:embed="rId2"/>
          <a:stretch>
            <a:fillRect/>
          </a:stretch>
        </p:blipFill>
        <p:spPr>
          <a:xfrm>
            <a:off x="0" y="0"/>
            <a:ext cx="12192000" cy="6929119"/>
          </a:xfrm>
          <a:prstGeom prst="rect">
            <a:avLst/>
          </a:prstGeom>
        </p:spPr>
      </p:pic>
      <p:sp>
        <p:nvSpPr>
          <p:cNvPr id="4" name="TextBox 3">
            <a:extLst>
              <a:ext uri="{FF2B5EF4-FFF2-40B4-BE49-F238E27FC236}">
                <a16:creationId xmlns:a16="http://schemas.microsoft.com/office/drawing/2014/main" id="{34005A11-E27B-A79A-A6A6-C40F93BE6BC4}"/>
              </a:ext>
            </a:extLst>
          </p:cNvPr>
          <p:cNvSpPr txBox="1"/>
          <p:nvPr/>
        </p:nvSpPr>
        <p:spPr>
          <a:xfrm>
            <a:off x="533037" y="1785709"/>
            <a:ext cx="3947523"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Boucherie Block" panose="02000506000000020004" pitchFamily="2" charset="0"/>
                <a:ea typeface="+mn-ea"/>
                <a:cs typeface="+mn-cs"/>
              </a:rPr>
              <a:t>Uh what about </a:t>
            </a:r>
            <a:r>
              <a:rPr kumimoji="0" lang="en-US" sz="6000" b="0" i="0" u="none" strike="noStrike" kern="1200" cap="none" spc="0" normalizeH="0" baseline="0" noProof="0" dirty="0">
                <a:ln>
                  <a:noFill/>
                </a:ln>
                <a:solidFill>
                  <a:srgbClr val="FFC000"/>
                </a:solidFill>
                <a:effectLst/>
                <a:uLnTx/>
                <a:uFillTx/>
                <a:latin typeface="Boucherie Block" panose="02000506000000020004" pitchFamily="2" charset="0"/>
                <a:ea typeface="+mn-ea"/>
                <a:cs typeface="+mn-cs"/>
              </a:rPr>
              <a:t>everything else in life?</a:t>
            </a:r>
            <a:endParaRPr kumimoji="0" lang="en-US" sz="4800" b="0" i="0" u="none" strike="noStrike" kern="1200" cap="none" spc="0" normalizeH="0" baseline="0" noProof="0" dirty="0">
              <a:ln>
                <a:noFill/>
              </a:ln>
              <a:solidFill>
                <a:srgbClr val="FFC000"/>
              </a:solidFill>
              <a:effectLst/>
              <a:uLnTx/>
              <a:uFillTx/>
              <a:latin typeface="Boucherie Block" panose="02000506000000020004" pitchFamily="2" charset="0"/>
              <a:ea typeface="+mn-ea"/>
              <a:cs typeface="+mn-cs"/>
            </a:endParaRPr>
          </a:p>
        </p:txBody>
      </p:sp>
    </p:spTree>
    <p:extLst>
      <p:ext uri="{BB962C8B-B14F-4D97-AF65-F5344CB8AC3E}">
        <p14:creationId xmlns:p14="http://schemas.microsoft.com/office/powerpoint/2010/main" val="614172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6A8FF-3EFE-D3EE-2DF0-EED3C16AD114}"/>
            </a:ext>
          </a:extLst>
        </p:cNvPr>
        <p:cNvGrpSpPr/>
        <p:nvPr/>
      </p:nvGrpSpPr>
      <p:grpSpPr>
        <a:xfrm>
          <a:off x="0" y="0"/>
          <a:ext cx="0" cy="0"/>
          <a:chOff x="0" y="0"/>
          <a:chExt cx="0" cy="0"/>
        </a:xfrm>
      </p:grpSpPr>
      <p:pic>
        <p:nvPicPr>
          <p:cNvPr id="3" name="Picture 2" descr="A person wearing a crown&#10;&#10;AI-generated content may be incorrect.">
            <a:extLst>
              <a:ext uri="{FF2B5EF4-FFF2-40B4-BE49-F238E27FC236}">
                <a16:creationId xmlns:a16="http://schemas.microsoft.com/office/drawing/2014/main" id="{87920219-453F-146F-ABF0-E35C186E4BD1}"/>
              </a:ext>
            </a:extLst>
          </p:cNvPr>
          <p:cNvPicPr>
            <a:picLocks noChangeAspect="1"/>
          </p:cNvPicPr>
          <p:nvPr/>
        </p:nvPicPr>
        <p:blipFill>
          <a:blip r:embed="rId2"/>
          <a:stretch>
            <a:fillRect/>
          </a:stretch>
        </p:blipFill>
        <p:spPr>
          <a:xfrm>
            <a:off x="0" y="0"/>
            <a:ext cx="12192000" cy="6929119"/>
          </a:xfrm>
          <a:prstGeom prst="rect">
            <a:avLst/>
          </a:prstGeom>
        </p:spPr>
      </p:pic>
      <p:sp>
        <p:nvSpPr>
          <p:cNvPr id="5" name="TextBox 4">
            <a:extLst>
              <a:ext uri="{FF2B5EF4-FFF2-40B4-BE49-F238E27FC236}">
                <a16:creationId xmlns:a16="http://schemas.microsoft.com/office/drawing/2014/main" id="{456C3F2F-8186-0B3D-EE03-18AE476FFB77}"/>
              </a:ext>
            </a:extLst>
          </p:cNvPr>
          <p:cNvSpPr txBox="1"/>
          <p:nvPr/>
        </p:nvSpPr>
        <p:spPr>
          <a:xfrm>
            <a:off x="431800" y="792818"/>
            <a:ext cx="5440680" cy="5509200"/>
          </a:xfrm>
          <a:prstGeom prst="rect">
            <a:avLst/>
          </a:prstGeom>
          <a:noFill/>
        </p:spPr>
        <p:txBody>
          <a:bodyPr wrap="square">
            <a:spAutoFit/>
          </a:bodyPr>
          <a:lstStyle/>
          <a:p>
            <a:r>
              <a:rPr lang="en-US" sz="3200" b="0" i="0" u="none" strike="noStrike" baseline="0" dirty="0">
                <a:solidFill>
                  <a:schemeClr val="bg1"/>
                </a:solidFill>
                <a:latin typeface="Source Sans Pro" panose="020B0503030403020204" pitchFamily="34" charset="0"/>
                <a:ea typeface="Source Sans Pro" panose="020B0503030403020204" pitchFamily="34" charset="0"/>
              </a:rPr>
              <a:t>God answered Solomon, “Because this was in your heart, and you have not asked for possessions, wealth, honor, or the life of those who hate you, and have not even asked for long life, but have asked for wisdom and knowledge for yourself that you may govern my people over whom I have made you king… </a:t>
            </a:r>
            <a:endParaRPr lang="en-US" sz="3200" dirty="0">
              <a:solidFill>
                <a:schemeClr val="bg1"/>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753318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96F76-641F-7CF1-4438-C6EF71349E56}"/>
            </a:ext>
          </a:extLst>
        </p:cNvPr>
        <p:cNvGrpSpPr/>
        <p:nvPr/>
      </p:nvGrpSpPr>
      <p:grpSpPr>
        <a:xfrm>
          <a:off x="0" y="0"/>
          <a:ext cx="0" cy="0"/>
          <a:chOff x="0" y="0"/>
          <a:chExt cx="0" cy="0"/>
        </a:xfrm>
      </p:grpSpPr>
      <p:pic>
        <p:nvPicPr>
          <p:cNvPr id="3" name="Picture 2" descr="A person wearing a crown&#10;&#10;AI-generated content may be incorrect.">
            <a:extLst>
              <a:ext uri="{FF2B5EF4-FFF2-40B4-BE49-F238E27FC236}">
                <a16:creationId xmlns:a16="http://schemas.microsoft.com/office/drawing/2014/main" id="{5400422E-14DF-1C56-415B-A48C9EF024AC}"/>
              </a:ext>
            </a:extLst>
          </p:cNvPr>
          <p:cNvPicPr>
            <a:picLocks noChangeAspect="1"/>
          </p:cNvPicPr>
          <p:nvPr/>
        </p:nvPicPr>
        <p:blipFill>
          <a:blip r:embed="rId2"/>
          <a:stretch>
            <a:fillRect/>
          </a:stretch>
        </p:blipFill>
        <p:spPr>
          <a:xfrm>
            <a:off x="0" y="0"/>
            <a:ext cx="12192000" cy="6929119"/>
          </a:xfrm>
          <a:prstGeom prst="rect">
            <a:avLst/>
          </a:prstGeom>
        </p:spPr>
      </p:pic>
      <p:sp>
        <p:nvSpPr>
          <p:cNvPr id="5" name="TextBox 4">
            <a:extLst>
              <a:ext uri="{FF2B5EF4-FFF2-40B4-BE49-F238E27FC236}">
                <a16:creationId xmlns:a16="http://schemas.microsoft.com/office/drawing/2014/main" id="{B7DF964A-AAE6-2665-4B59-3E439CDDD193}"/>
              </a:ext>
            </a:extLst>
          </p:cNvPr>
          <p:cNvSpPr txBox="1"/>
          <p:nvPr/>
        </p:nvSpPr>
        <p:spPr>
          <a:xfrm>
            <a:off x="415174" y="1599153"/>
            <a:ext cx="5440680" cy="3170099"/>
          </a:xfrm>
          <a:prstGeom prst="rect">
            <a:avLst/>
          </a:prstGeom>
          <a:noFill/>
        </p:spPr>
        <p:txBody>
          <a:bodyPr wrap="square">
            <a:spAutoFit/>
          </a:bodyPr>
          <a:lstStyle/>
          <a:p>
            <a:r>
              <a:rPr lang="en-US" sz="4000" dirty="0">
                <a:solidFill>
                  <a:schemeClr val="bg1"/>
                </a:solidFill>
                <a:latin typeface="Source Sans Pro" panose="020B0503030403020204" pitchFamily="34" charset="0"/>
                <a:ea typeface="Source Sans Pro" panose="020B0503030403020204" pitchFamily="34" charset="0"/>
              </a:rPr>
              <a:t>But seek first the kingdom of God and his righteousness, and all these things will be added to you. </a:t>
            </a:r>
          </a:p>
        </p:txBody>
      </p:sp>
      <p:sp>
        <p:nvSpPr>
          <p:cNvPr id="2" name="TextBox 1">
            <a:extLst>
              <a:ext uri="{FF2B5EF4-FFF2-40B4-BE49-F238E27FC236}">
                <a16:creationId xmlns:a16="http://schemas.microsoft.com/office/drawing/2014/main" id="{7FB4FC3E-9C9F-6CA1-618C-D6674B920993}"/>
              </a:ext>
            </a:extLst>
          </p:cNvPr>
          <p:cNvSpPr txBox="1"/>
          <p:nvPr/>
        </p:nvSpPr>
        <p:spPr>
          <a:xfrm>
            <a:off x="415174" y="972589"/>
            <a:ext cx="3025832" cy="707886"/>
          </a:xfrm>
          <a:prstGeom prst="rect">
            <a:avLst/>
          </a:prstGeom>
          <a:noFill/>
        </p:spPr>
        <p:txBody>
          <a:bodyPr wrap="square" rtlCol="0">
            <a:spAutoFit/>
          </a:bodyPr>
          <a:lstStyle/>
          <a:p>
            <a:r>
              <a:rPr lang="en-US" sz="4000" dirty="0">
                <a:solidFill>
                  <a:srgbClr val="FFC000"/>
                </a:solidFill>
                <a:latin typeface="Boucherie Block" panose="02000506000000020004" pitchFamily="2" charset="0"/>
              </a:rPr>
              <a:t>Matthew 6:33</a:t>
            </a:r>
          </a:p>
        </p:txBody>
      </p:sp>
    </p:spTree>
    <p:extLst>
      <p:ext uri="{BB962C8B-B14F-4D97-AF65-F5344CB8AC3E}">
        <p14:creationId xmlns:p14="http://schemas.microsoft.com/office/powerpoint/2010/main" val="352670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128</TotalTime>
  <Words>719</Words>
  <Application>Microsoft Office PowerPoint</Application>
  <PresentationFormat>Widescreen</PresentationFormat>
  <Paragraphs>42</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Boucherie Block</vt:lpstr>
      <vt:lpstr>Aptos</vt:lpstr>
      <vt:lpstr>Source Sans Pro Black</vt:lpstr>
      <vt:lpstr>Arial</vt:lpstr>
      <vt:lpstr>Source Sans Pro</vt:lpstr>
      <vt:lpstr>Aptos Display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Tramell</dc:creator>
  <cp:lastModifiedBy>Steven Tramell</cp:lastModifiedBy>
  <cp:revision>1</cp:revision>
  <dcterms:created xsi:type="dcterms:W3CDTF">2025-06-21T22:26:44Z</dcterms:created>
  <dcterms:modified xsi:type="dcterms:W3CDTF">2025-06-22T00:34:55Z</dcterms:modified>
</cp:coreProperties>
</file>