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02" r:id="rId2"/>
    <p:sldId id="304" r:id="rId3"/>
    <p:sldId id="314" r:id="rId4"/>
    <p:sldId id="311" r:id="rId5"/>
    <p:sldId id="312" r:id="rId6"/>
    <p:sldId id="313" r:id="rId7"/>
    <p:sldId id="315" r:id="rId8"/>
    <p:sldId id="292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5" r:id="rId18"/>
    <p:sldId id="326" r:id="rId19"/>
    <p:sldId id="327" r:id="rId20"/>
    <p:sldId id="328" r:id="rId21"/>
    <p:sldId id="310" r:id="rId22"/>
  </p:sldIdLst>
  <p:sldSz cx="12192000" cy="6858000"/>
  <p:notesSz cx="6858000" cy="9144000"/>
  <p:embeddedFontLst>
    <p:embeddedFont>
      <p:font typeface="Bebas Neue" panose="020B0606020202050201" pitchFamily="34" charset="0"/>
      <p:regular r:id="rId23"/>
    </p:embeddedFont>
    <p:embeddedFont>
      <p:font typeface="Boucherie Block" panose="02000506000000020004" pitchFamily="2" charset="0"/>
      <p:regular r:id="rId24"/>
      <p:bold r:id="rId25"/>
      <p:italic r:id="rId26"/>
    </p:embeddedFont>
    <p:embeddedFont>
      <p:font typeface="Fave Script Bold Pro" pitchFamily="2" charset="0"/>
      <p:bold r:id="rId27"/>
    </p:embeddedFont>
    <p:embeddedFont>
      <p:font typeface="Nexa Rust Sans-Trial Black 2" pitchFamily="2" charset="0"/>
      <p:bold r:id="rId28"/>
    </p:embeddedFont>
    <p:embeddedFont>
      <p:font typeface="Perpetua Titling MT" panose="02020502060505020804" pitchFamily="18" charset="0"/>
      <p:regular r:id="rId29"/>
      <p:bold r:id="rId30"/>
    </p:embeddedFont>
    <p:embeddedFont>
      <p:font typeface="Source Sans Pro" panose="020B050303040302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B0F0"/>
    <a:srgbClr val="FFC000"/>
    <a:srgbClr val="92D050"/>
    <a:srgbClr val="FFFFFF"/>
    <a:srgbClr val="86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38E1A7-C16F-4D3B-96EF-AA0AF6515859}" v="1789" dt="2025-05-25T02:28:37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98" d="100"/>
          <a:sy n="98" d="100"/>
        </p:scale>
        <p:origin x="303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Tramell" userId="ae175e2037d93611" providerId="LiveId" clId="{D038E1A7-C16F-4D3B-96EF-AA0AF6515859}"/>
    <pc:docChg chg="undo custSel addSld delSld modSld sldOrd">
      <pc:chgData name="Steven Tramell" userId="ae175e2037d93611" providerId="LiveId" clId="{D038E1A7-C16F-4D3B-96EF-AA0AF6515859}" dt="2025-05-25T02:29:35.341" v="2174" actId="47"/>
      <pc:docMkLst>
        <pc:docMk/>
      </pc:docMkLst>
      <pc:sldChg chg="del">
        <pc:chgData name="Steven Tramell" userId="ae175e2037d93611" providerId="LiveId" clId="{D038E1A7-C16F-4D3B-96EF-AA0AF6515859}" dt="2025-05-24T23:28:14.991" v="606" actId="47"/>
        <pc:sldMkLst>
          <pc:docMk/>
          <pc:sldMk cId="650123080" sldId="257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1290192274" sldId="258"/>
        </pc:sldMkLst>
      </pc:sldChg>
      <pc:sldChg chg="modSp mod modAnim">
        <pc:chgData name="Steven Tramell" userId="ae175e2037d93611" providerId="LiveId" clId="{D038E1A7-C16F-4D3B-96EF-AA0AF6515859}" dt="2025-05-24T23:41:46.527" v="668" actId="113"/>
        <pc:sldMkLst>
          <pc:docMk/>
          <pc:sldMk cId="964098920" sldId="292"/>
        </pc:sldMkLst>
        <pc:spChg chg="mod">
          <ac:chgData name="Steven Tramell" userId="ae175e2037d93611" providerId="LiveId" clId="{D038E1A7-C16F-4D3B-96EF-AA0AF6515859}" dt="2025-05-24T23:31:28.155" v="666" actId="1076"/>
          <ac:spMkLst>
            <pc:docMk/>
            <pc:sldMk cId="964098920" sldId="292"/>
            <ac:spMk id="2" creationId="{BB4B48B8-D69D-6031-1DD1-B87BA4F57480}"/>
          </ac:spMkLst>
        </pc:spChg>
        <pc:spChg chg="mod">
          <ac:chgData name="Steven Tramell" userId="ae175e2037d93611" providerId="LiveId" clId="{D038E1A7-C16F-4D3B-96EF-AA0AF6515859}" dt="2025-05-24T23:31:28.155" v="666" actId="1076"/>
          <ac:spMkLst>
            <pc:docMk/>
            <pc:sldMk cId="964098920" sldId="292"/>
            <ac:spMk id="5" creationId="{E8B62327-4A37-E2E8-53DE-A4A9B1561ACF}"/>
          </ac:spMkLst>
        </pc:spChg>
        <pc:spChg chg="mod">
          <ac:chgData name="Steven Tramell" userId="ae175e2037d93611" providerId="LiveId" clId="{D038E1A7-C16F-4D3B-96EF-AA0AF6515859}" dt="2025-05-24T23:41:46.527" v="668" actId="113"/>
          <ac:spMkLst>
            <pc:docMk/>
            <pc:sldMk cId="964098920" sldId="292"/>
            <ac:spMk id="11" creationId="{44C55F08-993E-BBAE-BAB6-838DE7FB22B9}"/>
          </ac:spMkLst>
        </pc:spChg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1410800693" sldId="293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297291971" sldId="294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3379992354" sldId="295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56786705" sldId="296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271605236" sldId="298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1533313881" sldId="299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3080961323" sldId="300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3187757148" sldId="301"/>
        </pc:sldMkLst>
      </pc:sldChg>
      <pc:sldChg chg="del">
        <pc:chgData name="Steven Tramell" userId="ae175e2037d93611" providerId="LiveId" clId="{D038E1A7-C16F-4D3B-96EF-AA0AF6515859}" dt="2025-05-24T22:51:31.449" v="9" actId="47"/>
        <pc:sldMkLst>
          <pc:docMk/>
          <pc:sldMk cId="1611138738" sldId="303"/>
        </pc:sldMkLst>
      </pc:sldChg>
      <pc:sldChg chg="addSp modSp mod ord modAnim">
        <pc:chgData name="Steven Tramell" userId="ae175e2037d93611" providerId="LiveId" clId="{D038E1A7-C16F-4D3B-96EF-AA0AF6515859}" dt="2025-05-24T23:13:12.232" v="378"/>
        <pc:sldMkLst>
          <pc:docMk/>
          <pc:sldMk cId="2527810430" sldId="304"/>
        </pc:sldMkLst>
        <pc:spChg chg="add mod">
          <ac:chgData name="Steven Tramell" userId="ae175e2037d93611" providerId="LiveId" clId="{D038E1A7-C16F-4D3B-96EF-AA0AF6515859}" dt="2025-05-24T22:51:18.556" v="6" actId="12788"/>
          <ac:spMkLst>
            <pc:docMk/>
            <pc:sldMk cId="2527810430" sldId="304"/>
            <ac:spMk id="2" creationId="{DF0ED2FB-24C9-F7B3-986A-56130B684FE1}"/>
          </ac:spMkLst>
        </pc:spChg>
        <pc:spChg chg="mod">
          <ac:chgData name="Steven Tramell" userId="ae175e2037d93611" providerId="LiveId" clId="{D038E1A7-C16F-4D3B-96EF-AA0AF6515859}" dt="2025-05-24T22:51:18.556" v="6" actId="12788"/>
          <ac:spMkLst>
            <pc:docMk/>
            <pc:sldMk cId="2527810430" sldId="304"/>
            <ac:spMk id="6" creationId="{F3341A1D-C14C-63E1-4CD8-B6338FB01CEC}"/>
          </ac:spMkLst>
        </pc:spChg>
        <pc:picChg chg="mod">
          <ac:chgData name="Steven Tramell" userId="ae175e2037d93611" providerId="LiveId" clId="{D038E1A7-C16F-4D3B-96EF-AA0AF6515859}" dt="2025-05-24T22:50:38.548" v="1" actId="1076"/>
          <ac:picMkLst>
            <pc:docMk/>
            <pc:sldMk cId="2527810430" sldId="304"/>
            <ac:picMk id="5" creationId="{9E59328D-F04D-FDDC-8A5D-671F055A6423}"/>
          </ac:picMkLst>
        </pc:picChg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2459378010" sldId="305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996684607" sldId="306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1446097276" sldId="307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3561240351" sldId="308"/>
        </pc:sldMkLst>
      </pc:sldChg>
      <pc:sldChg chg="del">
        <pc:chgData name="Steven Tramell" userId="ae175e2037d93611" providerId="LiveId" clId="{D038E1A7-C16F-4D3B-96EF-AA0AF6515859}" dt="2025-05-24T23:45:19.046" v="888" actId="47"/>
        <pc:sldMkLst>
          <pc:docMk/>
          <pc:sldMk cId="4133913846" sldId="309"/>
        </pc:sldMkLst>
      </pc:sldChg>
      <pc:sldChg chg="addSp delSp modSp mod delAnim modAnim">
        <pc:chgData name="Steven Tramell" userId="ae175e2037d93611" providerId="LiveId" clId="{D038E1A7-C16F-4D3B-96EF-AA0AF6515859}" dt="2025-05-25T02:28:37.624" v="2173" actId="20577"/>
        <pc:sldMkLst>
          <pc:docMk/>
          <pc:sldMk cId="1139536084" sldId="310"/>
        </pc:sldMkLst>
        <pc:spChg chg="del">
          <ac:chgData name="Steven Tramell" userId="ae175e2037d93611" providerId="LiveId" clId="{D038E1A7-C16F-4D3B-96EF-AA0AF6515859}" dt="2025-05-25T02:27:33.269" v="2088" actId="478"/>
          <ac:spMkLst>
            <pc:docMk/>
            <pc:sldMk cId="1139536084" sldId="310"/>
            <ac:spMk id="2" creationId="{68AB0186-7554-94CD-05CA-9F607CBF3921}"/>
          </ac:spMkLst>
        </pc:spChg>
        <pc:spChg chg="del">
          <ac:chgData name="Steven Tramell" userId="ae175e2037d93611" providerId="LiveId" clId="{D038E1A7-C16F-4D3B-96EF-AA0AF6515859}" dt="2025-05-25T02:27:33.269" v="2088" actId="478"/>
          <ac:spMkLst>
            <pc:docMk/>
            <pc:sldMk cId="1139536084" sldId="310"/>
            <ac:spMk id="3" creationId="{EBFD5681-24F3-6512-83D9-AD28B0541DB1}"/>
          </ac:spMkLst>
        </pc:spChg>
        <pc:spChg chg="del">
          <ac:chgData name="Steven Tramell" userId="ae175e2037d93611" providerId="LiveId" clId="{D038E1A7-C16F-4D3B-96EF-AA0AF6515859}" dt="2025-05-25T02:27:33.269" v="2088" actId="478"/>
          <ac:spMkLst>
            <pc:docMk/>
            <pc:sldMk cId="1139536084" sldId="310"/>
            <ac:spMk id="4" creationId="{5D6B4B87-ADD1-5DF1-6CBC-14B7C18978AE}"/>
          </ac:spMkLst>
        </pc:spChg>
        <pc:spChg chg="add mod">
          <ac:chgData name="Steven Tramell" userId="ae175e2037d93611" providerId="LiveId" clId="{D038E1A7-C16F-4D3B-96EF-AA0AF6515859}" dt="2025-05-25T02:28:37.624" v="2173" actId="20577"/>
          <ac:spMkLst>
            <pc:docMk/>
            <pc:sldMk cId="1139536084" sldId="310"/>
            <ac:spMk id="6" creationId="{B06E1A28-213F-E0E7-0A87-2540F10C7445}"/>
          </ac:spMkLst>
        </pc:spChg>
        <pc:spChg chg="del">
          <ac:chgData name="Steven Tramell" userId="ae175e2037d93611" providerId="LiveId" clId="{D038E1A7-C16F-4D3B-96EF-AA0AF6515859}" dt="2025-05-25T02:27:33.269" v="2088" actId="478"/>
          <ac:spMkLst>
            <pc:docMk/>
            <pc:sldMk cId="1139536084" sldId="310"/>
            <ac:spMk id="9" creationId="{DC541208-54A8-D175-90D7-B799B9B83762}"/>
          </ac:spMkLst>
        </pc:spChg>
        <pc:spChg chg="del">
          <ac:chgData name="Steven Tramell" userId="ae175e2037d93611" providerId="LiveId" clId="{D038E1A7-C16F-4D3B-96EF-AA0AF6515859}" dt="2025-05-25T02:27:33.269" v="2088" actId="478"/>
          <ac:spMkLst>
            <pc:docMk/>
            <pc:sldMk cId="1139536084" sldId="310"/>
            <ac:spMk id="13" creationId="{34F2C3A4-8079-A081-F6B1-8C4778AB9F49}"/>
          </ac:spMkLst>
        </pc:spChg>
        <pc:picChg chg="mod">
          <ac:chgData name="Steven Tramell" userId="ae175e2037d93611" providerId="LiveId" clId="{D038E1A7-C16F-4D3B-96EF-AA0AF6515859}" dt="2025-05-25T02:28:27.646" v="2170" actId="1076"/>
          <ac:picMkLst>
            <pc:docMk/>
            <pc:sldMk cId="1139536084" sldId="310"/>
            <ac:picMk id="5" creationId="{AE1F92DD-E2D3-D825-D00B-51B15DD9DE54}"/>
          </ac:picMkLst>
        </pc:picChg>
      </pc:sldChg>
      <pc:sldChg chg="addSp delSp modSp new mod setBg modAnim">
        <pc:chgData name="Steven Tramell" userId="ae175e2037d93611" providerId="LiveId" clId="{D038E1A7-C16F-4D3B-96EF-AA0AF6515859}" dt="2025-05-24T23:03:37.567" v="214"/>
        <pc:sldMkLst>
          <pc:docMk/>
          <pc:sldMk cId="2664020498" sldId="311"/>
        </pc:sldMkLst>
        <pc:spChg chg="del">
          <ac:chgData name="Steven Tramell" userId="ae175e2037d93611" providerId="LiveId" clId="{D038E1A7-C16F-4D3B-96EF-AA0AF6515859}" dt="2025-05-24T22:55:59.022" v="11" actId="478"/>
          <ac:spMkLst>
            <pc:docMk/>
            <pc:sldMk cId="2664020498" sldId="311"/>
            <ac:spMk id="2" creationId="{3417C1BE-B292-B415-B08D-9B55965F3960}"/>
          </ac:spMkLst>
        </pc:spChg>
        <pc:spChg chg="del">
          <ac:chgData name="Steven Tramell" userId="ae175e2037d93611" providerId="LiveId" clId="{D038E1A7-C16F-4D3B-96EF-AA0AF6515859}" dt="2025-05-24T22:55:59.022" v="11" actId="478"/>
          <ac:spMkLst>
            <pc:docMk/>
            <pc:sldMk cId="2664020498" sldId="311"/>
            <ac:spMk id="3" creationId="{0CABDD47-E021-5FE5-CD7B-DDD2AA150011}"/>
          </ac:spMkLst>
        </pc:spChg>
        <pc:picChg chg="add mod">
          <ac:chgData name="Steven Tramell" userId="ae175e2037d93611" providerId="LiveId" clId="{D038E1A7-C16F-4D3B-96EF-AA0AF6515859}" dt="2025-05-24T23:00:53.694" v="196" actId="962"/>
          <ac:picMkLst>
            <pc:docMk/>
            <pc:sldMk cId="2664020498" sldId="311"/>
            <ac:picMk id="5" creationId="{2E2C15E3-6232-C0F6-0EAF-73C9E891A888}"/>
          </ac:picMkLst>
        </pc:picChg>
        <pc:picChg chg="add del mod">
          <ac:chgData name="Steven Tramell" userId="ae175e2037d93611" providerId="LiveId" clId="{D038E1A7-C16F-4D3B-96EF-AA0AF6515859}" dt="2025-05-24T23:01:56.127" v="204" actId="478"/>
          <ac:picMkLst>
            <pc:docMk/>
            <pc:sldMk cId="2664020498" sldId="311"/>
            <ac:picMk id="7" creationId="{10BC03F2-93D7-B5DA-29CD-770311D96192}"/>
          </ac:picMkLst>
        </pc:picChg>
        <pc:picChg chg="add mod">
          <ac:chgData name="Steven Tramell" userId="ae175e2037d93611" providerId="LiveId" clId="{D038E1A7-C16F-4D3B-96EF-AA0AF6515859}" dt="2025-05-24T23:02:01.045" v="207" actId="1440"/>
          <ac:picMkLst>
            <pc:docMk/>
            <pc:sldMk cId="2664020498" sldId="311"/>
            <ac:picMk id="9" creationId="{57E3A7BA-70CB-21E5-32E7-B4E8BB582448}"/>
          </ac:picMkLst>
        </pc:picChg>
        <pc:picChg chg="add mod">
          <ac:chgData name="Steven Tramell" userId="ae175e2037d93611" providerId="LiveId" clId="{D038E1A7-C16F-4D3B-96EF-AA0AF6515859}" dt="2025-05-24T23:03:35.295" v="213" actId="1076"/>
          <ac:picMkLst>
            <pc:docMk/>
            <pc:sldMk cId="2664020498" sldId="311"/>
            <ac:picMk id="11" creationId="{EB0D91BB-3C71-D217-07E7-588B4968874A}"/>
          </ac:picMkLst>
        </pc:picChg>
      </pc:sldChg>
      <pc:sldChg chg="addSp delSp modSp new mod setBg modAnim">
        <pc:chgData name="Steven Tramell" userId="ae175e2037d93611" providerId="LiveId" clId="{D038E1A7-C16F-4D3B-96EF-AA0AF6515859}" dt="2025-05-24T23:00:23.244" v="192"/>
        <pc:sldMkLst>
          <pc:docMk/>
          <pc:sldMk cId="1955242853" sldId="312"/>
        </pc:sldMkLst>
        <pc:spChg chg="del">
          <ac:chgData name="Steven Tramell" userId="ae175e2037d93611" providerId="LiveId" clId="{D038E1A7-C16F-4D3B-96EF-AA0AF6515859}" dt="2025-05-24T22:57:52.955" v="13" actId="478"/>
          <ac:spMkLst>
            <pc:docMk/>
            <pc:sldMk cId="1955242853" sldId="312"/>
            <ac:spMk id="2" creationId="{3D4294B6-C6DC-13EA-1E11-0E1DEF03F20F}"/>
          </ac:spMkLst>
        </pc:spChg>
        <pc:spChg chg="del">
          <ac:chgData name="Steven Tramell" userId="ae175e2037d93611" providerId="LiveId" clId="{D038E1A7-C16F-4D3B-96EF-AA0AF6515859}" dt="2025-05-24T22:57:52.955" v="13" actId="478"/>
          <ac:spMkLst>
            <pc:docMk/>
            <pc:sldMk cId="1955242853" sldId="312"/>
            <ac:spMk id="3" creationId="{9BF84DB4-EF10-FF3B-E94E-986AF2A7FD27}"/>
          </ac:spMkLst>
        </pc:spChg>
        <pc:spChg chg="add mod">
          <ac:chgData name="Steven Tramell" userId="ae175e2037d93611" providerId="LiveId" clId="{D038E1A7-C16F-4D3B-96EF-AA0AF6515859}" dt="2025-05-24T22:58:27.997" v="23" actId="14100"/>
          <ac:spMkLst>
            <pc:docMk/>
            <pc:sldMk cId="1955242853" sldId="312"/>
            <ac:spMk id="6" creationId="{1661EF05-3C0B-BBC7-7FBD-7D75A6CA0435}"/>
          </ac:spMkLst>
        </pc:spChg>
        <pc:spChg chg="add mod">
          <ac:chgData name="Steven Tramell" userId="ae175e2037d93611" providerId="LiveId" clId="{D038E1A7-C16F-4D3B-96EF-AA0AF6515859}" dt="2025-05-24T23:00:16.909" v="191" actId="207"/>
          <ac:spMkLst>
            <pc:docMk/>
            <pc:sldMk cId="1955242853" sldId="312"/>
            <ac:spMk id="7" creationId="{6E170593-0B58-ECB3-BD48-73385B2A5CB4}"/>
          </ac:spMkLst>
        </pc:spChg>
        <pc:spChg chg="add">
          <ac:chgData name="Steven Tramell" userId="ae175e2037d93611" providerId="LiveId" clId="{D038E1A7-C16F-4D3B-96EF-AA0AF6515859}" dt="2025-05-24T22:57:57.111" v="17" actId="26606"/>
          <ac:spMkLst>
            <pc:docMk/>
            <pc:sldMk cId="1955242853" sldId="312"/>
            <ac:spMk id="10" creationId="{42A4FC2C-047E-45A5-965D-8E1E3BF09BC6}"/>
          </ac:spMkLst>
        </pc:spChg>
        <pc:picChg chg="add mod">
          <ac:chgData name="Steven Tramell" userId="ae175e2037d93611" providerId="LiveId" clId="{D038E1A7-C16F-4D3B-96EF-AA0AF6515859}" dt="2025-05-24T22:57:57.111" v="17" actId="26606"/>
          <ac:picMkLst>
            <pc:docMk/>
            <pc:sldMk cId="1955242853" sldId="312"/>
            <ac:picMk id="5" creationId="{20721C1F-EE9F-69C4-5F52-AD01DE191262}"/>
          </ac:picMkLst>
        </pc:picChg>
      </pc:sldChg>
      <pc:sldChg chg="addSp delSp modSp new mod setBg modAnim">
        <pc:chgData name="Steven Tramell" userId="ae175e2037d93611" providerId="LiveId" clId="{D038E1A7-C16F-4D3B-96EF-AA0AF6515859}" dt="2025-05-24T23:09:27.281" v="371" actId="14100"/>
        <pc:sldMkLst>
          <pc:docMk/>
          <pc:sldMk cId="1944292006" sldId="313"/>
        </pc:sldMkLst>
        <pc:spChg chg="del">
          <ac:chgData name="Steven Tramell" userId="ae175e2037d93611" providerId="LiveId" clId="{D038E1A7-C16F-4D3B-96EF-AA0AF6515859}" dt="2025-05-24T23:07:38.746" v="216" actId="478"/>
          <ac:spMkLst>
            <pc:docMk/>
            <pc:sldMk cId="1944292006" sldId="313"/>
            <ac:spMk id="2" creationId="{9E3B90BE-1D63-F2D1-D64B-33C838C5E6C7}"/>
          </ac:spMkLst>
        </pc:spChg>
        <pc:spChg chg="del">
          <ac:chgData name="Steven Tramell" userId="ae175e2037d93611" providerId="LiveId" clId="{D038E1A7-C16F-4D3B-96EF-AA0AF6515859}" dt="2025-05-24T23:07:38.746" v="216" actId="478"/>
          <ac:spMkLst>
            <pc:docMk/>
            <pc:sldMk cId="1944292006" sldId="313"/>
            <ac:spMk id="3" creationId="{C5A16B1F-CDF6-BF38-1FAB-640CFF7CEE2C}"/>
          </ac:spMkLst>
        </pc:spChg>
        <pc:spChg chg="add mod">
          <ac:chgData name="Steven Tramell" userId="ae175e2037d93611" providerId="LiveId" clId="{D038E1A7-C16F-4D3B-96EF-AA0AF6515859}" dt="2025-05-24T23:09:27.281" v="371" actId="14100"/>
          <ac:spMkLst>
            <pc:docMk/>
            <pc:sldMk cId="1944292006" sldId="313"/>
            <ac:spMk id="6" creationId="{8D800152-19A2-738A-14FD-44C04B161079}"/>
          </ac:spMkLst>
        </pc:spChg>
        <pc:spChg chg="add">
          <ac:chgData name="Steven Tramell" userId="ae175e2037d93611" providerId="LiveId" clId="{D038E1A7-C16F-4D3B-96EF-AA0AF6515859}" dt="2025-05-24T23:07:43.668" v="220" actId="26606"/>
          <ac:spMkLst>
            <pc:docMk/>
            <pc:sldMk cId="1944292006" sldId="313"/>
            <ac:spMk id="10" creationId="{42A4FC2C-047E-45A5-965D-8E1E3BF09BC6}"/>
          </ac:spMkLst>
        </pc:spChg>
        <pc:picChg chg="add mod">
          <ac:chgData name="Steven Tramell" userId="ae175e2037d93611" providerId="LiveId" clId="{D038E1A7-C16F-4D3B-96EF-AA0AF6515859}" dt="2025-05-24T23:09:03.411" v="368" actId="1076"/>
          <ac:picMkLst>
            <pc:docMk/>
            <pc:sldMk cId="1944292006" sldId="313"/>
            <ac:picMk id="5" creationId="{11BB2B9C-6E16-2E1B-4FA7-53461D55F5AD}"/>
          </ac:picMkLst>
        </pc:picChg>
      </pc:sldChg>
      <pc:sldChg chg="addSp delSp modSp new mod setBg modAnim">
        <pc:chgData name="Steven Tramell" userId="ae175e2037d93611" providerId="LiveId" clId="{D038E1A7-C16F-4D3B-96EF-AA0AF6515859}" dt="2025-05-24T23:13:38.284" v="453" actId="1076"/>
        <pc:sldMkLst>
          <pc:docMk/>
          <pc:sldMk cId="381998019" sldId="314"/>
        </pc:sldMkLst>
        <pc:spChg chg="del">
          <ac:chgData name="Steven Tramell" userId="ae175e2037d93611" providerId="LiveId" clId="{D038E1A7-C16F-4D3B-96EF-AA0AF6515859}" dt="2025-05-24T23:11:16.242" v="373" actId="478"/>
          <ac:spMkLst>
            <pc:docMk/>
            <pc:sldMk cId="381998019" sldId="314"/>
            <ac:spMk id="2" creationId="{113AEEBE-2ACD-4846-E558-26CB60392F0F}"/>
          </ac:spMkLst>
        </pc:spChg>
        <pc:spChg chg="del">
          <ac:chgData name="Steven Tramell" userId="ae175e2037d93611" providerId="LiveId" clId="{D038E1A7-C16F-4D3B-96EF-AA0AF6515859}" dt="2025-05-24T23:11:16.242" v="373" actId="478"/>
          <ac:spMkLst>
            <pc:docMk/>
            <pc:sldMk cId="381998019" sldId="314"/>
            <ac:spMk id="3" creationId="{81E3E467-DECB-83D5-44FD-37EC52B8AFE4}"/>
          </ac:spMkLst>
        </pc:spChg>
        <pc:spChg chg="add mod">
          <ac:chgData name="Steven Tramell" userId="ae175e2037d93611" providerId="LiveId" clId="{D038E1A7-C16F-4D3B-96EF-AA0AF6515859}" dt="2025-05-24T23:13:17.778" v="380" actId="1076"/>
          <ac:spMkLst>
            <pc:docMk/>
            <pc:sldMk cId="381998019" sldId="314"/>
            <ac:spMk id="6" creationId="{65C3BC21-9B29-4DE4-7530-2CB7A186EE96}"/>
          </ac:spMkLst>
        </pc:spChg>
        <pc:spChg chg="add mod">
          <ac:chgData name="Steven Tramell" userId="ae175e2037d93611" providerId="LiveId" clId="{D038E1A7-C16F-4D3B-96EF-AA0AF6515859}" dt="2025-05-24T23:13:38.284" v="453" actId="1076"/>
          <ac:spMkLst>
            <pc:docMk/>
            <pc:sldMk cId="381998019" sldId="314"/>
            <ac:spMk id="7" creationId="{1F75B1AD-D1AC-1B13-DFFC-4965FD799131}"/>
          </ac:spMkLst>
        </pc:spChg>
        <pc:picChg chg="add">
          <ac:chgData name="Steven Tramell" userId="ae175e2037d93611" providerId="LiveId" clId="{D038E1A7-C16F-4D3B-96EF-AA0AF6515859}" dt="2025-05-24T23:11:16.643" v="374" actId="22"/>
          <ac:picMkLst>
            <pc:docMk/>
            <pc:sldMk cId="381998019" sldId="314"/>
            <ac:picMk id="5" creationId="{22C2B2CE-8310-5525-EC7D-5B69C0F7707B}"/>
          </ac:picMkLst>
        </pc:picChg>
      </pc:sldChg>
      <pc:sldChg chg="addSp delSp modSp new mod setBg modAnim">
        <pc:chgData name="Steven Tramell" userId="ae175e2037d93611" providerId="LiveId" clId="{D038E1A7-C16F-4D3B-96EF-AA0AF6515859}" dt="2025-05-24T23:29:37.889" v="637"/>
        <pc:sldMkLst>
          <pc:docMk/>
          <pc:sldMk cId="605236131" sldId="315"/>
        </pc:sldMkLst>
        <pc:spChg chg="del">
          <ac:chgData name="Steven Tramell" userId="ae175e2037d93611" providerId="LiveId" clId="{D038E1A7-C16F-4D3B-96EF-AA0AF6515859}" dt="2025-05-24T23:26:59.394" v="455" actId="478"/>
          <ac:spMkLst>
            <pc:docMk/>
            <pc:sldMk cId="605236131" sldId="315"/>
            <ac:spMk id="2" creationId="{7216B4AF-F929-F7FF-42AC-BFB8816892C3}"/>
          </ac:spMkLst>
        </pc:spChg>
        <pc:spChg chg="del">
          <ac:chgData name="Steven Tramell" userId="ae175e2037d93611" providerId="LiveId" clId="{D038E1A7-C16F-4D3B-96EF-AA0AF6515859}" dt="2025-05-24T23:26:59.394" v="455" actId="478"/>
          <ac:spMkLst>
            <pc:docMk/>
            <pc:sldMk cId="605236131" sldId="315"/>
            <ac:spMk id="3" creationId="{6D05F249-0668-CB0C-A3A8-88ADF671EF06}"/>
          </ac:spMkLst>
        </pc:spChg>
        <pc:spChg chg="add mod">
          <ac:chgData name="Steven Tramell" userId="ae175e2037d93611" providerId="LiveId" clId="{D038E1A7-C16F-4D3B-96EF-AA0AF6515859}" dt="2025-05-24T23:27:59.858" v="603" actId="1076"/>
          <ac:spMkLst>
            <pc:docMk/>
            <pc:sldMk cId="605236131" sldId="315"/>
            <ac:spMk id="6" creationId="{E5836FEF-4EC9-4325-D4DE-BD8596935C75}"/>
          </ac:spMkLst>
        </pc:spChg>
        <pc:spChg chg="add mod">
          <ac:chgData name="Steven Tramell" userId="ae175e2037d93611" providerId="LiveId" clId="{D038E1A7-C16F-4D3B-96EF-AA0AF6515859}" dt="2025-05-24T23:29:30.282" v="636"/>
          <ac:spMkLst>
            <pc:docMk/>
            <pc:sldMk cId="605236131" sldId="315"/>
            <ac:spMk id="7" creationId="{AC8D1851-1BB5-C958-A415-AA279D012CA5}"/>
          </ac:spMkLst>
        </pc:spChg>
        <pc:spChg chg="add">
          <ac:chgData name="Steven Tramell" userId="ae175e2037d93611" providerId="LiveId" clId="{D038E1A7-C16F-4D3B-96EF-AA0AF6515859}" dt="2025-05-24T23:27:03.154" v="459" actId="26606"/>
          <ac:spMkLst>
            <pc:docMk/>
            <pc:sldMk cId="605236131" sldId="315"/>
            <ac:spMk id="10" creationId="{42A4FC2C-047E-45A5-965D-8E1E3BF09BC6}"/>
          </ac:spMkLst>
        </pc:spChg>
        <pc:picChg chg="add mod">
          <ac:chgData name="Steven Tramell" userId="ae175e2037d93611" providerId="LiveId" clId="{D038E1A7-C16F-4D3B-96EF-AA0AF6515859}" dt="2025-05-24T23:27:03.154" v="459" actId="26606"/>
          <ac:picMkLst>
            <pc:docMk/>
            <pc:sldMk cId="605236131" sldId="315"/>
            <ac:picMk id="5" creationId="{587A7070-437B-EBF6-38AF-53C3F699F9CC}"/>
          </ac:picMkLst>
        </pc:picChg>
      </pc:sldChg>
      <pc:sldChg chg="modSp add mod modAnim">
        <pc:chgData name="Steven Tramell" userId="ae175e2037d93611" providerId="LiveId" clId="{D038E1A7-C16F-4D3B-96EF-AA0AF6515859}" dt="2025-05-24T23:45:48.551" v="920" actId="1076"/>
        <pc:sldMkLst>
          <pc:docMk/>
          <pc:sldMk cId="4047965203" sldId="316"/>
        </pc:sldMkLst>
        <pc:spChg chg="mod">
          <ac:chgData name="Steven Tramell" userId="ae175e2037d93611" providerId="LiveId" clId="{D038E1A7-C16F-4D3B-96EF-AA0AF6515859}" dt="2025-05-24T23:45:48.551" v="920" actId="1076"/>
          <ac:spMkLst>
            <pc:docMk/>
            <pc:sldMk cId="4047965203" sldId="316"/>
            <ac:spMk id="2" creationId="{251A0A1B-9A04-01AE-9177-CCBF95BF3917}"/>
          </ac:spMkLst>
        </pc:spChg>
        <pc:spChg chg="mod">
          <ac:chgData name="Steven Tramell" userId="ae175e2037d93611" providerId="LiveId" clId="{D038E1A7-C16F-4D3B-96EF-AA0AF6515859}" dt="2025-05-24T23:45:44.821" v="919" actId="1076"/>
          <ac:spMkLst>
            <pc:docMk/>
            <pc:sldMk cId="4047965203" sldId="316"/>
            <ac:spMk id="11" creationId="{B3FE1893-62FD-9B03-40CA-43A772EBCC68}"/>
          </ac:spMkLst>
        </pc:spChg>
      </pc:sldChg>
      <pc:sldChg chg="modSp add mod modAnim">
        <pc:chgData name="Steven Tramell" userId="ae175e2037d93611" providerId="LiveId" clId="{D038E1A7-C16F-4D3B-96EF-AA0AF6515859}" dt="2025-05-24T23:53:56.220" v="980" actId="313"/>
        <pc:sldMkLst>
          <pc:docMk/>
          <pc:sldMk cId="2534801193" sldId="317"/>
        </pc:sldMkLst>
        <pc:spChg chg="mod">
          <ac:chgData name="Steven Tramell" userId="ae175e2037d93611" providerId="LiveId" clId="{D038E1A7-C16F-4D3B-96EF-AA0AF6515859}" dt="2025-05-24T23:52:18.771" v="945" actId="20577"/>
          <ac:spMkLst>
            <pc:docMk/>
            <pc:sldMk cId="2534801193" sldId="317"/>
            <ac:spMk id="2" creationId="{FE12DF10-EA7A-2FE1-FBF3-80B1EBD16D58}"/>
          </ac:spMkLst>
        </pc:spChg>
        <pc:spChg chg="mod">
          <ac:chgData name="Steven Tramell" userId="ae175e2037d93611" providerId="LiveId" clId="{D038E1A7-C16F-4D3B-96EF-AA0AF6515859}" dt="2025-05-24T23:53:56.220" v="980" actId="313"/>
          <ac:spMkLst>
            <pc:docMk/>
            <pc:sldMk cId="2534801193" sldId="317"/>
            <ac:spMk id="11" creationId="{4D6E2580-AF97-2C6C-E098-EBD483F77750}"/>
          </ac:spMkLst>
        </pc:spChg>
      </pc:sldChg>
      <pc:sldChg chg="modSp add modAnim">
        <pc:chgData name="Steven Tramell" userId="ae175e2037d93611" providerId="LiveId" clId="{D038E1A7-C16F-4D3B-96EF-AA0AF6515859}" dt="2025-05-24T23:53:40.509" v="975" actId="113"/>
        <pc:sldMkLst>
          <pc:docMk/>
          <pc:sldMk cId="2891079857" sldId="318"/>
        </pc:sldMkLst>
        <pc:spChg chg="mod">
          <ac:chgData name="Steven Tramell" userId="ae175e2037d93611" providerId="LiveId" clId="{D038E1A7-C16F-4D3B-96EF-AA0AF6515859}" dt="2025-05-24T23:53:32.600" v="974" actId="20577"/>
          <ac:spMkLst>
            <pc:docMk/>
            <pc:sldMk cId="2891079857" sldId="318"/>
            <ac:spMk id="2" creationId="{D7F15177-13C7-F336-D48C-6DD56AE25A83}"/>
          </ac:spMkLst>
        </pc:spChg>
        <pc:spChg chg="mod">
          <ac:chgData name="Steven Tramell" userId="ae175e2037d93611" providerId="LiveId" clId="{D038E1A7-C16F-4D3B-96EF-AA0AF6515859}" dt="2025-05-24T23:53:40.509" v="975" actId="113"/>
          <ac:spMkLst>
            <pc:docMk/>
            <pc:sldMk cId="2891079857" sldId="318"/>
            <ac:spMk id="11" creationId="{19690ACC-C6C3-5E07-56DA-5A20303DE6D0}"/>
          </ac:spMkLst>
        </pc:spChg>
      </pc:sldChg>
      <pc:sldChg chg="modSp add modAnim">
        <pc:chgData name="Steven Tramell" userId="ae175e2037d93611" providerId="LiveId" clId="{D038E1A7-C16F-4D3B-96EF-AA0AF6515859}" dt="2025-05-24T23:54:52.412" v="1015" actId="113"/>
        <pc:sldMkLst>
          <pc:docMk/>
          <pc:sldMk cId="1332968408" sldId="319"/>
        </pc:sldMkLst>
        <pc:spChg chg="mod">
          <ac:chgData name="Steven Tramell" userId="ae175e2037d93611" providerId="LiveId" clId="{D038E1A7-C16F-4D3B-96EF-AA0AF6515859}" dt="2025-05-24T23:54:44.926" v="1014" actId="20577"/>
          <ac:spMkLst>
            <pc:docMk/>
            <pc:sldMk cId="1332968408" sldId="319"/>
            <ac:spMk id="2" creationId="{0344C145-B30E-0FC9-1D10-0FD81BB72BE9}"/>
          </ac:spMkLst>
        </pc:spChg>
        <pc:spChg chg="mod">
          <ac:chgData name="Steven Tramell" userId="ae175e2037d93611" providerId="LiveId" clId="{D038E1A7-C16F-4D3B-96EF-AA0AF6515859}" dt="2025-05-24T23:54:52.412" v="1015" actId="113"/>
          <ac:spMkLst>
            <pc:docMk/>
            <pc:sldMk cId="1332968408" sldId="319"/>
            <ac:spMk id="11" creationId="{C24BD3B6-CE44-B8E5-0B3D-D8EC231A7299}"/>
          </ac:spMkLst>
        </pc:spChg>
      </pc:sldChg>
      <pc:sldChg chg="modSp add modAnim">
        <pc:chgData name="Steven Tramell" userId="ae175e2037d93611" providerId="LiveId" clId="{D038E1A7-C16F-4D3B-96EF-AA0AF6515859}" dt="2025-05-24T23:56:08.192" v="1041" actId="113"/>
        <pc:sldMkLst>
          <pc:docMk/>
          <pc:sldMk cId="1557694760" sldId="320"/>
        </pc:sldMkLst>
        <pc:spChg chg="mod">
          <ac:chgData name="Steven Tramell" userId="ae175e2037d93611" providerId="LiveId" clId="{D038E1A7-C16F-4D3B-96EF-AA0AF6515859}" dt="2025-05-24T23:55:46.032" v="1037" actId="20577"/>
          <ac:spMkLst>
            <pc:docMk/>
            <pc:sldMk cId="1557694760" sldId="320"/>
            <ac:spMk id="2" creationId="{423F4BF6-771B-3BF8-7B49-8B1C721EB61D}"/>
          </ac:spMkLst>
        </pc:spChg>
        <pc:spChg chg="mod">
          <ac:chgData name="Steven Tramell" userId="ae175e2037d93611" providerId="LiveId" clId="{D038E1A7-C16F-4D3B-96EF-AA0AF6515859}" dt="2025-05-24T23:56:08.192" v="1041" actId="113"/>
          <ac:spMkLst>
            <pc:docMk/>
            <pc:sldMk cId="1557694760" sldId="320"/>
            <ac:spMk id="11" creationId="{75659EF2-87DF-B44A-413A-FC504B525B88}"/>
          </ac:spMkLst>
        </pc:spChg>
      </pc:sldChg>
      <pc:sldChg chg="modSp add modAnim">
        <pc:chgData name="Steven Tramell" userId="ae175e2037d93611" providerId="LiveId" clId="{D038E1A7-C16F-4D3B-96EF-AA0AF6515859}" dt="2025-05-24T23:56:53.855" v="1061" actId="20577"/>
        <pc:sldMkLst>
          <pc:docMk/>
          <pc:sldMk cId="3126471530" sldId="321"/>
        </pc:sldMkLst>
        <pc:spChg chg="mod">
          <ac:chgData name="Steven Tramell" userId="ae175e2037d93611" providerId="LiveId" clId="{D038E1A7-C16F-4D3B-96EF-AA0AF6515859}" dt="2025-05-24T23:56:53.855" v="1061" actId="20577"/>
          <ac:spMkLst>
            <pc:docMk/>
            <pc:sldMk cId="3126471530" sldId="321"/>
            <ac:spMk id="2" creationId="{C260FBD9-715F-CAA5-8D62-0BF814DA86ED}"/>
          </ac:spMkLst>
        </pc:spChg>
        <pc:spChg chg="mod">
          <ac:chgData name="Steven Tramell" userId="ae175e2037d93611" providerId="LiveId" clId="{D038E1A7-C16F-4D3B-96EF-AA0AF6515859}" dt="2025-05-24T23:56:48.218" v="1050" actId="113"/>
          <ac:spMkLst>
            <pc:docMk/>
            <pc:sldMk cId="3126471530" sldId="321"/>
            <ac:spMk id="11" creationId="{E045DFEF-6557-334C-89F3-FC48945A299B}"/>
          </ac:spMkLst>
        </pc:spChg>
      </pc:sldChg>
      <pc:sldChg chg="modSp add">
        <pc:chgData name="Steven Tramell" userId="ae175e2037d93611" providerId="LiveId" clId="{D038E1A7-C16F-4D3B-96EF-AA0AF6515859}" dt="2025-05-24T23:58:24.849" v="1088" actId="20577"/>
        <pc:sldMkLst>
          <pc:docMk/>
          <pc:sldMk cId="603560079" sldId="322"/>
        </pc:sldMkLst>
        <pc:spChg chg="mod">
          <ac:chgData name="Steven Tramell" userId="ae175e2037d93611" providerId="LiveId" clId="{D038E1A7-C16F-4D3B-96EF-AA0AF6515859}" dt="2025-05-24T23:58:24.849" v="1088" actId="20577"/>
          <ac:spMkLst>
            <pc:docMk/>
            <pc:sldMk cId="603560079" sldId="322"/>
            <ac:spMk id="2" creationId="{15306098-DECF-04EF-AB60-CE6DAACC9602}"/>
          </ac:spMkLst>
        </pc:spChg>
        <pc:spChg chg="mod">
          <ac:chgData name="Steven Tramell" userId="ae175e2037d93611" providerId="LiveId" clId="{D038E1A7-C16F-4D3B-96EF-AA0AF6515859}" dt="2025-05-24T23:58:21.973" v="1086" actId="20577"/>
          <ac:spMkLst>
            <pc:docMk/>
            <pc:sldMk cId="603560079" sldId="322"/>
            <ac:spMk id="11" creationId="{36596FEA-8DD1-746A-9F6D-DD2CD5C1A4B7}"/>
          </ac:spMkLst>
        </pc:spChg>
      </pc:sldChg>
      <pc:sldChg chg="modSp add">
        <pc:chgData name="Steven Tramell" userId="ae175e2037d93611" providerId="LiveId" clId="{D038E1A7-C16F-4D3B-96EF-AA0AF6515859}" dt="2025-05-24T23:59:20.212" v="1114" actId="113"/>
        <pc:sldMkLst>
          <pc:docMk/>
          <pc:sldMk cId="1251204398" sldId="323"/>
        </pc:sldMkLst>
        <pc:spChg chg="mod">
          <ac:chgData name="Steven Tramell" userId="ae175e2037d93611" providerId="LiveId" clId="{D038E1A7-C16F-4D3B-96EF-AA0AF6515859}" dt="2025-05-24T23:59:13.888" v="1113" actId="20577"/>
          <ac:spMkLst>
            <pc:docMk/>
            <pc:sldMk cId="1251204398" sldId="323"/>
            <ac:spMk id="2" creationId="{1A010852-3D64-0A8A-F915-C4CF21A2B6D0}"/>
          </ac:spMkLst>
        </pc:spChg>
        <pc:spChg chg="mod">
          <ac:chgData name="Steven Tramell" userId="ae175e2037d93611" providerId="LiveId" clId="{D038E1A7-C16F-4D3B-96EF-AA0AF6515859}" dt="2025-05-24T23:59:20.212" v="1114" actId="113"/>
          <ac:spMkLst>
            <pc:docMk/>
            <pc:sldMk cId="1251204398" sldId="323"/>
            <ac:spMk id="11" creationId="{144D263D-9FB5-7525-98C1-AE16CAB8D9D1}"/>
          </ac:spMkLst>
        </pc:spChg>
      </pc:sldChg>
      <pc:sldChg chg="add del">
        <pc:chgData name="Steven Tramell" userId="ae175e2037d93611" providerId="LiveId" clId="{D038E1A7-C16F-4D3B-96EF-AA0AF6515859}" dt="2025-05-25T02:29:35.341" v="2174" actId="47"/>
        <pc:sldMkLst>
          <pc:docMk/>
          <pc:sldMk cId="909432388" sldId="324"/>
        </pc:sldMkLst>
      </pc:sldChg>
      <pc:sldChg chg="modSp add mod modAnim">
        <pc:chgData name="Steven Tramell" userId="ae175e2037d93611" providerId="LiveId" clId="{D038E1A7-C16F-4D3B-96EF-AA0AF6515859}" dt="2025-05-25T00:01:53.993" v="1154" actId="1076"/>
        <pc:sldMkLst>
          <pc:docMk/>
          <pc:sldMk cId="3640812315" sldId="325"/>
        </pc:sldMkLst>
        <pc:spChg chg="mod">
          <ac:chgData name="Steven Tramell" userId="ae175e2037d93611" providerId="LiveId" clId="{D038E1A7-C16F-4D3B-96EF-AA0AF6515859}" dt="2025-05-25T00:01:53.993" v="1154" actId="1076"/>
          <ac:spMkLst>
            <pc:docMk/>
            <pc:sldMk cId="3640812315" sldId="325"/>
            <ac:spMk id="2" creationId="{4EEFBB7C-8761-D588-6A9B-E7E539B9BD94}"/>
          </ac:spMkLst>
        </pc:spChg>
        <pc:spChg chg="mod">
          <ac:chgData name="Steven Tramell" userId="ae175e2037d93611" providerId="LiveId" clId="{D038E1A7-C16F-4D3B-96EF-AA0AF6515859}" dt="2025-05-25T00:01:53.993" v="1154" actId="1076"/>
          <ac:spMkLst>
            <pc:docMk/>
            <pc:sldMk cId="3640812315" sldId="325"/>
            <ac:spMk id="5" creationId="{B8375016-B810-61E3-9495-F1AA6F880EF2}"/>
          </ac:spMkLst>
        </pc:spChg>
        <pc:spChg chg="mod">
          <ac:chgData name="Steven Tramell" userId="ae175e2037d93611" providerId="LiveId" clId="{D038E1A7-C16F-4D3B-96EF-AA0AF6515859}" dt="2025-05-25T00:01:53.993" v="1154" actId="1076"/>
          <ac:spMkLst>
            <pc:docMk/>
            <pc:sldMk cId="3640812315" sldId="325"/>
            <ac:spMk id="11" creationId="{AC415CD1-79A7-E13A-DC72-8B4505B2BC4F}"/>
          </ac:spMkLst>
        </pc:spChg>
      </pc:sldChg>
      <pc:sldChg chg="addSp delSp modSp new mod setBg modAnim">
        <pc:chgData name="Steven Tramell" userId="ae175e2037d93611" providerId="LiveId" clId="{D038E1A7-C16F-4D3B-96EF-AA0AF6515859}" dt="2025-05-25T00:17:30.760" v="1318" actId="1076"/>
        <pc:sldMkLst>
          <pc:docMk/>
          <pc:sldMk cId="743135554" sldId="326"/>
        </pc:sldMkLst>
        <pc:spChg chg="del">
          <ac:chgData name="Steven Tramell" userId="ae175e2037d93611" providerId="LiveId" clId="{D038E1A7-C16F-4D3B-96EF-AA0AF6515859}" dt="2025-05-25T00:14:16.723" v="1156" actId="478"/>
          <ac:spMkLst>
            <pc:docMk/>
            <pc:sldMk cId="743135554" sldId="326"/>
            <ac:spMk id="2" creationId="{A124422E-3921-502D-86DB-AEA4718A2D6A}"/>
          </ac:spMkLst>
        </pc:spChg>
        <pc:spChg chg="del">
          <ac:chgData name="Steven Tramell" userId="ae175e2037d93611" providerId="LiveId" clId="{D038E1A7-C16F-4D3B-96EF-AA0AF6515859}" dt="2025-05-25T00:14:16.723" v="1156" actId="478"/>
          <ac:spMkLst>
            <pc:docMk/>
            <pc:sldMk cId="743135554" sldId="326"/>
            <ac:spMk id="3" creationId="{08411E7B-A4A2-E102-162F-E5D29A73AACC}"/>
          </ac:spMkLst>
        </pc:spChg>
        <pc:spChg chg="add mod">
          <ac:chgData name="Steven Tramell" userId="ae175e2037d93611" providerId="LiveId" clId="{D038E1A7-C16F-4D3B-96EF-AA0AF6515859}" dt="2025-05-25T00:14:51.799" v="1180" actId="14100"/>
          <ac:spMkLst>
            <pc:docMk/>
            <pc:sldMk cId="743135554" sldId="326"/>
            <ac:spMk id="6" creationId="{B23A5A17-F720-CBD7-103B-670B145D6216}"/>
          </ac:spMkLst>
        </pc:spChg>
        <pc:spChg chg="add mod">
          <ac:chgData name="Steven Tramell" userId="ae175e2037d93611" providerId="LiveId" clId="{D038E1A7-C16F-4D3B-96EF-AA0AF6515859}" dt="2025-05-25T00:14:57.840" v="1187" actId="20577"/>
          <ac:spMkLst>
            <pc:docMk/>
            <pc:sldMk cId="743135554" sldId="326"/>
            <ac:spMk id="7" creationId="{5756DC2E-0D27-6F98-553B-153C8B181EE5}"/>
          </ac:spMkLst>
        </pc:spChg>
        <pc:spChg chg="add mod">
          <ac:chgData name="Steven Tramell" userId="ae175e2037d93611" providerId="LiveId" clId="{D038E1A7-C16F-4D3B-96EF-AA0AF6515859}" dt="2025-05-25T00:15:07.731" v="1199" actId="20577"/>
          <ac:spMkLst>
            <pc:docMk/>
            <pc:sldMk cId="743135554" sldId="326"/>
            <ac:spMk id="8" creationId="{A5321ECA-6CED-5598-E88C-CE24D849356D}"/>
          </ac:spMkLst>
        </pc:spChg>
        <pc:spChg chg="add mod">
          <ac:chgData name="Steven Tramell" userId="ae175e2037d93611" providerId="LiveId" clId="{D038E1A7-C16F-4D3B-96EF-AA0AF6515859}" dt="2025-05-25T00:15:27.003" v="1210" actId="20577"/>
          <ac:spMkLst>
            <pc:docMk/>
            <pc:sldMk cId="743135554" sldId="326"/>
            <ac:spMk id="9" creationId="{CC9DF80A-9F2C-A4DF-207D-08E1FA33D619}"/>
          </ac:spMkLst>
        </pc:spChg>
        <pc:spChg chg="add">
          <ac:chgData name="Steven Tramell" userId="ae175e2037d93611" providerId="LiveId" clId="{D038E1A7-C16F-4D3B-96EF-AA0AF6515859}" dt="2025-05-25T00:14:20.412" v="1160" actId="26606"/>
          <ac:spMkLst>
            <pc:docMk/>
            <pc:sldMk cId="743135554" sldId="326"/>
            <ac:spMk id="10" creationId="{42A4FC2C-047E-45A5-965D-8E1E3BF09BC6}"/>
          </ac:spMkLst>
        </pc:spChg>
        <pc:spChg chg="add mod">
          <ac:chgData name="Steven Tramell" userId="ae175e2037d93611" providerId="LiveId" clId="{D038E1A7-C16F-4D3B-96EF-AA0AF6515859}" dt="2025-05-25T00:16:28.068" v="1228" actId="207"/>
          <ac:spMkLst>
            <pc:docMk/>
            <pc:sldMk cId="743135554" sldId="326"/>
            <ac:spMk id="11" creationId="{480FF7AA-B75E-72DF-2E04-FF6D800C6B99}"/>
          </ac:spMkLst>
        </pc:spChg>
        <pc:spChg chg="add mod">
          <ac:chgData name="Steven Tramell" userId="ae175e2037d93611" providerId="LiveId" clId="{D038E1A7-C16F-4D3B-96EF-AA0AF6515859}" dt="2025-05-25T00:16:49.046" v="1232" actId="2085"/>
          <ac:spMkLst>
            <pc:docMk/>
            <pc:sldMk cId="743135554" sldId="326"/>
            <ac:spMk id="12" creationId="{5AC7C035-DB6D-06F8-DAF4-86C9737C9834}"/>
          </ac:spMkLst>
        </pc:spChg>
        <pc:spChg chg="add mod">
          <ac:chgData name="Steven Tramell" userId="ae175e2037d93611" providerId="LiveId" clId="{D038E1A7-C16F-4D3B-96EF-AA0AF6515859}" dt="2025-05-25T00:17:30.760" v="1318" actId="1076"/>
          <ac:spMkLst>
            <pc:docMk/>
            <pc:sldMk cId="743135554" sldId="326"/>
            <ac:spMk id="13" creationId="{F673F8E8-494C-D8FE-F399-FB04951712D1}"/>
          </ac:spMkLst>
        </pc:spChg>
        <pc:picChg chg="add mod">
          <ac:chgData name="Steven Tramell" userId="ae175e2037d93611" providerId="LiveId" clId="{D038E1A7-C16F-4D3B-96EF-AA0AF6515859}" dt="2025-05-25T00:15:41.432" v="1217" actId="1076"/>
          <ac:picMkLst>
            <pc:docMk/>
            <pc:sldMk cId="743135554" sldId="326"/>
            <ac:picMk id="5" creationId="{E8B43593-766F-C14A-8251-0CB0E7E80D35}"/>
          </ac:picMkLst>
        </pc:picChg>
      </pc:sldChg>
      <pc:sldChg chg="addSp delSp modSp new mod modAnim">
        <pc:chgData name="Steven Tramell" userId="ae175e2037d93611" providerId="LiveId" clId="{D038E1A7-C16F-4D3B-96EF-AA0AF6515859}" dt="2025-05-25T02:14:06.880" v="1655" actId="1076"/>
        <pc:sldMkLst>
          <pc:docMk/>
          <pc:sldMk cId="2802841996" sldId="327"/>
        </pc:sldMkLst>
        <pc:spChg chg="del">
          <ac:chgData name="Steven Tramell" userId="ae175e2037d93611" providerId="LiveId" clId="{D038E1A7-C16F-4D3B-96EF-AA0AF6515859}" dt="2025-05-25T00:18:14.600" v="1320" actId="478"/>
          <ac:spMkLst>
            <pc:docMk/>
            <pc:sldMk cId="2802841996" sldId="327"/>
            <ac:spMk id="2" creationId="{703038B0-4385-1457-73E4-C1566A9D909B}"/>
          </ac:spMkLst>
        </pc:spChg>
        <pc:spChg chg="del">
          <ac:chgData name="Steven Tramell" userId="ae175e2037d93611" providerId="LiveId" clId="{D038E1A7-C16F-4D3B-96EF-AA0AF6515859}" dt="2025-05-25T00:18:14.600" v="1320" actId="478"/>
          <ac:spMkLst>
            <pc:docMk/>
            <pc:sldMk cId="2802841996" sldId="327"/>
            <ac:spMk id="3" creationId="{4E5DCE82-4354-56AC-8160-54A21D719763}"/>
          </ac:spMkLst>
        </pc:spChg>
        <pc:spChg chg="add mod">
          <ac:chgData name="Steven Tramell" userId="ae175e2037d93611" providerId="LiveId" clId="{D038E1A7-C16F-4D3B-96EF-AA0AF6515859}" dt="2025-05-25T02:13:02.527" v="1610" actId="113"/>
          <ac:spMkLst>
            <pc:docMk/>
            <pc:sldMk cId="2802841996" sldId="327"/>
            <ac:spMk id="6" creationId="{8C35B252-A06C-3539-E3C3-5771E93108D4}"/>
          </ac:spMkLst>
        </pc:spChg>
        <pc:spChg chg="add mod ord">
          <ac:chgData name="Steven Tramell" userId="ae175e2037d93611" providerId="LiveId" clId="{D038E1A7-C16F-4D3B-96EF-AA0AF6515859}" dt="2025-05-25T02:11:12.624" v="1379" actId="207"/>
          <ac:spMkLst>
            <pc:docMk/>
            <pc:sldMk cId="2802841996" sldId="327"/>
            <ac:spMk id="7" creationId="{A8754458-4DAB-5D7D-AB00-BB1FDA650DB7}"/>
          </ac:spMkLst>
        </pc:spChg>
        <pc:spChg chg="add mod">
          <ac:chgData name="Steven Tramell" userId="ae175e2037d93611" providerId="LiveId" clId="{D038E1A7-C16F-4D3B-96EF-AA0AF6515859}" dt="2025-05-25T02:14:01.820" v="1654" actId="20577"/>
          <ac:spMkLst>
            <pc:docMk/>
            <pc:sldMk cId="2802841996" sldId="327"/>
            <ac:spMk id="8" creationId="{095B1558-3A0C-491F-4700-7E8BC2ACA62F}"/>
          </ac:spMkLst>
        </pc:spChg>
        <pc:spChg chg="add mod">
          <ac:chgData name="Steven Tramell" userId="ae175e2037d93611" providerId="LiveId" clId="{D038E1A7-C16F-4D3B-96EF-AA0AF6515859}" dt="2025-05-25T02:14:06.880" v="1655" actId="1076"/>
          <ac:spMkLst>
            <pc:docMk/>
            <pc:sldMk cId="2802841996" sldId="327"/>
            <ac:spMk id="9" creationId="{6059A0D0-419C-A9BA-CE69-7788B7F80549}"/>
          </ac:spMkLst>
        </pc:spChg>
        <pc:spChg chg="add mod">
          <ac:chgData name="Steven Tramell" userId="ae175e2037d93611" providerId="LiveId" clId="{D038E1A7-C16F-4D3B-96EF-AA0AF6515859}" dt="2025-05-25T02:13:26.749" v="1616" actId="1076"/>
          <ac:spMkLst>
            <pc:docMk/>
            <pc:sldMk cId="2802841996" sldId="327"/>
            <ac:spMk id="10" creationId="{AC5E771D-4FC6-FF52-B82C-5E72B88D2524}"/>
          </ac:spMkLst>
        </pc:spChg>
        <pc:spChg chg="add mod">
          <ac:chgData name="Steven Tramell" userId="ae175e2037d93611" providerId="LiveId" clId="{D038E1A7-C16F-4D3B-96EF-AA0AF6515859}" dt="2025-05-25T02:13:15.562" v="1615" actId="14100"/>
          <ac:spMkLst>
            <pc:docMk/>
            <pc:sldMk cId="2802841996" sldId="327"/>
            <ac:spMk id="11" creationId="{23B4887F-D4F4-4847-6A66-3A651C89C431}"/>
          </ac:spMkLst>
        </pc:spChg>
        <pc:picChg chg="add mod ord modCrop">
          <ac:chgData name="Steven Tramell" userId="ae175e2037d93611" providerId="LiveId" clId="{D038E1A7-C16F-4D3B-96EF-AA0AF6515859}" dt="2025-05-25T02:09:58.573" v="1339" actId="14100"/>
          <ac:picMkLst>
            <pc:docMk/>
            <pc:sldMk cId="2802841996" sldId="327"/>
            <ac:picMk id="5" creationId="{41430055-737E-0619-DD13-5408140C4759}"/>
          </ac:picMkLst>
        </pc:picChg>
        <pc:picChg chg="add mod">
          <ac:chgData name="Steven Tramell" userId="ae175e2037d93611" providerId="LiveId" clId="{D038E1A7-C16F-4D3B-96EF-AA0AF6515859}" dt="2025-05-25T00:18:20.219" v="1322" actId="1076"/>
          <ac:picMkLst>
            <pc:docMk/>
            <pc:sldMk cId="2802841996" sldId="327"/>
            <ac:picMk id="1026" creationId="{02C284ED-8925-63C3-3E07-619D3F89A3F8}"/>
          </ac:picMkLst>
        </pc:picChg>
        <pc:picChg chg="add mod">
          <ac:chgData name="Steven Tramell" userId="ae175e2037d93611" providerId="LiveId" clId="{D038E1A7-C16F-4D3B-96EF-AA0AF6515859}" dt="2025-05-25T02:09:32.719" v="1335" actId="1076"/>
          <ac:picMkLst>
            <pc:docMk/>
            <pc:sldMk cId="2802841996" sldId="327"/>
            <ac:picMk id="1028" creationId="{3DB107BD-721F-DAC2-E9A3-E0A1F073DCF0}"/>
          </ac:picMkLst>
        </pc:picChg>
      </pc:sldChg>
      <pc:sldChg chg="addSp delSp modSp new mod delAnim modAnim">
        <pc:chgData name="Steven Tramell" userId="ae175e2037d93611" providerId="LiveId" clId="{D038E1A7-C16F-4D3B-96EF-AA0AF6515859}" dt="2025-05-25T02:20:46.070" v="2085"/>
        <pc:sldMkLst>
          <pc:docMk/>
          <pc:sldMk cId="2713380398" sldId="328"/>
        </pc:sldMkLst>
        <pc:spChg chg="del">
          <ac:chgData name="Steven Tramell" userId="ae175e2037d93611" providerId="LiveId" clId="{D038E1A7-C16F-4D3B-96EF-AA0AF6515859}" dt="2025-05-25T02:15:16.874" v="1657" actId="478"/>
          <ac:spMkLst>
            <pc:docMk/>
            <pc:sldMk cId="2713380398" sldId="328"/>
            <ac:spMk id="2" creationId="{8B5DACBE-9461-9F41-B4B3-C1259EC1A80F}"/>
          </ac:spMkLst>
        </pc:spChg>
        <pc:spChg chg="del">
          <ac:chgData name="Steven Tramell" userId="ae175e2037d93611" providerId="LiveId" clId="{D038E1A7-C16F-4D3B-96EF-AA0AF6515859}" dt="2025-05-25T02:15:16.874" v="1657" actId="478"/>
          <ac:spMkLst>
            <pc:docMk/>
            <pc:sldMk cId="2713380398" sldId="328"/>
            <ac:spMk id="3" creationId="{ACD4C80C-1DDA-B5A0-AD44-CDF5459BE551}"/>
          </ac:spMkLst>
        </pc:spChg>
        <pc:spChg chg="add del mod">
          <ac:chgData name="Steven Tramell" userId="ae175e2037d93611" providerId="LiveId" clId="{D038E1A7-C16F-4D3B-96EF-AA0AF6515859}" dt="2025-05-25T02:15:58.199" v="1667" actId="478"/>
          <ac:spMkLst>
            <pc:docMk/>
            <pc:sldMk cId="2713380398" sldId="328"/>
            <ac:spMk id="6" creationId="{E660538D-E0E8-DCA9-C232-C05D9BEEB31E}"/>
          </ac:spMkLst>
        </pc:spChg>
        <pc:spChg chg="add mod">
          <ac:chgData name="Steven Tramell" userId="ae175e2037d93611" providerId="LiveId" clId="{D038E1A7-C16F-4D3B-96EF-AA0AF6515859}" dt="2025-05-25T02:20:11.231" v="2076" actId="1076"/>
          <ac:spMkLst>
            <pc:docMk/>
            <pc:sldMk cId="2713380398" sldId="328"/>
            <ac:spMk id="7" creationId="{679F7B3C-46F0-DC07-B5CE-23B38EE0CBA5}"/>
          </ac:spMkLst>
        </pc:spChg>
        <pc:spChg chg="add del mod">
          <ac:chgData name="Steven Tramell" userId="ae175e2037d93611" providerId="LiveId" clId="{D038E1A7-C16F-4D3B-96EF-AA0AF6515859}" dt="2025-05-25T02:16:34.110" v="1678" actId="478"/>
          <ac:spMkLst>
            <pc:docMk/>
            <pc:sldMk cId="2713380398" sldId="328"/>
            <ac:spMk id="8" creationId="{E0C93358-ADE3-1411-0EAB-84043BFD111E}"/>
          </ac:spMkLst>
        </pc:spChg>
        <pc:spChg chg="add del mod">
          <ac:chgData name="Steven Tramell" userId="ae175e2037d93611" providerId="LiveId" clId="{D038E1A7-C16F-4D3B-96EF-AA0AF6515859}" dt="2025-05-25T02:16:34.110" v="1678" actId="478"/>
          <ac:spMkLst>
            <pc:docMk/>
            <pc:sldMk cId="2713380398" sldId="328"/>
            <ac:spMk id="9" creationId="{E2F5F513-096B-3AB9-DEC9-E281E17F2758}"/>
          </ac:spMkLst>
        </pc:spChg>
        <pc:spChg chg="add del mod">
          <ac:chgData name="Steven Tramell" userId="ae175e2037d93611" providerId="LiveId" clId="{D038E1A7-C16F-4D3B-96EF-AA0AF6515859}" dt="2025-05-25T02:16:34.110" v="1678" actId="478"/>
          <ac:spMkLst>
            <pc:docMk/>
            <pc:sldMk cId="2713380398" sldId="328"/>
            <ac:spMk id="10" creationId="{83C69DFC-ED37-DEBF-32A8-07043088D5A9}"/>
          </ac:spMkLst>
        </pc:spChg>
        <pc:spChg chg="add del mod">
          <ac:chgData name="Steven Tramell" userId="ae175e2037d93611" providerId="LiveId" clId="{D038E1A7-C16F-4D3B-96EF-AA0AF6515859}" dt="2025-05-25T02:16:34.110" v="1678" actId="478"/>
          <ac:spMkLst>
            <pc:docMk/>
            <pc:sldMk cId="2713380398" sldId="328"/>
            <ac:spMk id="11" creationId="{BEB98B47-7C05-2484-32CC-1706716A81F8}"/>
          </ac:spMkLst>
        </pc:spChg>
        <pc:picChg chg="add mod modCrop">
          <ac:chgData name="Steven Tramell" userId="ae175e2037d93611" providerId="LiveId" clId="{D038E1A7-C16F-4D3B-96EF-AA0AF6515859}" dt="2025-05-25T02:20:27.644" v="2079" actId="1076"/>
          <ac:picMkLst>
            <pc:docMk/>
            <pc:sldMk cId="2713380398" sldId="328"/>
            <ac:picMk id="5" creationId="{3C1E1651-B061-CB15-C93B-0B7157955AC9}"/>
          </ac:picMkLst>
        </pc:picChg>
      </pc:sldChg>
      <pc:sldChg chg="delSp new del mod">
        <pc:chgData name="Steven Tramell" userId="ae175e2037d93611" providerId="LiveId" clId="{D038E1A7-C16F-4D3B-96EF-AA0AF6515859}" dt="2025-05-25T02:27:36.041" v="2089" actId="47"/>
        <pc:sldMkLst>
          <pc:docMk/>
          <pc:sldMk cId="1891686777" sldId="329"/>
        </pc:sldMkLst>
        <pc:spChg chg="del">
          <ac:chgData name="Steven Tramell" userId="ae175e2037d93611" providerId="LiveId" clId="{D038E1A7-C16F-4D3B-96EF-AA0AF6515859}" dt="2025-05-25T02:21:12.438" v="2087" actId="478"/>
          <ac:spMkLst>
            <pc:docMk/>
            <pc:sldMk cId="1891686777" sldId="329"/>
            <ac:spMk id="2" creationId="{06AB734C-8C53-960A-F2D7-890B6FB903CE}"/>
          </ac:spMkLst>
        </pc:spChg>
        <pc:spChg chg="del">
          <ac:chgData name="Steven Tramell" userId="ae175e2037d93611" providerId="LiveId" clId="{D038E1A7-C16F-4D3B-96EF-AA0AF6515859}" dt="2025-05-25T02:21:12.438" v="2087" actId="478"/>
          <ac:spMkLst>
            <pc:docMk/>
            <pc:sldMk cId="1891686777" sldId="329"/>
            <ac:spMk id="3" creationId="{BE6ABAA4-23EE-F6F8-78C1-1DAA9226BE0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C995-D38B-30CE-A962-F51F24B06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E2B9A7-4A05-65D9-42AA-75BD7AF78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A7F96-7DDC-1BF8-1E8F-DF8CCCAC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2078D-2A71-0FCC-C0E5-5EF09EF4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DD610-B9D7-8A3F-DA79-F8BAEBEC2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9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218F4-F087-5F62-8C5A-FE28765F8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449F8-1BC5-225A-D8D8-5BDF4716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302B8-7BCA-291A-27F2-BF7D32DF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4D87-F26D-ECFB-0019-87CC1A5D2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B7572-FC26-AF05-76D2-9194AD805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4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0435E-A907-01F5-E98A-640A48E07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2BBAA-CC61-5505-4EB4-DFA786795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266FB-7E7B-1785-AA20-79937BCA0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8A0A3-DF73-8C64-FAA7-76E1F8B1E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89768-0662-19CE-FBEA-FBAA08B08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0934A-C969-D65A-5D86-03FA858C1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048B3-4640-0CC2-9737-222CFC560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68BC81-FB9E-B02C-962A-C05820C9C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1E203-1DED-EE6A-DCD4-BFF93CD09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B74C54-5EB4-8BCC-0B15-E157BF529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ABDFC-DA2F-E91D-04DD-D6A83D36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6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ABCE9-C139-6F06-C72D-0DE5A63C1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64E31-4271-6143-2286-96B3F6D4A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3174B-0B41-43C4-DBD8-A332A6F42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810CB2-0DB1-C8CD-6453-4D0F44F4B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40ACA-9687-56A3-1C8D-8E3706D23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2FA777-D4C6-4415-3417-090CFD2E5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B86312-BB3F-F3FD-D2E2-435844E9C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91B9-AB18-1BA3-2407-98F223DD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0373-A4C8-B506-D1AB-4DC0DB1D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AE85E-F21F-557C-AE84-D108F6B1C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0F0CDE-9576-011B-3404-8BD6F1FBE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0BDD9-AB91-7C81-664F-18CD664BD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0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CDAAE1-4FFC-B14F-4FD0-F7A4B5C2A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AEB7C0-C29E-C95F-EE8A-584E05484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9E18D-0450-7232-DFCA-4F6D01E24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7FC8-43EF-7029-A6D5-E34A9F9A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43968-43FA-2CA2-6FE7-576821CC4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67672-1222-2FEE-D0AF-1F29DFB22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7B656-C740-11FD-99BA-CFF19720C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83922-5D91-CF9E-DF53-F5CE02065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4EBCE-5AC8-8F9E-01D9-CFF14764D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7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DB176-D6AB-936F-A9CB-F0BEAD737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C73BDF-7262-E6EE-4AAC-A98EF4F350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8D173-FFD1-57DD-3E01-CC9D1A005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8F867-1B00-CAAA-A90D-412F5BA7B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F322A-3CAB-E02A-4799-4E19450CD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0E3836-9B58-070F-8F6F-582F9EA5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6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7E11-98E5-42B6-FA93-02A3B6CC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3CD87-704A-C756-D9D1-89A15A513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0CEC3-E424-EEDE-B559-CAB720153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A49F7-B716-0A90-F741-106E1FA95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3EC16-E02B-9D50-8DDA-6E739B6A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6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3F6A98-1007-B8F4-53F4-4F0C2D48DC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B3BC5-35E5-1308-394F-6CA247805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473DE-FB58-F426-84B5-D22074CC8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AA170-CBEA-1BC7-9DE0-E4C82BBBC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0EECC-F8C4-A175-65FA-5DAF6023F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1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A68B81-6C5C-DEA4-7ED9-C9281637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73C87-CAA9-47B9-2AFD-DD4EB5E7B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CC94B-C0A4-5FB6-617F-9E5AF01D5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B23753-AE56-4C1C-8DA4-645AFA83410B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DB067-52E1-3B23-34A3-28E50C8C0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F0695-384F-2C96-9535-D88C12AA5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1BC980-ADC0-4EBC-98CB-FB7794438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4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white church on a green hill&#10;&#10;AI-generated content may be incorrect.">
            <a:extLst>
              <a:ext uri="{FF2B5EF4-FFF2-40B4-BE49-F238E27FC236}">
                <a16:creationId xmlns:a16="http://schemas.microsoft.com/office/drawing/2014/main" id="{8C41419B-F3F4-2921-74E4-FCCF76BB96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645EC9-7FCF-7D2D-5968-4C5E58248F29}"/>
              </a:ext>
            </a:extLst>
          </p:cNvPr>
          <p:cNvSpPr txBox="1"/>
          <p:nvPr/>
        </p:nvSpPr>
        <p:spPr>
          <a:xfrm>
            <a:off x="0" y="2022580"/>
            <a:ext cx="760966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>
                <a:gradFill>
                  <a:gsLst>
                    <a:gs pos="0">
                      <a:srgbClr val="00B0F0"/>
                    </a:gs>
                    <a:gs pos="80000">
                      <a:schemeClr val="accent4">
                        <a:lumMod val="5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  <a:ea typeface="STHupo" panose="020B0503020204020204" pitchFamily="2" charset="-122"/>
              </a:rPr>
              <a:t>CHURCH</a:t>
            </a:r>
            <a:endParaRPr lang="en-US" sz="13800" dirty="0">
              <a:gradFill>
                <a:gsLst>
                  <a:gs pos="0">
                    <a:srgbClr val="00B0F0"/>
                  </a:gs>
                  <a:gs pos="80000">
                    <a:schemeClr val="accent4">
                      <a:lumMod val="5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ucherie Block" panose="02000506000000020004" pitchFamily="2" charset="0"/>
              <a:ea typeface="STHupo" panose="020B0503020204020204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33A4C5-C9ED-18F7-416B-07DBE670293E}"/>
              </a:ext>
            </a:extLst>
          </p:cNvPr>
          <p:cNvSpPr txBox="1"/>
          <p:nvPr/>
        </p:nvSpPr>
        <p:spPr>
          <a:xfrm>
            <a:off x="270503" y="1607081"/>
            <a:ext cx="7068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300" dirty="0">
                <a:latin typeface="Perpetua Titling MT" panose="02020502060505020804" pitchFamily="18" charset="0"/>
              </a:rPr>
              <a:t>Choosing Your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2C19EA-3EDB-13F2-A45C-A71E17A94BA9}"/>
              </a:ext>
            </a:extLst>
          </p:cNvPr>
          <p:cNvSpPr txBox="1"/>
          <p:nvPr/>
        </p:nvSpPr>
        <p:spPr>
          <a:xfrm>
            <a:off x="828877" y="4419923"/>
            <a:ext cx="5951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Fave Script Bold Pro" pitchFamily="2" charset="0"/>
              </a:rPr>
              <a:t>Facts to guide our feelings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E70650-5DA5-D74B-D9E6-7159654191EF}"/>
              </a:ext>
            </a:extLst>
          </p:cNvPr>
          <p:cNvCxnSpPr/>
          <p:nvPr/>
        </p:nvCxnSpPr>
        <p:spPr>
          <a:xfrm>
            <a:off x="1246909" y="1487978"/>
            <a:ext cx="5029200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101038-061B-4843-BBBF-5D114FABE802}"/>
              </a:ext>
            </a:extLst>
          </p:cNvPr>
          <p:cNvCxnSpPr/>
          <p:nvPr/>
        </p:nvCxnSpPr>
        <p:spPr>
          <a:xfrm>
            <a:off x="1246909" y="4333701"/>
            <a:ext cx="5029200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50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hurch with stained glass windows&#10;&#10;AI-generated content may be incorrect.">
            <a:extLst>
              <a:ext uri="{FF2B5EF4-FFF2-40B4-BE49-F238E27FC236}">
                <a16:creationId xmlns:a16="http://schemas.microsoft.com/office/drawing/2014/main" id="{9E59328D-F04D-FDDC-8A5D-671F055A64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3341A1D-C14C-63E1-4CD8-B6338FB01CEC}"/>
              </a:ext>
            </a:extLst>
          </p:cNvPr>
          <p:cNvSpPr txBox="1">
            <a:spLocks/>
          </p:cNvSpPr>
          <p:nvPr/>
        </p:nvSpPr>
        <p:spPr>
          <a:xfrm>
            <a:off x="1046927" y="87549"/>
            <a:ext cx="10339665" cy="1874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  <a:latin typeface="Nexa Rust Sans-Trial Black 2" pitchFamily="2" charset="0"/>
              </a:rPr>
              <a:t>There is no perfect “church” on this earth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ED2FB-24C9-F7B3-986A-56130B684FE1}"/>
              </a:ext>
            </a:extLst>
          </p:cNvPr>
          <p:cNvSpPr txBox="1">
            <a:spLocks/>
          </p:cNvSpPr>
          <p:nvPr/>
        </p:nvSpPr>
        <p:spPr>
          <a:xfrm>
            <a:off x="1046927" y="3024809"/>
            <a:ext cx="10339665" cy="3528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  <a:latin typeface="Nexa Rust Sans-Trial Black 2" pitchFamily="2" charset="0"/>
              </a:rPr>
              <a:t>Our goal should be to get </a:t>
            </a:r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as close as we can </a:t>
            </a:r>
            <a:r>
              <a:rPr lang="en-US" sz="4800" dirty="0">
                <a:solidFill>
                  <a:schemeClr val="bg1"/>
                </a:solidFill>
                <a:latin typeface="Nexa Rust Sans-Trial Black 2" pitchFamily="2" charset="0"/>
              </a:rPr>
              <a:t>to what God wants</a:t>
            </a:r>
          </a:p>
        </p:txBody>
      </p:sp>
    </p:spTree>
    <p:extLst>
      <p:ext uri="{BB962C8B-B14F-4D97-AF65-F5344CB8AC3E}">
        <p14:creationId xmlns:p14="http://schemas.microsoft.com/office/powerpoint/2010/main" val="25278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C2B2CE-8310-5525-EC7D-5B69C0F77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28" y="0"/>
            <a:ext cx="10281543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C3BC21-9B29-4DE4-7530-2CB7A186EE96}"/>
              </a:ext>
            </a:extLst>
          </p:cNvPr>
          <p:cNvSpPr/>
          <p:nvPr/>
        </p:nvSpPr>
        <p:spPr>
          <a:xfrm>
            <a:off x="0" y="4032115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75B1AD-D1AC-1B13-DFFC-4965FD799131}"/>
              </a:ext>
            </a:extLst>
          </p:cNvPr>
          <p:cNvSpPr txBox="1"/>
          <p:nvPr/>
        </p:nvSpPr>
        <p:spPr>
          <a:xfrm>
            <a:off x="955228" y="3994721"/>
            <a:ext cx="104572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Bebas Neue" panose="020B0606020202050201" pitchFamily="34" charset="0"/>
              </a:rPr>
              <a:t>For many people, choosing where to worship </a:t>
            </a:r>
            <a:r>
              <a:rPr lang="en-US" sz="7200" dirty="0">
                <a:solidFill>
                  <a:srgbClr val="C00000"/>
                </a:solidFill>
                <a:latin typeface="Bebas Neue" panose="020B0606020202050201" pitchFamily="34" charset="0"/>
              </a:rPr>
              <a:t>is not even an option</a:t>
            </a:r>
            <a:endParaRPr lang="en-US" sz="5400" dirty="0">
              <a:solidFill>
                <a:srgbClr val="C00000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9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ilding with yellow doors&#10;&#10;AI-generated content may be incorrect.">
            <a:extLst>
              <a:ext uri="{FF2B5EF4-FFF2-40B4-BE49-F238E27FC236}">
                <a16:creationId xmlns:a16="http://schemas.microsoft.com/office/drawing/2014/main" id="{2E2C15E3-6232-C0F6-0EAF-73C9E891A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E3A7BA-70CB-21E5-32E7-B4E8BB582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9" y="422435"/>
            <a:ext cx="5106113" cy="59158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0D91BB-3C71-D217-07E7-588B49688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981" y="1235411"/>
            <a:ext cx="6220412" cy="45358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6402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lack and white photo of a brick building with a double door&#10;&#10;AI-generated content may be incorrect.">
            <a:extLst>
              <a:ext uri="{FF2B5EF4-FFF2-40B4-BE49-F238E27FC236}">
                <a16:creationId xmlns:a16="http://schemas.microsoft.com/office/drawing/2014/main" id="{20721C1F-EE9F-69C4-5F52-AD01DE1912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03" b="1312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61EF05-3C0B-BBC7-7FBD-7D75A6CA0435}"/>
              </a:ext>
            </a:extLst>
          </p:cNvPr>
          <p:cNvSpPr/>
          <p:nvPr/>
        </p:nvSpPr>
        <p:spPr>
          <a:xfrm>
            <a:off x="0" y="802532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170593-0B58-ECB3-BD48-73385B2A5CB4}"/>
              </a:ext>
            </a:extLst>
          </p:cNvPr>
          <p:cNvSpPr txBox="1"/>
          <p:nvPr/>
        </p:nvSpPr>
        <p:spPr>
          <a:xfrm>
            <a:off x="928991" y="886734"/>
            <a:ext cx="104572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Bebas Neue" panose="020B0606020202050201" pitchFamily="34" charset="0"/>
              </a:rPr>
              <a:t>Slapping the word “</a:t>
            </a:r>
            <a:r>
              <a:rPr lang="en-US" sz="5400" dirty="0">
                <a:solidFill>
                  <a:srgbClr val="C00000"/>
                </a:solidFill>
                <a:latin typeface="Bebas Neue" panose="020B0606020202050201" pitchFamily="34" charset="0"/>
              </a:rPr>
              <a:t>Church</a:t>
            </a:r>
            <a:r>
              <a:rPr lang="en-US" sz="5400" dirty="0">
                <a:latin typeface="Bebas Neue" panose="020B0606020202050201" pitchFamily="34" charset="0"/>
              </a:rPr>
              <a:t>” above a door doesn’t sanction anything</a:t>
            </a:r>
          </a:p>
        </p:txBody>
      </p:sp>
    </p:spTree>
    <p:extLst>
      <p:ext uri="{BB962C8B-B14F-4D97-AF65-F5344CB8AC3E}">
        <p14:creationId xmlns:p14="http://schemas.microsoft.com/office/powerpoint/2010/main" val="195524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tanding in a crowd&#10;&#10;AI-generated content may be incorrect.">
            <a:extLst>
              <a:ext uri="{FF2B5EF4-FFF2-40B4-BE49-F238E27FC236}">
                <a16:creationId xmlns:a16="http://schemas.microsoft.com/office/drawing/2014/main" id="{11BB2B9C-6E16-2E1B-4FA7-53461D55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95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800152-19A2-738A-14FD-44C04B161079}"/>
              </a:ext>
            </a:extLst>
          </p:cNvPr>
          <p:cNvSpPr txBox="1">
            <a:spLocks/>
          </p:cNvSpPr>
          <p:nvPr/>
        </p:nvSpPr>
        <p:spPr>
          <a:xfrm>
            <a:off x="926167" y="141051"/>
            <a:ext cx="10339665" cy="3406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Rust Sans-Trial Black 2" pitchFamily="2" charset="0"/>
              </a:rPr>
              <a:t>The people are the </a:t>
            </a:r>
            <a:r>
              <a:rPr lang="en-US" sz="13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Rust Sans-Trial Black 2" pitchFamily="2" charset="0"/>
              </a:rPr>
              <a:t>church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exa Rust Sans-Trial Black 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29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itting in a lecture hall&#10;&#10;AI-generated content may be incorrect.">
            <a:extLst>
              <a:ext uri="{FF2B5EF4-FFF2-40B4-BE49-F238E27FC236}">
                <a16:creationId xmlns:a16="http://schemas.microsoft.com/office/drawing/2014/main" id="{587A7070-437B-EBF6-38AF-53C3F699F9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33" b="1041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5836FEF-4EC9-4325-D4DE-BD8596935C75}"/>
              </a:ext>
            </a:extLst>
          </p:cNvPr>
          <p:cNvSpPr txBox="1">
            <a:spLocks/>
          </p:cNvSpPr>
          <p:nvPr/>
        </p:nvSpPr>
        <p:spPr>
          <a:xfrm>
            <a:off x="671418" y="3404681"/>
            <a:ext cx="10849164" cy="34067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Rust Sans-Trial Black 2" pitchFamily="2" charset="0"/>
              </a:rPr>
              <a:t>So what’s the most important thing a church can possess?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D1851-1BB5-C958-A415-AA279D012CA5}"/>
              </a:ext>
            </a:extLst>
          </p:cNvPr>
          <p:cNvSpPr txBox="1"/>
          <p:nvPr/>
        </p:nvSpPr>
        <p:spPr>
          <a:xfrm>
            <a:off x="1332689" y="359923"/>
            <a:ext cx="916345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Rust Sans-Trial Black 2" pitchFamily="2" charset="0"/>
              </a:rPr>
              <a:t>LOVE</a:t>
            </a:r>
          </a:p>
        </p:txBody>
      </p:sp>
    </p:spTree>
    <p:extLst>
      <p:ext uri="{BB962C8B-B14F-4D97-AF65-F5344CB8AC3E}">
        <p14:creationId xmlns:p14="http://schemas.microsoft.com/office/powerpoint/2010/main" val="60523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C16D6-2C00-4C9D-D18F-502C92834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B48B8-D69D-6031-1DD1-B87BA4F57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latin typeface="Nexa Rust Sans-Trial Black 2" pitchFamily="2" charset="0"/>
              </a:rPr>
              <a:t>1</a:t>
            </a:r>
            <a:r>
              <a:rPr lang="en-US" sz="6000" baseline="30000" dirty="0">
                <a:latin typeface="Nexa Rust Sans-Trial Black 2" pitchFamily="2" charset="0"/>
              </a:rPr>
              <a:t>st</a:t>
            </a:r>
            <a:r>
              <a:rPr lang="en-US" sz="6000" dirty="0">
                <a:latin typeface="Nexa Rust Sans-Trial Black 2" pitchFamily="2" charset="0"/>
              </a:rPr>
              <a:t> Corinthians 13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62327-4A37-E2E8-53DE-A4A9B1561ACF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C55F08-993E-BBAE-BAB6-838DE7FB22B9}"/>
              </a:ext>
            </a:extLst>
          </p:cNvPr>
          <p:cNvSpPr txBox="1"/>
          <p:nvPr/>
        </p:nvSpPr>
        <p:spPr>
          <a:xfrm>
            <a:off x="646981" y="1676726"/>
            <a:ext cx="1106025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I speak in the tongues of men and of angels, but have not love, I am a noisy gong or a clanging cymbal. And if I have prophetic powers, and understand all mysteries and all knowledge, and if I have all faith, so as to remove mountains, but have not love,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 am nothing. 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I give away all I have, and if I deliver up my body to be burned, but have not love, I gain nothing.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57BC0A-0DF3-7028-493B-1D96E1920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6409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51F58-EAD0-8C28-1479-925072430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A0A1B-9A04-01AE-9177-CCBF95BF3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6911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Application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F73815-2A0C-B123-B3B8-D53C6461E7DB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E1893-62FD-9B03-40CA-43A772EBCC68}"/>
              </a:ext>
            </a:extLst>
          </p:cNvPr>
          <p:cNvSpPr txBox="1"/>
          <p:nvPr/>
        </p:nvSpPr>
        <p:spPr>
          <a:xfrm>
            <a:off x="646982" y="1793458"/>
            <a:ext cx="1106025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my church has great lessons, but has not love,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it is nothing. 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my church understands the bible perfectly, but doesn’t have love,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it is nothing. 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If my church uses its money right, but doesn’t have love,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it has gained nothing.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F12C12-1B52-4A2F-9D70-17D5F21EE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4796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AD60E-1107-A315-A6F7-BD8B82735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DF10-EA7A-2FE1-FBF3-80B1EBD16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Revelation 2:4-5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1F3848-435F-3FCA-6DE6-42998BF3D9D7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6E2580-AF97-2C6C-E098-EBD483F77750}"/>
              </a:ext>
            </a:extLst>
          </p:cNvPr>
          <p:cNvSpPr txBox="1"/>
          <p:nvPr/>
        </p:nvSpPr>
        <p:spPr>
          <a:xfrm>
            <a:off x="646981" y="1676726"/>
            <a:ext cx="110602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“But I have this against you, that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you have abandoned the love you had at first. 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Remember therefore from where you have fallen; repent, and do the works you did at first. If not, I will come to you and remove your lampstand from its place, unless you repent.”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EE609E-8F20-D90B-8BE1-5CE903DC6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3480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CB7C7-B5BE-DC34-A8FD-4C6CC007E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5177-13C7-F336-D48C-6DD56AE2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1</a:t>
            </a:r>
            <a:r>
              <a:rPr lang="en-US" sz="6000" baseline="30000" dirty="0">
                <a:latin typeface="Nexa Rust Sans-Trial Black 2" pitchFamily="2" charset="0"/>
              </a:rPr>
              <a:t>st</a:t>
            </a:r>
            <a:r>
              <a:rPr lang="en-US" sz="6000" dirty="0">
                <a:latin typeface="Nexa Rust Sans-Trial Black 2" pitchFamily="2" charset="0"/>
              </a:rPr>
              <a:t> Timothy 1:4-5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4C14C2-67E6-A018-6763-FC986F1C9A4F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690ACC-C6C3-5E07-56DA-5A20303DE6D0}"/>
              </a:ext>
            </a:extLst>
          </p:cNvPr>
          <p:cNvSpPr txBox="1"/>
          <p:nvPr/>
        </p:nvSpPr>
        <p:spPr>
          <a:xfrm>
            <a:off x="646981" y="1676726"/>
            <a:ext cx="110602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“…nor to devote themselves to myths and endless genealogies, which promote speculations rather than the stewardship from God that is by faith. </a:t>
            </a:r>
          </a:p>
          <a:p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aim of our charge is love that issues from a pure heart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and a good conscience and a sincere faith.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059544-DF72-35F9-FD3B-C54328D26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9107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C73E0-E775-2290-15E6-174D57C0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C145-B30E-0FC9-1D10-0FD81BB72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1</a:t>
            </a:r>
            <a:r>
              <a:rPr lang="en-US" sz="6000" baseline="30000" dirty="0">
                <a:latin typeface="Nexa Rust Sans-Trial Black 2" pitchFamily="2" charset="0"/>
              </a:rPr>
              <a:t>st</a:t>
            </a:r>
            <a:r>
              <a:rPr lang="en-US" sz="6000" dirty="0">
                <a:latin typeface="Nexa Rust Sans-Trial Black 2" pitchFamily="2" charset="0"/>
              </a:rPr>
              <a:t> Thess. 4:9-10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C75B09-E326-F3CA-4BB8-48AB348E8ED2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4BD3B6-CE44-B8E5-0B3D-D8EC231A7299}"/>
              </a:ext>
            </a:extLst>
          </p:cNvPr>
          <p:cNvSpPr txBox="1"/>
          <p:nvPr/>
        </p:nvSpPr>
        <p:spPr>
          <a:xfrm>
            <a:off x="646981" y="1676726"/>
            <a:ext cx="1106025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“Now concerning brotherly love you have no need for anyone to write to you,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you yourselves have been taught by God to love one another, </a:t>
            </a:r>
          </a:p>
          <a:p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that indeed is what you are doing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to all the brothers throughout Macedonia…”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BF6DEF1-868B-DB05-3E71-1474CE68D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3296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70941-D0BE-8C00-FF5F-F571AD018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F4BF6-771B-3BF8-7B49-8B1C721EB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Colossians 2:1-2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621B51-25B4-B374-223A-A186C8AAEC32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659EF2-87DF-B44A-413A-FC504B525B88}"/>
              </a:ext>
            </a:extLst>
          </p:cNvPr>
          <p:cNvSpPr txBox="1"/>
          <p:nvPr/>
        </p:nvSpPr>
        <p:spPr>
          <a:xfrm>
            <a:off x="646981" y="1676726"/>
            <a:ext cx="110602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“For I want you to know how great a struggle I have for you and for those at Laodicea and for all who have not seen me face to face, 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that their hearts may be encouraged, being knit together in love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to reach all the riches of full assurance of understanding and the knowledge of God's mystery, which is Christ.”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C8FC90-BA6F-391C-2D4C-9FCD35B69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5769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A0B8E-E35F-9E8F-120C-8CCF6BB0A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FBD9-715F-CAA5-8D62-0BF814DA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Philippians 2:1-2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B5E185-1025-DB69-8479-809A1CFEA926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45DFEF-6557-334C-89F3-FC48945A299B}"/>
              </a:ext>
            </a:extLst>
          </p:cNvPr>
          <p:cNvSpPr txBox="1"/>
          <p:nvPr/>
        </p:nvSpPr>
        <p:spPr>
          <a:xfrm>
            <a:off x="646981" y="1676726"/>
            <a:ext cx="1106025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“So if there is any encouragement in Christ, any comfort from love, any participation in the Spirit, any affection and sympathy, 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complete my joy by being of the same mind, having the same love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being in full accord and of one mind.”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AA05F6-E838-49E9-1664-B415A220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2647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BE519-24CA-5513-3EF7-9EC07C685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6098-DECF-04EF-AB60-CE6DAACC9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Ephesians 5:1-2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DFC131-FEF7-6189-DA51-E860E1E1C1F5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96FEA-8DD1-746A-9F6D-DD2CD5C1A4B7}"/>
              </a:ext>
            </a:extLst>
          </p:cNvPr>
          <p:cNvSpPr txBox="1"/>
          <p:nvPr/>
        </p:nvSpPr>
        <p:spPr>
          <a:xfrm>
            <a:off x="646981" y="1676726"/>
            <a:ext cx="1106025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“Therefore be imitators of God, as beloved children.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 walk in love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as Christ loved us and gave himself up for us, a fragrant offering and sacrifice to God.”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6184F0-E181-9EC6-432D-41F83D559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0356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25F0F-6E16-A56C-280A-29B137FBB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10852-3D64-0A8A-F915-C4CF21A2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132342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Galatians 5:13-14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6EFCDF-F933-5552-10A4-839AB9C8993B}"/>
              </a:ext>
            </a:extLst>
          </p:cNvPr>
          <p:cNvSpPr/>
          <p:nvPr/>
        </p:nvSpPr>
        <p:spPr>
          <a:xfrm>
            <a:off x="0" y="1134740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4D263D-9FB5-7525-98C1-AE16CAB8D9D1}"/>
              </a:ext>
            </a:extLst>
          </p:cNvPr>
          <p:cNvSpPr txBox="1"/>
          <p:nvPr/>
        </p:nvSpPr>
        <p:spPr>
          <a:xfrm>
            <a:off x="646981" y="1676726"/>
            <a:ext cx="1106025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“For you were called to freedom, brothers. Only do not use your freedom as an opportunity for the flesh, but through love serve one another.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the whole law is fulfilled in one word: “You shall love your neighbor as yourself.”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672D0B-EEC2-9C16-4A6D-A351DEAA1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5120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90F4B-1DCD-0A32-BD7E-ED009C014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FBB7C-8761-D588-6A9B-E7E539B9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2102193"/>
            <a:ext cx="9367644" cy="1325563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latin typeface="Nexa Rust Sans-Trial Black 2" pitchFamily="2" charset="0"/>
              </a:rPr>
              <a:t>1</a:t>
            </a:r>
            <a:r>
              <a:rPr lang="en-US" sz="6000" baseline="30000" dirty="0">
                <a:latin typeface="Nexa Rust Sans-Trial Black 2" pitchFamily="2" charset="0"/>
              </a:rPr>
              <a:t>st</a:t>
            </a:r>
            <a:r>
              <a:rPr lang="en-US" sz="6000" dirty="0">
                <a:latin typeface="Nexa Rust Sans-Trial Black 2" pitchFamily="2" charset="0"/>
              </a:rPr>
              <a:t> Corinthians 16:14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375016-B810-61E3-9495-F1AA6F880EF2}"/>
              </a:ext>
            </a:extLst>
          </p:cNvPr>
          <p:cNvSpPr/>
          <p:nvPr/>
        </p:nvSpPr>
        <p:spPr>
          <a:xfrm>
            <a:off x="0" y="3104591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415CD1-79A7-E13A-DC72-8B4505B2BC4F}"/>
              </a:ext>
            </a:extLst>
          </p:cNvPr>
          <p:cNvSpPr txBox="1"/>
          <p:nvPr/>
        </p:nvSpPr>
        <p:spPr>
          <a:xfrm>
            <a:off x="646981" y="3646577"/>
            <a:ext cx="11060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“Let all that you do be done in love.”</a:t>
            </a:r>
            <a:endParaRPr lang="en-US" sz="40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0011ED-A684-A89C-CFE1-946D4AC90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4081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row of cubes with check marks&#10;&#10;AI-generated content may be incorrect.">
            <a:extLst>
              <a:ext uri="{FF2B5EF4-FFF2-40B4-BE49-F238E27FC236}">
                <a16:creationId xmlns:a16="http://schemas.microsoft.com/office/drawing/2014/main" id="{E8B43593-766F-C14A-8251-0CB0E7E80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56" b="819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23A5A17-F720-CBD7-103B-670B145D6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5476" y="560359"/>
            <a:ext cx="5064528" cy="132556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Nexa Rust Sans-Trial Black 2" pitchFamily="2" charset="0"/>
              </a:rPr>
              <a:t>Communion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6DC2E-0D27-6F98-553B-153C8B181EE5}"/>
              </a:ext>
            </a:extLst>
          </p:cNvPr>
          <p:cNvSpPr txBox="1">
            <a:spLocks/>
          </p:cNvSpPr>
          <p:nvPr/>
        </p:nvSpPr>
        <p:spPr>
          <a:xfrm>
            <a:off x="3953576" y="1632129"/>
            <a:ext cx="50645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Nexa Rust Sans-Trial Black 2" pitchFamily="2" charset="0"/>
              </a:rPr>
              <a:t>Music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5321ECA-6CED-5598-E88C-CE24D849356D}"/>
              </a:ext>
            </a:extLst>
          </p:cNvPr>
          <p:cNvSpPr txBox="1">
            <a:spLocks/>
          </p:cNvSpPr>
          <p:nvPr/>
        </p:nvSpPr>
        <p:spPr>
          <a:xfrm>
            <a:off x="3915476" y="2766218"/>
            <a:ext cx="50645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Nexa Rust Sans-Trial Black 2" pitchFamily="2" charset="0"/>
              </a:rPr>
              <a:t>leadership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C9DF80A-9F2C-A4DF-207D-08E1FA33D619}"/>
              </a:ext>
            </a:extLst>
          </p:cNvPr>
          <p:cNvSpPr txBox="1">
            <a:spLocks/>
          </p:cNvSpPr>
          <p:nvPr/>
        </p:nvSpPr>
        <p:spPr>
          <a:xfrm>
            <a:off x="3953576" y="3992672"/>
            <a:ext cx="50645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Nexa Rust Sans-Trial Black 2" pitchFamily="2" charset="0"/>
              </a:rPr>
              <a:t>Money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80FF7AA-B75E-72DF-2E04-FF6D800C6B99}"/>
              </a:ext>
            </a:extLst>
          </p:cNvPr>
          <p:cNvSpPr txBox="1">
            <a:spLocks/>
          </p:cNvSpPr>
          <p:nvPr/>
        </p:nvSpPr>
        <p:spPr>
          <a:xfrm>
            <a:off x="3952052" y="5165490"/>
            <a:ext cx="50645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C00000"/>
                </a:solidFill>
                <a:latin typeface="Nexa Rust Sans-Trial Black 2" pitchFamily="2" charset="0"/>
              </a:rPr>
              <a:t>Love?????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C7C035-DB6D-06F8-DAF4-86C9737C9834}"/>
              </a:ext>
            </a:extLst>
          </p:cNvPr>
          <p:cNvSpPr/>
          <p:nvPr/>
        </p:nvSpPr>
        <p:spPr>
          <a:xfrm>
            <a:off x="0" y="1565413"/>
            <a:ext cx="12188952" cy="31805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73F8E8-494C-D8FE-F399-FB04951712D1}"/>
              </a:ext>
            </a:extLst>
          </p:cNvPr>
          <p:cNvSpPr txBox="1"/>
          <p:nvPr/>
        </p:nvSpPr>
        <p:spPr>
          <a:xfrm>
            <a:off x="786129" y="2213235"/>
            <a:ext cx="110602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Just because something isn’t as easy to see, doesn’t mean its less important. </a:t>
            </a:r>
            <a:endParaRPr lang="en-US" sz="48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3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robe touching a person's stomach&#10;&#10;AI-generated content may be incorrect.">
            <a:extLst>
              <a:ext uri="{FF2B5EF4-FFF2-40B4-BE49-F238E27FC236}">
                <a16:creationId xmlns:a16="http://schemas.microsoft.com/office/drawing/2014/main" id="{41430055-737E-0619-DD13-5408140C47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147"/>
          <a:stretch>
            <a:fillRect/>
          </a:stretch>
        </p:blipFill>
        <p:spPr>
          <a:xfrm>
            <a:off x="1480930" y="0"/>
            <a:ext cx="10711070" cy="6858000"/>
          </a:xfrm>
          <a:prstGeom prst="rect">
            <a:avLst/>
          </a:prstGeom>
        </p:spPr>
      </p:pic>
      <p:pic>
        <p:nvPicPr>
          <p:cNvPr id="1026" name="Picture 2" descr="The 5 Love Languages: The Secret to Love That Lasts">
            <a:extLst>
              <a:ext uri="{FF2B5EF4-FFF2-40B4-BE49-F238E27FC236}">
                <a16:creationId xmlns:a16="http://schemas.microsoft.com/office/drawing/2014/main" id="{02C284ED-8925-63C3-3E07-619D3F89A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64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754458-4DAB-5D7D-AB00-BB1FDA650DB7}"/>
              </a:ext>
            </a:extLst>
          </p:cNvPr>
          <p:cNvSpPr/>
          <p:nvPr/>
        </p:nvSpPr>
        <p:spPr>
          <a:xfrm>
            <a:off x="4664075" y="0"/>
            <a:ext cx="7527925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Love Languages Explained: How to Receive and Express Love">
            <a:extLst>
              <a:ext uri="{FF2B5EF4-FFF2-40B4-BE49-F238E27FC236}">
                <a16:creationId xmlns:a16="http://schemas.microsoft.com/office/drawing/2014/main" id="{3DB107BD-721F-DAC2-E9A3-E0A1F073D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25" y="685799"/>
            <a:ext cx="5486400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35B252-A06C-3539-E3C3-5771E93108D4}"/>
              </a:ext>
            </a:extLst>
          </p:cNvPr>
          <p:cNvSpPr txBox="1"/>
          <p:nvPr/>
        </p:nvSpPr>
        <p:spPr>
          <a:xfrm>
            <a:off x="5825085" y="500914"/>
            <a:ext cx="59319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 let him ride on his own animal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5B1558-3A0C-491F-4700-7E8BC2ACA62F}"/>
              </a:ext>
            </a:extLst>
          </p:cNvPr>
          <p:cNvSpPr txBox="1"/>
          <p:nvPr/>
        </p:nvSpPr>
        <p:spPr>
          <a:xfrm>
            <a:off x="5825085" y="1849816"/>
            <a:ext cx="59319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 spent time overnight looking after him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59A0D0-419C-A9BA-CE69-7788B7F80549}"/>
              </a:ext>
            </a:extLst>
          </p:cNvPr>
          <p:cNvSpPr txBox="1"/>
          <p:nvPr/>
        </p:nvSpPr>
        <p:spPr>
          <a:xfrm>
            <a:off x="5825084" y="3276423"/>
            <a:ext cx="59319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 promised to pay for whatever was needed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5E771D-4FC6-FF52-B82C-5E72B88D2524}"/>
              </a:ext>
            </a:extLst>
          </p:cNvPr>
          <p:cNvSpPr txBox="1"/>
          <p:nvPr/>
        </p:nvSpPr>
        <p:spPr>
          <a:xfrm>
            <a:off x="5825084" y="4653259"/>
            <a:ext cx="5931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 bound his wounds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B4887F-D4F4-4847-6A66-3A651C89C431}"/>
              </a:ext>
            </a:extLst>
          </p:cNvPr>
          <p:cNvSpPr txBox="1"/>
          <p:nvPr/>
        </p:nvSpPr>
        <p:spPr>
          <a:xfrm>
            <a:off x="5825083" y="5525868"/>
            <a:ext cx="6426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 bought a room at the inn</a:t>
            </a:r>
          </a:p>
        </p:txBody>
      </p:sp>
    </p:spTree>
    <p:extLst>
      <p:ext uri="{BB962C8B-B14F-4D97-AF65-F5344CB8AC3E}">
        <p14:creationId xmlns:p14="http://schemas.microsoft.com/office/powerpoint/2010/main" val="280284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urch with a cross on top&#10;&#10;AI-generated content may be incorrect.">
            <a:extLst>
              <a:ext uri="{FF2B5EF4-FFF2-40B4-BE49-F238E27FC236}">
                <a16:creationId xmlns:a16="http://schemas.microsoft.com/office/drawing/2014/main" id="{3C1E1651-B061-CB15-C93B-0B7157955A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47" r="32844"/>
          <a:stretch>
            <a:fillRect/>
          </a:stretch>
        </p:blipFill>
        <p:spPr>
          <a:xfrm>
            <a:off x="0" y="0"/>
            <a:ext cx="419928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9F7B3C-46F0-DC07-B5CE-23B38EE0CBA5}"/>
              </a:ext>
            </a:extLst>
          </p:cNvPr>
          <p:cNvSpPr txBox="1"/>
          <p:nvPr/>
        </p:nvSpPr>
        <p:spPr>
          <a:xfrm>
            <a:off x="4644958" y="151179"/>
            <a:ext cx="742338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spcAft>
                <a:spcPts val="1800"/>
              </a:spcAft>
              <a:buFont typeface="+mj-lt"/>
              <a:buAutoNum type="arabicPeriod"/>
            </a:pP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 people spend time together away from services?</a:t>
            </a:r>
          </a:p>
          <a:p>
            <a:pPr marL="742950" indent="-742950">
              <a:spcAft>
                <a:spcPts val="1800"/>
              </a:spcAft>
              <a:buFont typeface="+mj-lt"/>
              <a:buAutoNum type="arabicPeriod"/>
            </a:pP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Are there real conversations going on?</a:t>
            </a:r>
          </a:p>
          <a:p>
            <a:pPr marL="742950" indent="-742950">
              <a:spcAft>
                <a:spcPts val="1800"/>
              </a:spcAft>
              <a:buFont typeface="+mj-lt"/>
              <a:buAutoNum type="arabicPeriod"/>
            </a:pP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Can you see familiarity and affection between members?</a:t>
            </a:r>
          </a:p>
          <a:p>
            <a:pPr marL="742950" indent="-742950">
              <a:spcAft>
                <a:spcPts val="1800"/>
              </a:spcAft>
              <a:buFont typeface="+mj-lt"/>
              <a:buAutoNum type="arabicPeriod"/>
            </a:pP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Is there hospitality and generosity?</a:t>
            </a:r>
          </a:p>
          <a:p>
            <a:pPr marL="742950" indent="-742950">
              <a:spcAft>
                <a:spcPts val="1800"/>
              </a:spcAft>
              <a:buFont typeface="+mj-lt"/>
              <a:buAutoNum type="arabicPeriod"/>
            </a:pP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 the members willingly engage in service to each other?</a:t>
            </a:r>
          </a:p>
        </p:txBody>
      </p:sp>
    </p:spTree>
    <p:extLst>
      <p:ext uri="{BB962C8B-B14F-4D97-AF65-F5344CB8AC3E}">
        <p14:creationId xmlns:p14="http://schemas.microsoft.com/office/powerpoint/2010/main" val="271338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9DABC-F34A-5A8D-B6AC-E5191E510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hurch on a green hill&#10;&#10;AI-generated content may be incorrect.">
            <a:extLst>
              <a:ext uri="{FF2B5EF4-FFF2-40B4-BE49-F238E27FC236}">
                <a16:creationId xmlns:a16="http://schemas.microsoft.com/office/drawing/2014/main" id="{AE1F92DD-E2D3-D825-D00B-51B15DD9DE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6E1A28-213F-E0E7-0A87-2540F10C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83" y="1654720"/>
            <a:ext cx="7778638" cy="3282067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latin typeface="Nexa Rust Sans-Trial Black 2" pitchFamily="2" charset="0"/>
              </a:rPr>
              <a:t>I understand why people leave a church where they don’t see </a:t>
            </a:r>
            <a:r>
              <a:rPr lang="en-US" sz="4800" dirty="0">
                <a:solidFill>
                  <a:srgbClr val="C00000"/>
                </a:solidFill>
                <a:latin typeface="Nexa Rust Sans-Trial Black 2" pitchFamily="2" charset="0"/>
              </a:rPr>
              <a:t>love.</a:t>
            </a:r>
          </a:p>
        </p:txBody>
      </p:sp>
    </p:spTree>
    <p:extLst>
      <p:ext uri="{BB962C8B-B14F-4D97-AF65-F5344CB8AC3E}">
        <p14:creationId xmlns:p14="http://schemas.microsoft.com/office/powerpoint/2010/main" val="11395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712</Words>
  <Application>Microsoft Office PowerPoint</Application>
  <PresentationFormat>Widescreen</PresentationFormat>
  <Paragraphs>51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Boucherie Block</vt:lpstr>
      <vt:lpstr>Nexa Rust Sans-Trial Black 2</vt:lpstr>
      <vt:lpstr>Aptos</vt:lpstr>
      <vt:lpstr>Bebas Neue</vt:lpstr>
      <vt:lpstr>Arial</vt:lpstr>
      <vt:lpstr>Perpetua Titling MT</vt:lpstr>
      <vt:lpstr>Aptos Display</vt:lpstr>
      <vt:lpstr>Source Sans Pro</vt:lpstr>
      <vt:lpstr>Fave Script Bold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1st Corinthians 13</vt:lpstr>
      <vt:lpstr>Application</vt:lpstr>
      <vt:lpstr>Revelation 2:4-5</vt:lpstr>
      <vt:lpstr>1st Timothy 1:4-5</vt:lpstr>
      <vt:lpstr>1st Thess. 4:9-10</vt:lpstr>
      <vt:lpstr>Colossians 2:1-2</vt:lpstr>
      <vt:lpstr>Philippians 2:1-2</vt:lpstr>
      <vt:lpstr>Ephesians 5:1-2</vt:lpstr>
      <vt:lpstr>Galatians 5:13-14</vt:lpstr>
      <vt:lpstr>1st Corinthians 16:14</vt:lpstr>
      <vt:lpstr>Communion</vt:lpstr>
      <vt:lpstr>PowerPoint Presentation</vt:lpstr>
      <vt:lpstr>PowerPoint Presentation</vt:lpstr>
      <vt:lpstr>I understand why people leave a church where they don’t see love.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Tramell</dc:creator>
  <cp:lastModifiedBy>Steven Tramell</cp:lastModifiedBy>
  <cp:revision>2</cp:revision>
  <dcterms:created xsi:type="dcterms:W3CDTF">2025-05-15T23:20:44Z</dcterms:created>
  <dcterms:modified xsi:type="dcterms:W3CDTF">2025-05-25T02:29:44Z</dcterms:modified>
</cp:coreProperties>
</file>