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7"/>
  </p:notesMasterIdLst>
  <p:sldIdLst>
    <p:sldId id="268" r:id="rId2"/>
    <p:sldId id="278" r:id="rId3"/>
    <p:sldId id="279" r:id="rId4"/>
    <p:sldId id="280" r:id="rId5"/>
    <p:sldId id="281" r:id="rId6"/>
    <p:sldId id="284" r:id="rId7"/>
    <p:sldId id="291" r:id="rId8"/>
    <p:sldId id="290" r:id="rId9"/>
    <p:sldId id="283" r:id="rId10"/>
    <p:sldId id="272" r:id="rId11"/>
    <p:sldId id="285" r:id="rId12"/>
    <p:sldId id="286" r:id="rId13"/>
    <p:sldId id="288" r:id="rId14"/>
    <p:sldId id="289" r:id="rId15"/>
    <p:sldId id="275" r:id="rId16"/>
  </p:sldIdLst>
  <p:sldSz cx="12192000" cy="6858000"/>
  <p:notesSz cx="6858000" cy="9144000"/>
  <p:embeddedFontLst>
    <p:embeddedFont>
      <p:font typeface="Bebas Neue" panose="020B0606020202050201" pitchFamily="34" charset="0"/>
      <p:regular r:id="rId18"/>
    </p:embeddedFont>
    <p:embeddedFont>
      <p:font typeface="CRUSH Regular" panose="020B0604020202020204" charset="0"/>
      <p:regular r:id="rId19"/>
    </p:embeddedFont>
    <p:embeddedFont>
      <p:font typeface="Source Sans Pro" panose="020B0503030403020204" pitchFamily="34" charset="0"/>
      <p:regular r:id="rId20"/>
      <p:bold r:id="rId21"/>
      <p:italic r:id="rId22"/>
      <p:boldItalic r:id="rId23"/>
    </p:embeddedFont>
    <p:embeddedFont>
      <p:font typeface="Source Sans Pro SemiBold" panose="020B0603030403020204" pitchFamily="34" charset="0"/>
      <p:bold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9A6EFA-3BCD-44BD-9A18-120E8DA14DBA}" v="1560" dt="2026-04-26T01:06:17.1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3" autoAdjust="0"/>
    <p:restoredTop sz="94660"/>
  </p:normalViewPr>
  <p:slideViewPr>
    <p:cSldViewPr snapToGrid="0">
      <p:cViewPr>
        <p:scale>
          <a:sx n="60" d="100"/>
          <a:sy n="60" d="100"/>
        </p:scale>
        <p:origin x="2332" y="10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A9FA1CBE-28E7-479A-B618-F536EFE1DCC9}"/>
    <pc:docChg chg="undo custSel addSld delSld modSld sldOrd">
      <pc:chgData name="Steven Tramell" userId="ae175e2037d93611" providerId="LiveId" clId="{A9FA1CBE-28E7-479A-B618-F536EFE1DCC9}" dt="2026-04-24T14:07:42.913" v="373" actId="20577"/>
      <pc:docMkLst>
        <pc:docMk/>
      </pc:docMkLst>
      <pc:sldChg chg="modSp mod modAnim">
        <pc:chgData name="Steven Tramell" userId="ae175e2037d93611" providerId="LiveId" clId="{A9FA1CBE-28E7-479A-B618-F536EFE1DCC9}" dt="2026-04-24T12:59:15.375" v="41" actId="20577"/>
        <pc:sldMkLst>
          <pc:docMk/>
          <pc:sldMk cId="1192385294" sldId="268"/>
        </pc:sldMkLst>
        <pc:spChg chg="mod">
          <ac:chgData name="Steven Tramell" userId="ae175e2037d93611" providerId="LiveId" clId="{A9FA1CBE-28E7-479A-B618-F536EFE1DCC9}" dt="2026-04-24T12:59:09.907" v="39" actId="1076"/>
          <ac:spMkLst>
            <pc:docMk/>
            <pc:sldMk cId="1192385294" sldId="268"/>
            <ac:spMk id="2" creationId="{2F1D093F-A4BF-8CB3-8E8F-35E679EF53B1}"/>
          </ac:spMkLst>
        </pc:spChg>
        <pc:spChg chg="mod">
          <ac:chgData name="Steven Tramell" userId="ae175e2037d93611" providerId="LiveId" clId="{A9FA1CBE-28E7-479A-B618-F536EFE1DCC9}" dt="2026-04-24T12:59:15.375" v="41" actId="20577"/>
          <ac:spMkLst>
            <pc:docMk/>
            <pc:sldMk cId="1192385294" sldId="268"/>
            <ac:spMk id="3" creationId="{873E9D2C-3E91-EE20-5F65-90685FC7BA88}"/>
          </ac:spMkLst>
        </pc:spChg>
        <pc:spChg chg="mod">
          <ac:chgData name="Steven Tramell" userId="ae175e2037d93611" providerId="LiveId" clId="{A9FA1CBE-28E7-479A-B618-F536EFE1DCC9}" dt="2026-04-24T12:59:09.907" v="39" actId="1076"/>
          <ac:spMkLst>
            <pc:docMk/>
            <pc:sldMk cId="1192385294" sldId="268"/>
            <ac:spMk id="4" creationId="{02D8A301-C188-0184-CD7F-C5CF1A6BEF27}"/>
          </ac:spMkLst>
        </pc:spChg>
      </pc:sldChg>
      <pc:sldChg chg="addSp delSp modSp new mod ord setBg">
        <pc:chgData name="Steven Tramell" userId="ae175e2037d93611" providerId="LiveId" clId="{A9FA1CBE-28E7-479A-B618-F536EFE1DCC9}" dt="2026-04-24T13:01:19.225" v="46" actId="26606"/>
        <pc:sldMkLst>
          <pc:docMk/>
          <pc:sldMk cId="4096076094" sldId="278"/>
        </pc:sldMkLst>
      </pc:sldChg>
      <pc:sldChg chg="addSp delSp modSp new mod modAnim">
        <pc:chgData name="Steven Tramell" userId="ae175e2037d93611" providerId="LiveId" clId="{A9FA1CBE-28E7-479A-B618-F536EFE1DCC9}" dt="2026-04-24T13:09:40.162" v="107" actId="1076"/>
        <pc:sldMkLst>
          <pc:docMk/>
          <pc:sldMk cId="836735193" sldId="279"/>
        </pc:sldMkLst>
        <pc:spChg chg="add mod">
          <ac:chgData name="Steven Tramell" userId="ae175e2037d93611" providerId="LiveId" clId="{A9FA1CBE-28E7-479A-B618-F536EFE1DCC9}" dt="2026-04-24T13:09:40.162" v="107" actId="1076"/>
          <ac:spMkLst>
            <pc:docMk/>
            <pc:sldMk cId="836735193" sldId="279"/>
            <ac:spMk id="5" creationId="{35DB1068-37F3-F8BE-DE66-3E179A76D266}"/>
          </ac:spMkLst>
        </pc:spChg>
        <pc:spChg chg="add mod">
          <ac:chgData name="Steven Tramell" userId="ae175e2037d93611" providerId="LiveId" clId="{A9FA1CBE-28E7-479A-B618-F536EFE1DCC9}" dt="2026-04-24T13:09:40.162" v="107" actId="1076"/>
          <ac:spMkLst>
            <pc:docMk/>
            <pc:sldMk cId="836735193" sldId="279"/>
            <ac:spMk id="6" creationId="{67A75FAA-C01C-E34D-A9EF-438325E4EF2C}"/>
          </ac:spMkLst>
        </pc:spChg>
        <pc:picChg chg="add mod">
          <ac:chgData name="Steven Tramell" userId="ae175e2037d93611" providerId="LiveId" clId="{A9FA1CBE-28E7-479A-B618-F536EFE1DCC9}" dt="2026-04-24T13:08:10.508" v="56" actId="1076"/>
          <ac:picMkLst>
            <pc:docMk/>
            <pc:sldMk cId="836735193" sldId="279"/>
            <ac:picMk id="1026" creationId="{9B540E66-463B-4668-6969-41057BEF8319}"/>
          </ac:picMkLst>
        </pc:picChg>
      </pc:sldChg>
      <pc:sldChg chg="addSp delSp modSp new mod modAnim">
        <pc:chgData name="Steven Tramell" userId="ae175e2037d93611" providerId="LiveId" clId="{A9FA1CBE-28E7-479A-B618-F536EFE1DCC9}" dt="2026-04-24T13:23:23.951" v="142" actId="1076"/>
        <pc:sldMkLst>
          <pc:docMk/>
          <pc:sldMk cId="2531145961" sldId="280"/>
        </pc:sldMkLst>
        <pc:spChg chg="add mod">
          <ac:chgData name="Steven Tramell" userId="ae175e2037d93611" providerId="LiveId" clId="{A9FA1CBE-28E7-479A-B618-F536EFE1DCC9}" dt="2026-04-24T13:23:23.951" v="142" actId="1076"/>
          <ac:spMkLst>
            <pc:docMk/>
            <pc:sldMk cId="2531145961" sldId="280"/>
            <ac:spMk id="4" creationId="{2DC252FA-8E71-86ED-9DEF-AC8D924E5858}"/>
          </ac:spMkLst>
        </pc:spChg>
        <pc:spChg chg="add mod">
          <ac:chgData name="Steven Tramell" userId="ae175e2037d93611" providerId="LiveId" clId="{A9FA1CBE-28E7-479A-B618-F536EFE1DCC9}" dt="2026-04-24T13:23:23.951" v="142" actId="1076"/>
          <ac:spMkLst>
            <pc:docMk/>
            <pc:sldMk cId="2531145961" sldId="280"/>
            <ac:spMk id="5" creationId="{01FA714D-DA9C-0A15-9CDF-4ED35F542182}"/>
          </ac:spMkLst>
        </pc:spChg>
        <pc:picChg chg="add mod">
          <ac:chgData name="Steven Tramell" userId="ae175e2037d93611" providerId="LiveId" clId="{A9FA1CBE-28E7-479A-B618-F536EFE1DCC9}" dt="2026-04-24T13:12:29.576" v="116" actId="1076"/>
          <ac:picMkLst>
            <pc:docMk/>
            <pc:sldMk cId="2531145961" sldId="280"/>
            <ac:picMk id="2050" creationId="{E0254F34-C849-5613-B45A-9E900815B12D}"/>
          </ac:picMkLst>
        </pc:picChg>
      </pc:sldChg>
      <pc:sldChg chg="addSp delSp modSp new mod setBg modAnim">
        <pc:chgData name="Steven Tramell" userId="ae175e2037d93611" providerId="LiveId" clId="{A9FA1CBE-28E7-479A-B618-F536EFE1DCC9}" dt="2026-04-24T13:28:20.166" v="232" actId="1076"/>
        <pc:sldMkLst>
          <pc:docMk/>
          <pc:sldMk cId="2040902934" sldId="281"/>
        </pc:sldMkLst>
        <pc:spChg chg="add mod">
          <ac:chgData name="Steven Tramell" userId="ae175e2037d93611" providerId="LiveId" clId="{A9FA1CBE-28E7-479A-B618-F536EFE1DCC9}" dt="2026-04-24T13:28:20.166" v="232" actId="1076"/>
          <ac:spMkLst>
            <pc:docMk/>
            <pc:sldMk cId="2040902934" sldId="281"/>
            <ac:spMk id="5" creationId="{6176822D-B8FA-F980-6C08-209A2B3FE1FE}"/>
          </ac:spMkLst>
        </pc:spChg>
        <pc:spChg chg="add mod ord">
          <ac:chgData name="Steven Tramell" userId="ae175e2037d93611" providerId="LiveId" clId="{A9FA1CBE-28E7-479A-B618-F536EFE1DCC9}" dt="2026-04-24T13:27:26.066" v="198" actId="171"/>
          <ac:spMkLst>
            <pc:docMk/>
            <pc:sldMk cId="2040902934" sldId="281"/>
            <ac:spMk id="6" creationId="{5CF47EC3-0CDC-64B5-2931-7421F001E316}"/>
          </ac:spMkLst>
        </pc:spChg>
        <pc:spChg chg="add mod">
          <ac:chgData name="Steven Tramell" userId="ae175e2037d93611" providerId="LiveId" clId="{A9FA1CBE-28E7-479A-B618-F536EFE1DCC9}" dt="2026-04-24T13:28:20.166" v="232" actId="1076"/>
          <ac:spMkLst>
            <pc:docMk/>
            <pc:sldMk cId="2040902934" sldId="281"/>
            <ac:spMk id="7" creationId="{2C1CB7B1-3658-5995-4A8F-D1AF01A14852}"/>
          </ac:spMkLst>
        </pc:spChg>
        <pc:spChg chg="add">
          <ac:chgData name="Steven Tramell" userId="ae175e2037d93611" providerId="LiveId" clId="{A9FA1CBE-28E7-479A-B618-F536EFE1DCC9}" dt="2026-04-24T13:25:38.911" v="146" actId="26606"/>
          <ac:spMkLst>
            <pc:docMk/>
            <pc:sldMk cId="2040902934" sldId="281"/>
            <ac:spMk id="3079" creationId="{42A4FC2C-047E-45A5-965D-8E1E3BF09BC6}"/>
          </ac:spMkLst>
        </pc:spChg>
      </pc:sldChg>
      <pc:sldChg chg="addSp delSp modSp new mod setBg modAnim">
        <pc:chgData name="Steven Tramell" userId="ae175e2037d93611" providerId="LiveId" clId="{A9FA1CBE-28E7-479A-B618-F536EFE1DCC9}" dt="2026-04-24T14:04:41.739" v="352"/>
        <pc:sldMkLst>
          <pc:docMk/>
          <pc:sldMk cId="1560155966" sldId="283"/>
        </pc:sldMkLst>
        <pc:spChg chg="add mod">
          <ac:chgData name="Steven Tramell" userId="ae175e2037d93611" providerId="LiveId" clId="{A9FA1CBE-28E7-479A-B618-F536EFE1DCC9}" dt="2026-04-24T14:04:33.804" v="349" actId="207"/>
          <ac:spMkLst>
            <pc:docMk/>
            <pc:sldMk cId="1560155966" sldId="283"/>
            <ac:spMk id="4" creationId="{40FC4904-1864-1A84-F653-5E104C27F865}"/>
          </ac:spMkLst>
        </pc:spChg>
        <pc:spChg chg="add mod">
          <ac:chgData name="Steven Tramell" userId="ae175e2037d93611" providerId="LiveId" clId="{A9FA1CBE-28E7-479A-B618-F536EFE1DCC9}" dt="2026-04-24T14:04:09.241" v="344" actId="20577"/>
          <ac:spMkLst>
            <pc:docMk/>
            <pc:sldMk cId="1560155966" sldId="283"/>
            <ac:spMk id="5" creationId="{46363F5F-B503-B917-C175-05E62A238AEB}"/>
          </ac:spMkLst>
        </pc:spChg>
        <pc:picChg chg="add mod">
          <ac:chgData name="Steven Tramell" userId="ae175e2037d93611" providerId="LiveId" clId="{A9FA1CBE-28E7-479A-B618-F536EFE1DCC9}" dt="2026-04-24T14:03:34.641" v="338" actId="1076"/>
          <ac:picMkLst>
            <pc:docMk/>
            <pc:sldMk cId="1560155966" sldId="283"/>
            <ac:picMk id="5122" creationId="{5F2DD487-C74D-EBC5-9279-FE3DBBCB0A4B}"/>
          </ac:picMkLst>
        </pc:picChg>
      </pc:sldChg>
      <pc:sldChg chg="addSp delSp modSp new mod setBg modAnim">
        <pc:chgData name="Steven Tramell" userId="ae175e2037d93611" providerId="LiveId" clId="{A9FA1CBE-28E7-479A-B618-F536EFE1DCC9}" dt="2026-04-24T14:07:42.913" v="373" actId="20577"/>
        <pc:sldMkLst>
          <pc:docMk/>
          <pc:sldMk cId="464758545" sldId="284"/>
        </pc:sldMkLst>
        <pc:spChg chg="add mod">
          <ac:chgData name="Steven Tramell" userId="ae175e2037d93611" providerId="LiveId" clId="{A9FA1CBE-28E7-479A-B618-F536EFE1DCC9}" dt="2026-04-24T14:07:17.853" v="359"/>
          <ac:spMkLst>
            <pc:docMk/>
            <pc:sldMk cId="464758545" sldId="284"/>
            <ac:spMk id="6" creationId="{7BC7A820-5252-9CBA-FAFC-C60F038EE37E}"/>
          </ac:spMkLst>
        </pc:spChg>
        <pc:spChg chg="add mod">
          <ac:chgData name="Steven Tramell" userId="ae175e2037d93611" providerId="LiveId" clId="{A9FA1CBE-28E7-479A-B618-F536EFE1DCC9}" dt="2026-04-24T14:07:42.913" v="373" actId="20577"/>
          <ac:spMkLst>
            <pc:docMk/>
            <pc:sldMk cId="464758545" sldId="284"/>
            <ac:spMk id="7" creationId="{9899AD40-157B-B190-6215-580730281CE8}"/>
          </ac:spMkLst>
        </pc:spChg>
        <pc:spChg chg="add mod">
          <ac:chgData name="Steven Tramell" userId="ae175e2037d93611" providerId="LiveId" clId="{A9FA1CBE-28E7-479A-B618-F536EFE1DCC9}" dt="2026-04-24T14:07:32.391" v="366" actId="20577"/>
          <ac:spMkLst>
            <pc:docMk/>
            <pc:sldMk cId="464758545" sldId="284"/>
            <ac:spMk id="8" creationId="{CD69F24D-1BBB-66F6-F824-7457F08F8818}"/>
          </ac:spMkLst>
        </pc:spChg>
        <pc:spChg chg="add">
          <ac:chgData name="Steven Tramell" userId="ae175e2037d93611" providerId="LiveId" clId="{A9FA1CBE-28E7-479A-B618-F536EFE1DCC9}" dt="2026-04-24T14:07:09.787" v="357" actId="26606"/>
          <ac:spMkLst>
            <pc:docMk/>
            <pc:sldMk cId="464758545" sldId="284"/>
            <ac:spMk id="10" creationId="{42A4FC2C-047E-45A5-965D-8E1E3BF09BC6}"/>
          </ac:spMkLst>
        </pc:spChg>
      </pc:sldChg>
    </pc:docChg>
  </pc:docChgLst>
  <pc:docChgLst>
    <pc:chgData name="Steven Tramell" userId="ae175e2037d93611" providerId="LiveId" clId="{5E15F34E-72B0-4289-9126-35F410FF0BCA}"/>
    <pc:docChg chg="undo custSel addSld delSld modSld sldOrd">
      <pc:chgData name="Steven Tramell" userId="ae175e2037d93611" providerId="LiveId" clId="{5E15F34E-72B0-4289-9126-35F410FF0BCA}" dt="2026-04-26T01:06:17.166" v="1696"/>
      <pc:docMkLst>
        <pc:docMk/>
      </pc:docMkLst>
      <pc:sldChg chg="del">
        <pc:chgData name="Steven Tramell" userId="ae175e2037d93611" providerId="LiveId" clId="{5E15F34E-72B0-4289-9126-35F410FF0BCA}" dt="2026-04-26T00:51:51.997" v="1537" actId="47"/>
        <pc:sldMkLst>
          <pc:docMk/>
          <pc:sldMk cId="3984144641" sldId="263"/>
        </pc:sldMkLst>
      </pc:sldChg>
      <pc:sldChg chg="del">
        <pc:chgData name="Steven Tramell" userId="ae175e2037d93611" providerId="LiveId" clId="{5E15F34E-72B0-4289-9126-35F410FF0BCA}" dt="2026-04-26T00:51:51.997" v="1537" actId="47"/>
        <pc:sldMkLst>
          <pc:docMk/>
          <pc:sldMk cId="3087478801" sldId="264"/>
        </pc:sldMkLst>
      </pc:sldChg>
      <pc:sldChg chg="del">
        <pc:chgData name="Steven Tramell" userId="ae175e2037d93611" providerId="LiveId" clId="{5E15F34E-72B0-4289-9126-35F410FF0BCA}" dt="2026-04-26T00:51:51.997" v="1537" actId="47"/>
        <pc:sldMkLst>
          <pc:docMk/>
          <pc:sldMk cId="1079883428" sldId="265"/>
        </pc:sldMkLst>
      </pc:sldChg>
      <pc:sldChg chg="del">
        <pc:chgData name="Steven Tramell" userId="ae175e2037d93611" providerId="LiveId" clId="{5E15F34E-72B0-4289-9126-35F410FF0BCA}" dt="2026-04-26T00:51:51.997" v="1537" actId="47"/>
        <pc:sldMkLst>
          <pc:docMk/>
          <pc:sldMk cId="806263992" sldId="266"/>
        </pc:sldMkLst>
      </pc:sldChg>
      <pc:sldChg chg="modAnim">
        <pc:chgData name="Steven Tramell" userId="ae175e2037d93611" providerId="LiveId" clId="{5E15F34E-72B0-4289-9126-35F410FF0BCA}" dt="2026-04-26T01:03:25.781" v="1690"/>
        <pc:sldMkLst>
          <pc:docMk/>
          <pc:sldMk cId="1192385294" sldId="268"/>
        </pc:sldMkLst>
      </pc:sldChg>
      <pc:sldChg chg="del">
        <pc:chgData name="Steven Tramell" userId="ae175e2037d93611" providerId="LiveId" clId="{5E15F34E-72B0-4289-9126-35F410FF0BCA}" dt="2026-04-26T00:51:51.997" v="1537" actId="47"/>
        <pc:sldMkLst>
          <pc:docMk/>
          <pc:sldMk cId="1085027633" sldId="269"/>
        </pc:sldMkLst>
      </pc:sldChg>
      <pc:sldChg chg="del">
        <pc:chgData name="Steven Tramell" userId="ae175e2037d93611" providerId="LiveId" clId="{5E15F34E-72B0-4289-9126-35F410FF0BCA}" dt="2026-04-26T00:51:51.997" v="1537" actId="47"/>
        <pc:sldMkLst>
          <pc:docMk/>
          <pc:sldMk cId="1911931493" sldId="270"/>
        </pc:sldMkLst>
      </pc:sldChg>
      <pc:sldChg chg="del">
        <pc:chgData name="Steven Tramell" userId="ae175e2037d93611" providerId="LiveId" clId="{5E15F34E-72B0-4289-9126-35F410FF0BCA}" dt="2026-04-26T00:51:51.997" v="1537" actId="47"/>
        <pc:sldMkLst>
          <pc:docMk/>
          <pc:sldMk cId="2691586725" sldId="271"/>
        </pc:sldMkLst>
      </pc:sldChg>
      <pc:sldChg chg="addSp delSp modSp mod ord delAnim modAnim">
        <pc:chgData name="Steven Tramell" userId="ae175e2037d93611" providerId="LiveId" clId="{5E15F34E-72B0-4289-9126-35F410FF0BCA}" dt="2026-04-25T23:52:44.882" v="504" actId="207"/>
        <pc:sldMkLst>
          <pc:docMk/>
          <pc:sldMk cId="1040167761" sldId="272"/>
        </pc:sldMkLst>
        <pc:spChg chg="mod">
          <ac:chgData name="Steven Tramell" userId="ae175e2037d93611" providerId="LiveId" clId="{5E15F34E-72B0-4289-9126-35F410FF0BCA}" dt="2026-04-25T23:52:44.882" v="504" actId="207"/>
          <ac:spMkLst>
            <pc:docMk/>
            <pc:sldMk cId="1040167761" sldId="272"/>
            <ac:spMk id="2" creationId="{3626740C-4D1E-B64A-BAC9-78E8F8ABD506}"/>
          </ac:spMkLst>
        </pc:spChg>
        <pc:spChg chg="mod">
          <ac:chgData name="Steven Tramell" userId="ae175e2037d93611" providerId="LiveId" clId="{5E15F34E-72B0-4289-9126-35F410FF0BCA}" dt="2026-04-25T23:42:47.110" v="85" actId="121"/>
          <ac:spMkLst>
            <pc:docMk/>
            <pc:sldMk cId="1040167761" sldId="272"/>
            <ac:spMk id="3" creationId="{1526F0DF-15A5-C626-D04F-8BD0438885C1}"/>
          </ac:spMkLst>
        </pc:spChg>
        <pc:spChg chg="del">
          <ac:chgData name="Steven Tramell" userId="ae175e2037d93611" providerId="LiveId" clId="{5E15F34E-72B0-4289-9126-35F410FF0BCA}" dt="2026-04-25T23:41:09.735" v="47" actId="478"/>
          <ac:spMkLst>
            <pc:docMk/>
            <pc:sldMk cId="1040167761" sldId="272"/>
            <ac:spMk id="5" creationId="{F1A1E11E-23D9-45FF-1E48-A7DA2E9DA610}"/>
          </ac:spMkLst>
        </pc:spChg>
        <pc:spChg chg="del">
          <ac:chgData name="Steven Tramell" userId="ae175e2037d93611" providerId="LiveId" clId="{5E15F34E-72B0-4289-9126-35F410FF0BCA}" dt="2026-04-25T23:41:12.015" v="48" actId="478"/>
          <ac:spMkLst>
            <pc:docMk/>
            <pc:sldMk cId="1040167761" sldId="272"/>
            <ac:spMk id="6" creationId="{1793AF8B-1C8C-3785-D13E-DF3389B17F8E}"/>
          </ac:spMkLst>
        </pc:spChg>
        <pc:spChg chg="del">
          <ac:chgData name="Steven Tramell" userId="ae175e2037d93611" providerId="LiveId" clId="{5E15F34E-72B0-4289-9126-35F410FF0BCA}" dt="2026-04-25T23:36:20.113" v="45" actId="478"/>
          <ac:spMkLst>
            <pc:docMk/>
            <pc:sldMk cId="1040167761" sldId="272"/>
            <ac:spMk id="7" creationId="{515DCD61-5E31-B786-E2AD-54F4AAAEAA57}"/>
          </ac:spMkLst>
        </pc:spChg>
        <pc:spChg chg="mod">
          <ac:chgData name="Steven Tramell" userId="ae175e2037d93611" providerId="LiveId" clId="{5E15F34E-72B0-4289-9126-35F410FF0BCA}" dt="2026-04-25T23:49:52.779" v="163" actId="20577"/>
          <ac:spMkLst>
            <pc:docMk/>
            <pc:sldMk cId="1040167761" sldId="272"/>
            <ac:spMk id="8" creationId="{43A85C04-EF63-D0F1-A9EE-5E7C4AA2A191}"/>
          </ac:spMkLst>
        </pc:spChg>
        <pc:spChg chg="mod">
          <ac:chgData name="Steven Tramell" userId="ae175e2037d93611" providerId="LiveId" clId="{5E15F34E-72B0-4289-9126-35F410FF0BCA}" dt="2026-04-25T23:50:57.614" v="315" actId="20577"/>
          <ac:spMkLst>
            <pc:docMk/>
            <pc:sldMk cId="1040167761" sldId="272"/>
            <ac:spMk id="9" creationId="{250B0015-F22C-BF2A-D550-EF894A6953B0}"/>
          </ac:spMkLst>
        </pc:spChg>
        <pc:spChg chg="mod">
          <ac:chgData name="Steven Tramell" userId="ae175e2037d93611" providerId="LiveId" clId="{5E15F34E-72B0-4289-9126-35F410FF0BCA}" dt="2026-04-25T23:51:56.844" v="402" actId="14100"/>
          <ac:spMkLst>
            <pc:docMk/>
            <pc:sldMk cId="1040167761" sldId="272"/>
            <ac:spMk id="12" creationId="{844143B3-F22D-784E-9314-E9A62EF3AB2E}"/>
          </ac:spMkLst>
        </pc:spChg>
        <pc:spChg chg="add mod ord">
          <ac:chgData name="Steven Tramell" userId="ae175e2037d93611" providerId="LiveId" clId="{5E15F34E-72B0-4289-9126-35F410FF0BCA}" dt="2026-04-25T23:35:48.682" v="21" actId="167"/>
          <ac:spMkLst>
            <pc:docMk/>
            <pc:sldMk cId="1040167761" sldId="272"/>
            <ac:spMk id="13" creationId="{D0F70F9E-D485-F3C0-5F11-89A9952D4406}"/>
          </ac:spMkLst>
        </pc:spChg>
        <pc:spChg chg="add mod">
          <ac:chgData name="Steven Tramell" userId="ae175e2037d93611" providerId="LiveId" clId="{5E15F34E-72B0-4289-9126-35F410FF0BCA}" dt="2026-04-25T23:52:20.891" v="487" actId="20577"/>
          <ac:spMkLst>
            <pc:docMk/>
            <pc:sldMk cId="1040167761" sldId="272"/>
            <ac:spMk id="14" creationId="{BCCBDACF-9850-D0E3-4714-5C41C7270286}"/>
          </ac:spMkLst>
        </pc:spChg>
        <pc:picChg chg="del">
          <ac:chgData name="Steven Tramell" userId="ae175e2037d93611" providerId="LiveId" clId="{5E15F34E-72B0-4289-9126-35F410FF0BCA}" dt="2026-04-25T23:34:31.168" v="2" actId="478"/>
          <ac:picMkLst>
            <pc:docMk/>
            <pc:sldMk cId="1040167761" sldId="272"/>
            <ac:picMk id="4" creationId="{7BBE62BF-CA90-8C5B-4ACC-AFC33E8620F8}"/>
          </ac:picMkLst>
        </pc:picChg>
        <pc:picChg chg="add mod">
          <ac:chgData name="Steven Tramell" userId="ae175e2037d93611" providerId="LiveId" clId="{5E15F34E-72B0-4289-9126-35F410FF0BCA}" dt="2026-04-25T23:36:07.967" v="43" actId="167"/>
          <ac:picMkLst>
            <pc:docMk/>
            <pc:sldMk cId="1040167761" sldId="272"/>
            <ac:picMk id="10" creationId="{D55F6BBF-5FF5-058B-D550-541565CB7BD8}"/>
          </ac:picMkLst>
        </pc:picChg>
        <pc:cxnChg chg="mod">
          <ac:chgData name="Steven Tramell" userId="ae175e2037d93611" providerId="LiveId" clId="{5E15F34E-72B0-4289-9126-35F410FF0BCA}" dt="2026-04-25T23:42:52.591" v="86" actId="1076"/>
          <ac:cxnSpMkLst>
            <pc:docMk/>
            <pc:sldMk cId="1040167761" sldId="272"/>
            <ac:cxnSpMk id="11" creationId="{7B891C43-8D4F-A009-5144-A8B0EC1DC440}"/>
          </ac:cxnSpMkLst>
        </pc:cxnChg>
      </pc:sldChg>
      <pc:sldChg chg="del">
        <pc:chgData name="Steven Tramell" userId="ae175e2037d93611" providerId="LiveId" clId="{5E15F34E-72B0-4289-9126-35F410FF0BCA}" dt="2026-04-26T00:51:51.997" v="1537" actId="47"/>
        <pc:sldMkLst>
          <pc:docMk/>
          <pc:sldMk cId="1453364131" sldId="273"/>
        </pc:sldMkLst>
      </pc:sldChg>
      <pc:sldChg chg="del">
        <pc:chgData name="Steven Tramell" userId="ae175e2037d93611" providerId="LiveId" clId="{5E15F34E-72B0-4289-9126-35F410FF0BCA}" dt="2026-04-26T00:51:51.997" v="1537" actId="47"/>
        <pc:sldMkLst>
          <pc:docMk/>
          <pc:sldMk cId="3810909526" sldId="274"/>
        </pc:sldMkLst>
      </pc:sldChg>
      <pc:sldChg chg="modSp mod modAnim">
        <pc:chgData name="Steven Tramell" userId="ae175e2037d93611" providerId="LiveId" clId="{5E15F34E-72B0-4289-9126-35F410FF0BCA}" dt="2026-04-26T00:56:17.442" v="1617"/>
        <pc:sldMkLst>
          <pc:docMk/>
          <pc:sldMk cId="3074976853" sldId="275"/>
        </pc:sldMkLst>
        <pc:spChg chg="mod">
          <ac:chgData name="Steven Tramell" userId="ae175e2037d93611" providerId="LiveId" clId="{5E15F34E-72B0-4289-9126-35F410FF0BCA}" dt="2026-04-26T00:52:41.618" v="1561" actId="403"/>
          <ac:spMkLst>
            <pc:docMk/>
            <pc:sldMk cId="3074976853" sldId="275"/>
            <ac:spMk id="2" creationId="{391637D8-034D-744F-B0F1-32B6B32C8214}"/>
          </ac:spMkLst>
        </pc:spChg>
        <pc:spChg chg="mod">
          <ac:chgData name="Steven Tramell" userId="ae175e2037d93611" providerId="LiveId" clId="{5E15F34E-72B0-4289-9126-35F410FF0BCA}" dt="2026-04-26T00:52:37.220" v="1559" actId="403"/>
          <ac:spMkLst>
            <pc:docMk/>
            <pc:sldMk cId="3074976853" sldId="275"/>
            <ac:spMk id="3" creationId="{AD10E49A-80E5-D516-7378-D96392C4F866}"/>
          </ac:spMkLst>
        </pc:spChg>
        <pc:spChg chg="mod">
          <ac:chgData name="Steven Tramell" userId="ae175e2037d93611" providerId="LiveId" clId="{5E15F34E-72B0-4289-9126-35F410FF0BCA}" dt="2026-04-26T00:52:31.418" v="1553" actId="1076"/>
          <ac:spMkLst>
            <pc:docMk/>
            <pc:sldMk cId="3074976853" sldId="275"/>
            <ac:spMk id="4" creationId="{5318DFAF-E8A5-BF74-B6F4-FFA44AA8B78F}"/>
          </ac:spMkLst>
        </pc:spChg>
      </pc:sldChg>
      <pc:sldChg chg="del">
        <pc:chgData name="Steven Tramell" userId="ae175e2037d93611" providerId="LiveId" clId="{5E15F34E-72B0-4289-9126-35F410FF0BCA}" dt="2026-04-26T00:51:51.997" v="1537" actId="47"/>
        <pc:sldMkLst>
          <pc:docMk/>
          <pc:sldMk cId="3658421682" sldId="276"/>
        </pc:sldMkLst>
      </pc:sldChg>
      <pc:sldChg chg="del">
        <pc:chgData name="Steven Tramell" userId="ae175e2037d93611" providerId="LiveId" clId="{5E15F34E-72B0-4289-9126-35F410FF0BCA}" dt="2026-04-26T00:51:51.997" v="1537" actId="47"/>
        <pc:sldMkLst>
          <pc:docMk/>
          <pc:sldMk cId="2893883828" sldId="277"/>
        </pc:sldMkLst>
      </pc:sldChg>
      <pc:sldChg chg="addSp delSp modSp mod delAnim modAnim">
        <pc:chgData name="Steven Tramell" userId="ae175e2037d93611" providerId="LiveId" clId="{5E15F34E-72B0-4289-9126-35F410FF0BCA}" dt="2026-04-26T01:06:17.166" v="1696"/>
        <pc:sldMkLst>
          <pc:docMk/>
          <pc:sldMk cId="4096076094" sldId="278"/>
        </pc:sldMkLst>
        <pc:spChg chg="del">
          <ac:chgData name="Steven Tramell" userId="ae175e2037d93611" providerId="LiveId" clId="{5E15F34E-72B0-4289-9126-35F410FF0BCA}" dt="2026-04-26T01:06:14.045" v="1695" actId="26606"/>
          <ac:spMkLst>
            <pc:docMk/>
            <pc:sldMk cId="4096076094" sldId="278"/>
            <ac:spMk id="10" creationId="{42A4FC2C-047E-45A5-965D-8E1E3BF09BC6}"/>
          </ac:spMkLst>
        </pc:spChg>
        <pc:spChg chg="add">
          <ac:chgData name="Steven Tramell" userId="ae175e2037d93611" providerId="LiveId" clId="{5E15F34E-72B0-4289-9126-35F410FF0BCA}" dt="2026-04-26T01:06:14.045" v="1695" actId="26606"/>
          <ac:spMkLst>
            <pc:docMk/>
            <pc:sldMk cId="4096076094" sldId="278"/>
            <ac:spMk id="15" creationId="{42A4FC2C-047E-45A5-965D-8E1E3BF09BC6}"/>
          </ac:spMkLst>
        </pc:spChg>
        <pc:picChg chg="add mod">
          <ac:chgData name="Steven Tramell" userId="ae175e2037d93611" providerId="LiveId" clId="{5E15F34E-72B0-4289-9126-35F410FF0BCA}" dt="2026-04-26T01:06:14.045" v="1695" actId="26606"/>
          <ac:picMkLst>
            <pc:docMk/>
            <pc:sldMk cId="4096076094" sldId="278"/>
            <ac:picMk id="3" creationId="{68D89097-DA3F-49A5-8584-B066A8AA9C92}"/>
          </ac:picMkLst>
        </pc:picChg>
        <pc:picChg chg="del">
          <ac:chgData name="Steven Tramell" userId="ae175e2037d93611" providerId="LiveId" clId="{5E15F34E-72B0-4289-9126-35F410FF0BCA}" dt="2026-04-26T01:06:11.539" v="1692" actId="478"/>
          <ac:picMkLst>
            <pc:docMk/>
            <pc:sldMk cId="4096076094" sldId="278"/>
            <ac:picMk id="5" creationId="{2B2C7A2E-AFA9-CC80-1201-0965480D3AC1}"/>
          </ac:picMkLst>
        </pc:picChg>
      </pc:sldChg>
      <pc:sldChg chg="modSp mod">
        <pc:chgData name="Steven Tramell" userId="ae175e2037d93611" providerId="LiveId" clId="{5E15F34E-72B0-4289-9126-35F410FF0BCA}" dt="2026-04-26T01:03:10.334" v="1687" actId="20577"/>
        <pc:sldMkLst>
          <pc:docMk/>
          <pc:sldMk cId="2531145961" sldId="280"/>
        </pc:sldMkLst>
        <pc:spChg chg="mod">
          <ac:chgData name="Steven Tramell" userId="ae175e2037d93611" providerId="LiveId" clId="{5E15F34E-72B0-4289-9126-35F410FF0BCA}" dt="2026-04-26T01:03:10.334" v="1687" actId="20577"/>
          <ac:spMkLst>
            <pc:docMk/>
            <pc:sldMk cId="2531145961" sldId="280"/>
            <ac:spMk id="4" creationId="{2DC252FA-8E71-86ED-9DEF-AC8D924E5858}"/>
          </ac:spMkLst>
        </pc:spChg>
      </pc:sldChg>
      <pc:sldChg chg="addSp delSp modSp mod modAnim">
        <pc:chgData name="Steven Tramell" userId="ae175e2037d93611" providerId="LiveId" clId="{5E15F34E-72B0-4289-9126-35F410FF0BCA}" dt="2026-04-26T00:59:51.873" v="1651" actId="1076"/>
        <pc:sldMkLst>
          <pc:docMk/>
          <pc:sldMk cId="2040902934" sldId="281"/>
        </pc:sldMkLst>
        <pc:spChg chg="mod">
          <ac:chgData name="Steven Tramell" userId="ae175e2037d93611" providerId="LiveId" clId="{5E15F34E-72B0-4289-9126-35F410FF0BCA}" dt="2026-04-26T00:59:51.873" v="1651" actId="1076"/>
          <ac:spMkLst>
            <pc:docMk/>
            <pc:sldMk cId="2040902934" sldId="281"/>
            <ac:spMk id="6" creationId="{5CF47EC3-0CDC-64B5-2931-7421F001E316}"/>
          </ac:spMkLst>
        </pc:spChg>
        <pc:picChg chg="add mod ord">
          <ac:chgData name="Steven Tramell" userId="ae175e2037d93611" providerId="LiveId" clId="{5E15F34E-72B0-4289-9126-35F410FF0BCA}" dt="2026-04-26T00:59:47.074" v="1647" actId="167"/>
          <ac:picMkLst>
            <pc:docMk/>
            <pc:sldMk cId="2040902934" sldId="281"/>
            <ac:picMk id="2" creationId="{1D75D16A-08E5-F19C-77D6-780606B1A2C9}"/>
          </ac:picMkLst>
        </pc:picChg>
        <pc:picChg chg="del">
          <ac:chgData name="Steven Tramell" userId="ae175e2037d93611" providerId="LiveId" clId="{5E15F34E-72B0-4289-9126-35F410FF0BCA}" dt="2026-04-26T00:59:40.958" v="1644" actId="478"/>
          <ac:picMkLst>
            <pc:docMk/>
            <pc:sldMk cId="2040902934" sldId="281"/>
            <ac:picMk id="3074" creationId="{7DCD3812-DB77-1193-D9DC-C9D63371479C}"/>
          </ac:picMkLst>
        </pc:picChg>
      </pc:sldChg>
      <pc:sldChg chg="del">
        <pc:chgData name="Steven Tramell" userId="ae175e2037d93611" providerId="LiveId" clId="{5E15F34E-72B0-4289-9126-35F410FF0BCA}" dt="2026-04-26T00:57:51.356" v="1627" actId="47"/>
        <pc:sldMkLst>
          <pc:docMk/>
          <pc:sldMk cId="3854278469" sldId="282"/>
        </pc:sldMkLst>
      </pc:sldChg>
      <pc:sldChg chg="addSp delSp modSp mod delAnim modAnim">
        <pc:chgData name="Steven Tramell" userId="ae175e2037d93611" providerId="LiveId" clId="{5E15F34E-72B0-4289-9126-35F410FF0BCA}" dt="2026-04-26T01:00:43.748" v="1663" actId="1076"/>
        <pc:sldMkLst>
          <pc:docMk/>
          <pc:sldMk cId="464758545" sldId="284"/>
        </pc:sldMkLst>
        <pc:spChg chg="mod">
          <ac:chgData name="Steven Tramell" userId="ae175e2037d93611" providerId="LiveId" clId="{5E15F34E-72B0-4289-9126-35F410FF0BCA}" dt="2026-04-26T01:00:36.401" v="1662" actId="1076"/>
          <ac:spMkLst>
            <pc:docMk/>
            <pc:sldMk cId="464758545" sldId="284"/>
            <ac:spMk id="6" creationId="{7BC7A820-5252-9CBA-FAFC-C60F038EE37E}"/>
          </ac:spMkLst>
        </pc:spChg>
        <pc:spChg chg="mod">
          <ac:chgData name="Steven Tramell" userId="ae175e2037d93611" providerId="LiveId" clId="{5E15F34E-72B0-4289-9126-35F410FF0BCA}" dt="2026-04-26T01:00:43.748" v="1663" actId="1076"/>
          <ac:spMkLst>
            <pc:docMk/>
            <pc:sldMk cId="464758545" sldId="284"/>
            <ac:spMk id="7" creationId="{9899AD40-157B-B190-6215-580730281CE8}"/>
          </ac:spMkLst>
        </pc:spChg>
        <pc:spChg chg="mod">
          <ac:chgData name="Steven Tramell" userId="ae175e2037d93611" providerId="LiveId" clId="{5E15F34E-72B0-4289-9126-35F410FF0BCA}" dt="2026-04-26T01:00:43.748" v="1663" actId="1076"/>
          <ac:spMkLst>
            <pc:docMk/>
            <pc:sldMk cId="464758545" sldId="284"/>
            <ac:spMk id="8" creationId="{CD69F24D-1BBB-66F6-F824-7457F08F8818}"/>
          </ac:spMkLst>
        </pc:spChg>
        <pc:picChg chg="add del mod ord modCrop">
          <ac:chgData name="Steven Tramell" userId="ae175e2037d93611" providerId="LiveId" clId="{5E15F34E-72B0-4289-9126-35F410FF0BCA}" dt="2026-04-26T01:00:21.239" v="1652" actId="478"/>
          <ac:picMkLst>
            <pc:docMk/>
            <pc:sldMk cId="464758545" sldId="284"/>
            <ac:picMk id="3" creationId="{0DAE8279-431C-BFED-5CED-7C05E9D12BCC}"/>
          </ac:picMkLst>
        </pc:picChg>
        <pc:picChg chg="del">
          <ac:chgData name="Steven Tramell" userId="ae175e2037d93611" providerId="LiveId" clId="{5E15F34E-72B0-4289-9126-35F410FF0BCA}" dt="2026-04-26T00:58:53.813" v="1629" actId="478"/>
          <ac:picMkLst>
            <pc:docMk/>
            <pc:sldMk cId="464758545" sldId="284"/>
            <ac:picMk id="5" creationId="{D628688A-EB3F-CCD9-CCCC-55F8D367D927}"/>
          </ac:picMkLst>
        </pc:picChg>
        <pc:picChg chg="add mod ord">
          <ac:chgData name="Steven Tramell" userId="ae175e2037d93611" providerId="LiveId" clId="{5E15F34E-72B0-4289-9126-35F410FF0BCA}" dt="2026-04-26T01:00:30.007" v="1657" actId="167"/>
          <ac:picMkLst>
            <pc:docMk/>
            <pc:sldMk cId="464758545" sldId="284"/>
            <ac:picMk id="9" creationId="{86DA5CF7-BE6E-055A-E9A7-4297C1DD2B9A}"/>
          </ac:picMkLst>
        </pc:picChg>
      </pc:sldChg>
      <pc:sldChg chg="addSp delSp modSp add mod setBg delAnim modAnim">
        <pc:chgData name="Steven Tramell" userId="ae175e2037d93611" providerId="LiveId" clId="{5E15F34E-72B0-4289-9126-35F410FF0BCA}" dt="2026-04-26T01:01:19.326" v="1678" actId="20577"/>
        <pc:sldMkLst>
          <pc:docMk/>
          <pc:sldMk cId="1172176959" sldId="285"/>
        </pc:sldMkLst>
        <pc:spChg chg="mod">
          <ac:chgData name="Steven Tramell" userId="ae175e2037d93611" providerId="LiveId" clId="{5E15F34E-72B0-4289-9126-35F410FF0BCA}" dt="2026-04-25T23:57:18.033" v="521" actId="207"/>
          <ac:spMkLst>
            <pc:docMk/>
            <pc:sldMk cId="1172176959" sldId="285"/>
            <ac:spMk id="4" creationId="{93310384-E623-811B-3DE1-0A6A0BAF0281}"/>
          </ac:spMkLst>
        </pc:spChg>
        <pc:spChg chg="mod">
          <ac:chgData name="Steven Tramell" userId="ae175e2037d93611" providerId="LiveId" clId="{5E15F34E-72B0-4289-9126-35F410FF0BCA}" dt="2026-04-26T01:01:19.326" v="1678" actId="20577"/>
          <ac:spMkLst>
            <pc:docMk/>
            <pc:sldMk cId="1172176959" sldId="285"/>
            <ac:spMk id="5" creationId="{9AEB12B9-0094-5BEF-FA2F-45FCC9DE1B7C}"/>
          </ac:spMkLst>
        </pc:spChg>
        <pc:picChg chg="add del mod modCrop">
          <ac:chgData name="Steven Tramell" userId="ae175e2037d93611" providerId="LiveId" clId="{5E15F34E-72B0-4289-9126-35F410FF0BCA}" dt="2026-04-25T23:59:21.275" v="556" actId="478"/>
          <ac:picMkLst>
            <pc:docMk/>
            <pc:sldMk cId="1172176959" sldId="285"/>
            <ac:picMk id="3" creationId="{72FA1B8C-55D6-5620-BC3A-5CFA09337221}"/>
          </ac:picMkLst>
        </pc:picChg>
        <pc:picChg chg="add mod modCrop">
          <ac:chgData name="Steven Tramell" userId="ae175e2037d93611" providerId="LiveId" clId="{5E15F34E-72B0-4289-9126-35F410FF0BCA}" dt="2026-04-25T23:59:41.079" v="564" actId="14100"/>
          <ac:picMkLst>
            <pc:docMk/>
            <pc:sldMk cId="1172176959" sldId="285"/>
            <ac:picMk id="7" creationId="{990B0A2F-7751-6DB1-AAE7-F5C8A66DAC6B}"/>
          </ac:picMkLst>
        </pc:picChg>
        <pc:picChg chg="del">
          <ac:chgData name="Steven Tramell" userId="ae175e2037d93611" providerId="LiveId" clId="{5E15F34E-72B0-4289-9126-35F410FF0BCA}" dt="2026-04-25T23:53:34.796" v="508" actId="478"/>
          <ac:picMkLst>
            <pc:docMk/>
            <pc:sldMk cId="1172176959" sldId="285"/>
            <ac:picMk id="5122" creationId="{7D8CCD65-7BDB-171F-6D2E-E55356534C41}"/>
          </ac:picMkLst>
        </pc:picChg>
      </pc:sldChg>
      <pc:sldChg chg="addSp delSp modSp add mod modAnim">
        <pc:chgData name="Steven Tramell" userId="ae175e2037d93611" providerId="LiveId" clId="{5E15F34E-72B0-4289-9126-35F410FF0BCA}" dt="2026-04-26T01:01:49.766" v="1685" actId="27636"/>
        <pc:sldMkLst>
          <pc:docMk/>
          <pc:sldMk cId="3007129067" sldId="286"/>
        </pc:sldMkLst>
        <pc:spChg chg="mod ord">
          <ac:chgData name="Steven Tramell" userId="ae175e2037d93611" providerId="LiveId" clId="{5E15F34E-72B0-4289-9126-35F410FF0BCA}" dt="2026-04-26T01:01:49.766" v="1685" actId="27636"/>
          <ac:spMkLst>
            <pc:docMk/>
            <pc:sldMk cId="3007129067" sldId="286"/>
            <ac:spMk id="2" creationId="{23148485-9E5D-0CDC-88D2-58A604DF8A10}"/>
          </ac:spMkLst>
        </pc:spChg>
        <pc:spChg chg="mod">
          <ac:chgData name="Steven Tramell" userId="ae175e2037d93611" providerId="LiveId" clId="{5E15F34E-72B0-4289-9126-35F410FF0BCA}" dt="2026-04-26T00:55:38.854" v="1600" actId="1076"/>
          <ac:spMkLst>
            <pc:docMk/>
            <pc:sldMk cId="3007129067" sldId="286"/>
            <ac:spMk id="3" creationId="{6FD34B48-5A6E-F41C-C5BD-70A448664F88}"/>
          </ac:spMkLst>
        </pc:spChg>
        <pc:spChg chg="mod">
          <ac:chgData name="Steven Tramell" userId="ae175e2037d93611" providerId="LiveId" clId="{5E15F34E-72B0-4289-9126-35F410FF0BCA}" dt="2026-04-26T00:03:17.926" v="664" actId="114"/>
          <ac:spMkLst>
            <pc:docMk/>
            <pc:sldMk cId="3007129067" sldId="286"/>
            <ac:spMk id="8" creationId="{26EE59D8-1E4A-CAED-CF86-FD20FADF81DB}"/>
          </ac:spMkLst>
        </pc:spChg>
        <pc:spChg chg="mod">
          <ac:chgData name="Steven Tramell" userId="ae175e2037d93611" providerId="LiveId" clId="{5E15F34E-72B0-4289-9126-35F410FF0BCA}" dt="2026-04-26T00:06:39.261" v="896" actId="20577"/>
          <ac:spMkLst>
            <pc:docMk/>
            <pc:sldMk cId="3007129067" sldId="286"/>
            <ac:spMk id="9" creationId="{935D54CD-6D16-679A-520A-DC6C63E073E0}"/>
          </ac:spMkLst>
        </pc:spChg>
        <pc:spChg chg="mod">
          <ac:chgData name="Steven Tramell" userId="ae175e2037d93611" providerId="LiveId" clId="{5E15F34E-72B0-4289-9126-35F410FF0BCA}" dt="2026-04-26T00:06:28.786" v="895" actId="20577"/>
          <ac:spMkLst>
            <pc:docMk/>
            <pc:sldMk cId="3007129067" sldId="286"/>
            <ac:spMk id="12" creationId="{275F2505-25FC-3539-1976-6B815837A85B}"/>
          </ac:spMkLst>
        </pc:spChg>
        <pc:spChg chg="mod ord">
          <ac:chgData name="Steven Tramell" userId="ae175e2037d93611" providerId="LiveId" clId="{5E15F34E-72B0-4289-9126-35F410FF0BCA}" dt="2026-04-26T00:01:45.819" v="584" actId="1076"/>
          <ac:spMkLst>
            <pc:docMk/>
            <pc:sldMk cId="3007129067" sldId="286"/>
            <ac:spMk id="13" creationId="{D273C9F5-4CE3-4CF0-E5F5-D55B92F8B39E}"/>
          </ac:spMkLst>
        </pc:spChg>
        <pc:spChg chg="mod">
          <ac:chgData name="Steven Tramell" userId="ae175e2037d93611" providerId="LiveId" clId="{5E15F34E-72B0-4289-9126-35F410FF0BCA}" dt="2026-04-26T00:07:46.585" v="998" actId="207"/>
          <ac:spMkLst>
            <pc:docMk/>
            <pc:sldMk cId="3007129067" sldId="286"/>
            <ac:spMk id="14" creationId="{3E933093-33FA-7CE1-44D8-F3FB04BD18AF}"/>
          </ac:spMkLst>
        </pc:spChg>
        <pc:picChg chg="add mod ord modCrop">
          <ac:chgData name="Steven Tramell" userId="ae175e2037d93611" providerId="LiveId" clId="{5E15F34E-72B0-4289-9126-35F410FF0BCA}" dt="2026-04-26T00:01:32.243" v="580" actId="167"/>
          <ac:picMkLst>
            <pc:docMk/>
            <pc:sldMk cId="3007129067" sldId="286"/>
            <ac:picMk id="5" creationId="{5A1AE89E-4734-C64F-AC3B-0BD12848BFB9}"/>
          </ac:picMkLst>
        </pc:picChg>
        <pc:picChg chg="del">
          <ac:chgData name="Steven Tramell" userId="ae175e2037d93611" providerId="LiveId" clId="{5E15F34E-72B0-4289-9126-35F410FF0BCA}" dt="2026-04-26T00:00:29.821" v="568" actId="478"/>
          <ac:picMkLst>
            <pc:docMk/>
            <pc:sldMk cId="3007129067" sldId="286"/>
            <ac:picMk id="10" creationId="{89EFF752-6627-C1FB-C8F5-4BCCCFC780FD}"/>
          </ac:picMkLst>
        </pc:picChg>
      </pc:sldChg>
      <pc:sldChg chg="add del ord">
        <pc:chgData name="Steven Tramell" userId="ae175e2037d93611" providerId="LiveId" clId="{5E15F34E-72B0-4289-9126-35F410FF0BCA}" dt="2026-04-26T00:51:51.997" v="1537" actId="47"/>
        <pc:sldMkLst>
          <pc:docMk/>
          <pc:sldMk cId="3380925794" sldId="287"/>
        </pc:sldMkLst>
      </pc:sldChg>
      <pc:sldChg chg="addSp delSp modSp new mod setBg modAnim">
        <pc:chgData name="Steven Tramell" userId="ae175e2037d93611" providerId="LiveId" clId="{5E15F34E-72B0-4289-9126-35F410FF0BCA}" dt="2026-04-26T01:01:41.446" v="1681" actId="20577"/>
        <pc:sldMkLst>
          <pc:docMk/>
          <pc:sldMk cId="1068572100" sldId="288"/>
        </pc:sldMkLst>
        <pc:spChg chg="del">
          <ac:chgData name="Steven Tramell" userId="ae175e2037d93611" providerId="LiveId" clId="{5E15F34E-72B0-4289-9126-35F410FF0BCA}" dt="2026-04-26T00:45:20.778" v="1001" actId="478"/>
          <ac:spMkLst>
            <pc:docMk/>
            <pc:sldMk cId="1068572100" sldId="288"/>
            <ac:spMk id="2" creationId="{6A5CFD03-65CB-BCF8-ABFE-5AD039982E94}"/>
          </ac:spMkLst>
        </pc:spChg>
        <pc:spChg chg="del">
          <ac:chgData name="Steven Tramell" userId="ae175e2037d93611" providerId="LiveId" clId="{5E15F34E-72B0-4289-9126-35F410FF0BCA}" dt="2026-04-26T00:45:20.778" v="1001" actId="478"/>
          <ac:spMkLst>
            <pc:docMk/>
            <pc:sldMk cId="1068572100" sldId="288"/>
            <ac:spMk id="3" creationId="{267D1A52-F4E5-CC05-B140-4568AF620E2C}"/>
          </ac:spMkLst>
        </pc:spChg>
        <pc:spChg chg="add mod">
          <ac:chgData name="Steven Tramell" userId="ae175e2037d93611" providerId="LiveId" clId="{5E15F34E-72B0-4289-9126-35F410FF0BCA}" dt="2026-04-26T00:46:42.333" v="1018" actId="207"/>
          <ac:spMkLst>
            <pc:docMk/>
            <pc:sldMk cId="1068572100" sldId="288"/>
            <ac:spMk id="6" creationId="{9B0D5345-59B4-9023-FDF6-D0A2E63644D7}"/>
          </ac:spMkLst>
        </pc:spChg>
        <pc:spChg chg="add mod">
          <ac:chgData name="Steven Tramell" userId="ae175e2037d93611" providerId="LiveId" clId="{5E15F34E-72B0-4289-9126-35F410FF0BCA}" dt="2026-04-26T01:01:41.446" v="1681" actId="20577"/>
          <ac:spMkLst>
            <pc:docMk/>
            <pc:sldMk cId="1068572100" sldId="288"/>
            <ac:spMk id="7" creationId="{971A2F0F-F8CB-8B38-0433-05D32866AADD}"/>
          </ac:spMkLst>
        </pc:spChg>
        <pc:spChg chg="add">
          <ac:chgData name="Steven Tramell" userId="ae175e2037d93611" providerId="LiveId" clId="{5E15F34E-72B0-4289-9126-35F410FF0BCA}" dt="2026-04-26T00:45:23.349" v="1004" actId="26606"/>
          <ac:spMkLst>
            <pc:docMk/>
            <pc:sldMk cId="1068572100" sldId="288"/>
            <ac:spMk id="10" creationId="{42A4FC2C-047E-45A5-965D-8E1E3BF09BC6}"/>
          </ac:spMkLst>
        </pc:spChg>
        <pc:picChg chg="add mod">
          <ac:chgData name="Steven Tramell" userId="ae175e2037d93611" providerId="LiveId" clId="{5E15F34E-72B0-4289-9126-35F410FF0BCA}" dt="2026-04-26T00:45:40.156" v="1010" actId="1076"/>
          <ac:picMkLst>
            <pc:docMk/>
            <pc:sldMk cId="1068572100" sldId="288"/>
            <ac:picMk id="5" creationId="{6E9C5920-7CB5-408A-BFB0-999F07CD33BB}"/>
          </ac:picMkLst>
        </pc:picChg>
      </pc:sldChg>
      <pc:sldChg chg="addSp modSp add mod modAnim">
        <pc:chgData name="Steven Tramell" userId="ae175e2037d93611" providerId="LiveId" clId="{5E15F34E-72B0-4289-9126-35F410FF0BCA}" dt="2026-04-26T00:56:05.598" v="1614"/>
        <pc:sldMkLst>
          <pc:docMk/>
          <pc:sldMk cId="3847937494" sldId="289"/>
        </pc:sldMkLst>
        <pc:spChg chg="mod">
          <ac:chgData name="Steven Tramell" userId="ae175e2037d93611" providerId="LiveId" clId="{5E15F34E-72B0-4289-9126-35F410FF0BCA}" dt="2026-04-26T00:48:27.369" v="1089" actId="20577"/>
          <ac:spMkLst>
            <pc:docMk/>
            <pc:sldMk cId="3847937494" sldId="289"/>
            <ac:spMk id="2" creationId="{6E20F7A5-0D07-849D-8947-F989D2B16C97}"/>
          </ac:spMkLst>
        </pc:spChg>
        <pc:spChg chg="mod">
          <ac:chgData name="Steven Tramell" userId="ae175e2037d93611" providerId="LiveId" clId="{5E15F34E-72B0-4289-9126-35F410FF0BCA}" dt="2026-04-26T00:48:33.273" v="1090" actId="14100"/>
          <ac:spMkLst>
            <pc:docMk/>
            <pc:sldMk cId="3847937494" sldId="289"/>
            <ac:spMk id="3" creationId="{F138033A-EDDA-C58C-372C-A21180E2E99C}"/>
          </ac:spMkLst>
        </pc:spChg>
        <pc:spChg chg="add mod">
          <ac:chgData name="Steven Tramell" userId="ae175e2037d93611" providerId="LiveId" clId="{5E15F34E-72B0-4289-9126-35F410FF0BCA}" dt="2026-04-26T00:51:46.896" v="1536" actId="14100"/>
          <ac:spMkLst>
            <pc:docMk/>
            <pc:sldMk cId="3847937494" sldId="289"/>
            <ac:spMk id="4" creationId="{58055A5E-42B5-BE40-EB75-789FE4A63290}"/>
          </ac:spMkLst>
        </pc:spChg>
        <pc:spChg chg="mod">
          <ac:chgData name="Steven Tramell" userId="ae175e2037d93611" providerId="LiveId" clId="{5E15F34E-72B0-4289-9126-35F410FF0BCA}" dt="2026-04-26T00:48:54.893" v="1135" actId="20577"/>
          <ac:spMkLst>
            <pc:docMk/>
            <pc:sldMk cId="3847937494" sldId="289"/>
            <ac:spMk id="8" creationId="{C50E65A6-1365-DB81-BEB5-E6582225C30A}"/>
          </ac:spMkLst>
        </pc:spChg>
        <pc:spChg chg="mod">
          <ac:chgData name="Steven Tramell" userId="ae175e2037d93611" providerId="LiveId" clId="{5E15F34E-72B0-4289-9126-35F410FF0BCA}" dt="2026-04-26T00:49:37.394" v="1241" actId="114"/>
          <ac:spMkLst>
            <pc:docMk/>
            <pc:sldMk cId="3847937494" sldId="289"/>
            <ac:spMk id="9" creationId="{B9C51C5F-B39E-E1D7-3558-867555703869}"/>
          </ac:spMkLst>
        </pc:spChg>
        <pc:spChg chg="mod">
          <ac:chgData name="Steven Tramell" userId="ae175e2037d93611" providerId="LiveId" clId="{5E15F34E-72B0-4289-9126-35F410FF0BCA}" dt="2026-04-26T00:50:33.421" v="1438" actId="313"/>
          <ac:spMkLst>
            <pc:docMk/>
            <pc:sldMk cId="3847937494" sldId="289"/>
            <ac:spMk id="12" creationId="{5E90B584-7422-28BA-31C4-674979C520CC}"/>
          </ac:spMkLst>
        </pc:spChg>
        <pc:spChg chg="mod">
          <ac:chgData name="Steven Tramell" userId="ae175e2037d93611" providerId="LiveId" clId="{5E15F34E-72B0-4289-9126-35F410FF0BCA}" dt="2026-04-26T00:50:57.357" v="1520" actId="20577"/>
          <ac:spMkLst>
            <pc:docMk/>
            <pc:sldMk cId="3847937494" sldId="289"/>
            <ac:spMk id="14" creationId="{76B6EB02-6576-15F7-5BF4-A5C6FFBF0636}"/>
          </ac:spMkLst>
        </pc:spChg>
      </pc:sldChg>
      <pc:sldChg chg="modSp add mod modAnim">
        <pc:chgData name="Steven Tramell" userId="ae175e2037d93611" providerId="LiveId" clId="{5E15F34E-72B0-4289-9126-35F410FF0BCA}" dt="2026-04-26T01:01:00.472" v="1677" actId="20577"/>
        <pc:sldMkLst>
          <pc:docMk/>
          <pc:sldMk cId="2847170679" sldId="290"/>
        </pc:sldMkLst>
        <pc:spChg chg="mod">
          <ac:chgData name="Steven Tramell" userId="ae175e2037d93611" providerId="LiveId" clId="{5E15F34E-72B0-4289-9126-35F410FF0BCA}" dt="2026-04-26T01:01:00.472" v="1677" actId="20577"/>
          <ac:spMkLst>
            <pc:docMk/>
            <pc:sldMk cId="2847170679" sldId="290"/>
            <ac:spMk id="2" creationId="{1B6D131A-C851-8A31-6AE0-3514B9DDE7C9}"/>
          </ac:spMkLst>
        </pc:spChg>
        <pc:spChg chg="mod">
          <ac:chgData name="Steven Tramell" userId="ae175e2037d93611" providerId="LiveId" clId="{5E15F34E-72B0-4289-9126-35F410FF0BCA}" dt="2026-04-26T00:54:37.442" v="1595" actId="1076"/>
          <ac:spMkLst>
            <pc:docMk/>
            <pc:sldMk cId="2847170679" sldId="290"/>
            <ac:spMk id="3" creationId="{E84631CB-CC55-C067-55A0-C33F4D6B50E1}"/>
          </ac:spMkLst>
        </pc:spChg>
        <pc:spChg chg="mod">
          <ac:chgData name="Steven Tramell" userId="ae175e2037d93611" providerId="LiveId" clId="{5E15F34E-72B0-4289-9126-35F410FF0BCA}" dt="2026-04-26T00:54:29.135" v="1591" actId="1076"/>
          <ac:spMkLst>
            <pc:docMk/>
            <pc:sldMk cId="2847170679" sldId="290"/>
            <ac:spMk id="4" creationId="{70BBB5D7-5623-AC76-133C-242369EAC26C}"/>
          </ac:spMkLst>
        </pc:spChg>
      </pc:sldChg>
      <pc:sldChg chg="addSp delSp modSp new mod setBg modAnim">
        <pc:chgData name="Steven Tramell" userId="ae175e2037d93611" providerId="LiveId" clId="{5E15F34E-72B0-4289-9126-35F410FF0BCA}" dt="2026-04-26T00:57:23.660" v="1626"/>
        <pc:sldMkLst>
          <pc:docMk/>
          <pc:sldMk cId="3922348701" sldId="291"/>
        </pc:sldMkLst>
        <pc:spChg chg="del">
          <ac:chgData name="Steven Tramell" userId="ae175e2037d93611" providerId="LiveId" clId="{5E15F34E-72B0-4289-9126-35F410FF0BCA}" dt="2026-04-26T00:57:05.909" v="1619" actId="478"/>
          <ac:spMkLst>
            <pc:docMk/>
            <pc:sldMk cId="3922348701" sldId="291"/>
            <ac:spMk id="2" creationId="{31BD7831-C37B-9C4E-4C61-3881120B78F1}"/>
          </ac:spMkLst>
        </pc:spChg>
        <pc:spChg chg="del">
          <ac:chgData name="Steven Tramell" userId="ae175e2037d93611" providerId="LiveId" clId="{5E15F34E-72B0-4289-9126-35F410FF0BCA}" dt="2026-04-26T00:57:05.909" v="1619" actId="478"/>
          <ac:spMkLst>
            <pc:docMk/>
            <pc:sldMk cId="3922348701" sldId="291"/>
            <ac:spMk id="3" creationId="{5F2AFF41-87B3-7007-3251-EB17511A0366}"/>
          </ac:spMkLst>
        </pc:spChg>
        <pc:spChg chg="add mod">
          <ac:chgData name="Steven Tramell" userId="ae175e2037d93611" providerId="LiveId" clId="{5E15F34E-72B0-4289-9126-35F410FF0BCA}" dt="2026-04-26T00:57:17.519" v="1624" actId="1076"/>
          <ac:spMkLst>
            <pc:docMk/>
            <pc:sldMk cId="3922348701" sldId="291"/>
            <ac:spMk id="6" creationId="{9CE98119-0351-0720-0224-7C824EC9E84C}"/>
          </ac:spMkLst>
        </pc:spChg>
        <pc:spChg chg="add mod">
          <ac:chgData name="Steven Tramell" userId="ae175e2037d93611" providerId="LiveId" clId="{5E15F34E-72B0-4289-9126-35F410FF0BCA}" dt="2026-04-26T00:57:17.519" v="1624" actId="1076"/>
          <ac:spMkLst>
            <pc:docMk/>
            <pc:sldMk cId="3922348701" sldId="291"/>
            <ac:spMk id="7" creationId="{7894B65A-36BA-065F-EE10-BB23F9596034}"/>
          </ac:spMkLst>
        </pc:spChg>
        <pc:spChg chg="add">
          <ac:chgData name="Steven Tramell" userId="ae175e2037d93611" providerId="LiveId" clId="{5E15F34E-72B0-4289-9126-35F410FF0BCA}" dt="2026-04-26T00:57:07.911" v="1622" actId="26606"/>
          <ac:spMkLst>
            <pc:docMk/>
            <pc:sldMk cId="3922348701" sldId="291"/>
            <ac:spMk id="10" creationId="{42A4FC2C-047E-45A5-965D-8E1E3BF09BC6}"/>
          </ac:spMkLst>
        </pc:spChg>
        <pc:picChg chg="add mod">
          <ac:chgData name="Steven Tramell" userId="ae175e2037d93611" providerId="LiveId" clId="{5E15F34E-72B0-4289-9126-35F410FF0BCA}" dt="2026-04-26T00:57:07.911" v="1622" actId="26606"/>
          <ac:picMkLst>
            <pc:docMk/>
            <pc:sldMk cId="3922348701" sldId="291"/>
            <ac:picMk id="5" creationId="{72BBB5E0-0BCC-F35D-88A4-DC718310DA5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6D2C2-5E36-4AF1-9C74-3BF85E143AAA}" type="datetimeFigureOut">
              <a:rPr lang="en-US" smtClean="0"/>
              <a:t>4/25/2026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B94919-9BB2-4086-9779-908777B73866}" type="slidenum">
              <a:rPr lang="en-US" smtClean="0"/>
              <a:t>‹#›</a:t>
            </a:fld>
            <a:endParaRPr lang="en-US"/>
          </a:p>
        </p:txBody>
      </p:sp>
    </p:spTree>
    <p:extLst>
      <p:ext uri="{BB962C8B-B14F-4D97-AF65-F5344CB8AC3E}">
        <p14:creationId xmlns:p14="http://schemas.microsoft.com/office/powerpoint/2010/main" val="356647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8CB57-C573-C1F9-AA64-FC32EA131E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C845B0-BA20-70CB-7AA3-168B064284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24F067-3442-8E39-7238-66A1BD0EBB7F}"/>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5" name="Footer Placeholder 4">
            <a:extLst>
              <a:ext uri="{FF2B5EF4-FFF2-40B4-BE49-F238E27FC236}">
                <a16:creationId xmlns:a16="http://schemas.microsoft.com/office/drawing/2014/main" id="{28E395BE-A832-8E88-9FF1-CB5AD56104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DF8DE0-0E01-D82F-BB26-AAF70461DFD4}"/>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2665388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6CD7A-DF84-0CE8-04FF-9C0333D77B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8A8E5C-984F-8C3E-D608-7D1E40A3F4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E52A0B-EC44-040F-9A9D-91ECDB87C03E}"/>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5" name="Footer Placeholder 4">
            <a:extLst>
              <a:ext uri="{FF2B5EF4-FFF2-40B4-BE49-F238E27FC236}">
                <a16:creationId xmlns:a16="http://schemas.microsoft.com/office/drawing/2014/main" id="{7CF25DFB-7D2F-C15E-57FE-775566D9FD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90934A-53C5-11AD-4DBB-9B0F3339EC07}"/>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4064131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DE412-AC99-C39B-39CA-F2DDFED2B4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C4A2AF-A134-68C0-3F65-C0342345F5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45F4F5-EB00-D757-31CC-20B8F9BFA449}"/>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5" name="Footer Placeholder 4">
            <a:extLst>
              <a:ext uri="{FF2B5EF4-FFF2-40B4-BE49-F238E27FC236}">
                <a16:creationId xmlns:a16="http://schemas.microsoft.com/office/drawing/2014/main" id="{4EC45C05-EBC0-2B3D-1664-9CF9A2A33A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09993-CC6E-A453-DB0A-80F0C4FE3EE0}"/>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1082728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DB0B-FA76-E343-26A0-0C31937403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28EAF6-745E-E853-2E59-EB473332EF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880593-FB7F-0EC7-A821-854EFD2CB1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CA3155-5506-9441-DAD3-E2CA5296F95C}"/>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6" name="Footer Placeholder 5">
            <a:extLst>
              <a:ext uri="{FF2B5EF4-FFF2-40B4-BE49-F238E27FC236}">
                <a16:creationId xmlns:a16="http://schemas.microsoft.com/office/drawing/2014/main" id="{8AE564D3-F8AB-C618-636A-809087822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BD31FC-3101-C0BD-8B86-715563E309FC}"/>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756428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5FB5-5FF3-B4EC-005B-74DD1FBAF4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CD0E4B-0A1E-B49A-583F-DD0DB5A2C8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AC4C9B-C3AF-E524-1247-C1E576A7CD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88D6F9-5A67-7996-1865-E3EF08E6DD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E7A236-F8A9-C068-212E-0E1F2B51B1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B683B5-0ABE-438F-FB5F-7B2799AE23AD}"/>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8" name="Footer Placeholder 7">
            <a:extLst>
              <a:ext uri="{FF2B5EF4-FFF2-40B4-BE49-F238E27FC236}">
                <a16:creationId xmlns:a16="http://schemas.microsoft.com/office/drawing/2014/main" id="{0CB62EFD-F151-E34C-8EB4-D75833D1D6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8BB79A-9473-B7EE-219E-0F46ECF214FA}"/>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50688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17E7-4784-88A9-C520-993482A224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9DA2E9-23D8-EB2F-E8AF-E8BBE3B9133C}"/>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4" name="Footer Placeholder 3">
            <a:extLst>
              <a:ext uri="{FF2B5EF4-FFF2-40B4-BE49-F238E27FC236}">
                <a16:creationId xmlns:a16="http://schemas.microsoft.com/office/drawing/2014/main" id="{BDBB828B-491B-1DAA-15A1-67BEA13E9A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57535B-C14F-CA58-B747-1D311CEA2DCB}"/>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2809306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826166-D2C2-4791-3FD8-2E38F09D3386}"/>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3" name="Footer Placeholder 2">
            <a:extLst>
              <a:ext uri="{FF2B5EF4-FFF2-40B4-BE49-F238E27FC236}">
                <a16:creationId xmlns:a16="http://schemas.microsoft.com/office/drawing/2014/main" id="{422321E6-19F8-0D88-04C0-ECE0CC4467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A2C50A-1CAB-A39A-17C0-877A44D6209A}"/>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125622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60AA8-1F30-9664-30C7-95E0C2B5EA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3EFA57-6310-0A77-29BC-DC40F279A0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3D4EE1-682B-0137-1699-DA64AD2B0A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4934E0-B94E-501D-3A3D-254C25CBD86E}"/>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6" name="Footer Placeholder 5">
            <a:extLst>
              <a:ext uri="{FF2B5EF4-FFF2-40B4-BE49-F238E27FC236}">
                <a16:creationId xmlns:a16="http://schemas.microsoft.com/office/drawing/2014/main" id="{35E97967-DA10-A640-1878-E2D2CBCD6D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621D9-5F9B-BE77-191F-575E8D14BDBD}"/>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3015234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9BFF9-3672-69CC-8C84-29B4C8A67C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B1BB6A-C63A-6422-99A6-C6F33F49B9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57A0D3-18C1-C2D8-97EE-D7771D3EBF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C7946E-9F4F-84AB-A864-5052568A747D}"/>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6" name="Footer Placeholder 5">
            <a:extLst>
              <a:ext uri="{FF2B5EF4-FFF2-40B4-BE49-F238E27FC236}">
                <a16:creationId xmlns:a16="http://schemas.microsoft.com/office/drawing/2014/main" id="{C8653A5C-32F3-1C30-9159-E430A6DD04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CCEDE1-C667-45B9-5F34-F442EB9221A9}"/>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3766233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D0043-7654-1671-09A0-B0B7B56FA6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8B8E37-ABEE-E52D-9A78-6AAD8F95B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5A1A0-9D19-F257-02D7-352E32BB3E77}"/>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5" name="Footer Placeholder 4">
            <a:extLst>
              <a:ext uri="{FF2B5EF4-FFF2-40B4-BE49-F238E27FC236}">
                <a16:creationId xmlns:a16="http://schemas.microsoft.com/office/drawing/2014/main" id="{480DE1FB-48C8-86D8-9BBF-81BDF1EBFD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0F3445-2557-1A93-FE99-98B5723D091C}"/>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3841055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15DDAF-E020-E5EB-79B6-54120F8CC6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30DA8C-0594-428C-4050-33A6D3B204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AFBEE6-C4B1-4EEE-45EC-942185D796F6}"/>
              </a:ext>
            </a:extLst>
          </p:cNvPr>
          <p:cNvSpPr>
            <a:spLocks noGrp="1"/>
          </p:cNvSpPr>
          <p:nvPr>
            <p:ph type="dt" sz="half" idx="10"/>
          </p:nvPr>
        </p:nvSpPr>
        <p:spPr/>
        <p:txBody>
          <a:bodyPr/>
          <a:lstStyle/>
          <a:p>
            <a:fld id="{3EC3FC2F-2467-44F0-BE57-A3E2EBFCF575}" type="datetimeFigureOut">
              <a:rPr lang="en-US" smtClean="0"/>
              <a:t>4/25/2026</a:t>
            </a:fld>
            <a:endParaRPr lang="en-US"/>
          </a:p>
        </p:txBody>
      </p:sp>
      <p:sp>
        <p:nvSpPr>
          <p:cNvPr id="5" name="Footer Placeholder 4">
            <a:extLst>
              <a:ext uri="{FF2B5EF4-FFF2-40B4-BE49-F238E27FC236}">
                <a16:creationId xmlns:a16="http://schemas.microsoft.com/office/drawing/2014/main" id="{D7E906AB-46C6-CE87-C336-62E33F0FC0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063C86-7DD8-95A1-F318-51D4CCCFFB5F}"/>
              </a:ext>
            </a:extLst>
          </p:cNvPr>
          <p:cNvSpPr>
            <a:spLocks noGrp="1"/>
          </p:cNvSpPr>
          <p:nvPr>
            <p:ph type="sldNum" sz="quarter" idx="12"/>
          </p:nvPr>
        </p:nvSpPr>
        <p:spPr/>
        <p:txBody>
          <a:bodyPr/>
          <a:lstStyle/>
          <a:p>
            <a:fld id="{18CA3468-E4D4-4DDA-AE9D-8AB191B0309E}" type="slidenum">
              <a:rPr lang="en-US" smtClean="0"/>
              <a:t>‹#›</a:t>
            </a:fld>
            <a:endParaRPr lang="en-US"/>
          </a:p>
        </p:txBody>
      </p:sp>
    </p:spTree>
    <p:extLst>
      <p:ext uri="{BB962C8B-B14F-4D97-AF65-F5344CB8AC3E}">
        <p14:creationId xmlns:p14="http://schemas.microsoft.com/office/powerpoint/2010/main" val="2640798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CD76DE-F09D-9D28-2BD6-2272A5D4FD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131BF3-B1FE-429E-7DF8-B4EE723AA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888433-CB80-AD1A-63F2-1AB4FBE2ED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C3FC2F-2467-44F0-BE57-A3E2EBFCF575}" type="datetimeFigureOut">
              <a:rPr lang="en-US" smtClean="0"/>
              <a:t>4/25/2026</a:t>
            </a:fld>
            <a:endParaRPr lang="en-US"/>
          </a:p>
        </p:txBody>
      </p:sp>
      <p:sp>
        <p:nvSpPr>
          <p:cNvPr id="5" name="Footer Placeholder 4">
            <a:extLst>
              <a:ext uri="{FF2B5EF4-FFF2-40B4-BE49-F238E27FC236}">
                <a16:creationId xmlns:a16="http://schemas.microsoft.com/office/drawing/2014/main" id="{B96C7C2C-0A22-80E5-F2E0-741209A6AF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1C3CC75-22A6-8988-CA58-74F6078504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CA3468-E4D4-4DDA-AE9D-8AB191B0309E}" type="slidenum">
              <a:rPr lang="en-US" smtClean="0"/>
              <a:t>‹#›</a:t>
            </a:fld>
            <a:endParaRPr lang="en-US"/>
          </a:p>
        </p:txBody>
      </p:sp>
    </p:spTree>
    <p:extLst>
      <p:ext uri="{BB962C8B-B14F-4D97-AF65-F5344CB8AC3E}">
        <p14:creationId xmlns:p14="http://schemas.microsoft.com/office/powerpoint/2010/main" val="3115469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8E5EC-1B5B-FEE6-89EA-406C45AF1C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1D093F-A4BF-8CB3-8E8F-35E679EF53B1}"/>
              </a:ext>
            </a:extLst>
          </p:cNvPr>
          <p:cNvSpPr>
            <a:spLocks noGrp="1"/>
          </p:cNvSpPr>
          <p:nvPr>
            <p:ph type="title"/>
          </p:nvPr>
        </p:nvSpPr>
        <p:spPr>
          <a:xfrm>
            <a:off x="716851" y="963654"/>
            <a:ext cx="10515600" cy="1764892"/>
          </a:xfrm>
        </p:spPr>
        <p:txBody>
          <a:bodyPr>
            <a:normAutofit/>
          </a:bodyPr>
          <a:lstStyle/>
          <a:p>
            <a:r>
              <a:rPr lang="en-US" sz="6600" dirty="0">
                <a:latin typeface="Bebas Neue" panose="020B0606020202050201" pitchFamily="34" charset="0"/>
              </a:rPr>
              <a:t>Isaiah 2:5</a:t>
            </a:r>
          </a:p>
        </p:txBody>
      </p:sp>
      <p:sp>
        <p:nvSpPr>
          <p:cNvPr id="3" name="Content Placeholder 2">
            <a:extLst>
              <a:ext uri="{FF2B5EF4-FFF2-40B4-BE49-F238E27FC236}">
                <a16:creationId xmlns:a16="http://schemas.microsoft.com/office/drawing/2014/main" id="{873E9D2C-3E91-EE20-5F65-90685FC7BA88}"/>
              </a:ext>
            </a:extLst>
          </p:cNvPr>
          <p:cNvSpPr>
            <a:spLocks noGrp="1"/>
          </p:cNvSpPr>
          <p:nvPr>
            <p:ph idx="1"/>
          </p:nvPr>
        </p:nvSpPr>
        <p:spPr>
          <a:xfrm>
            <a:off x="649739" y="3224574"/>
            <a:ext cx="10515600" cy="1322845"/>
          </a:xfrm>
        </p:spPr>
        <p:txBody>
          <a:bodyPr>
            <a:noAutofit/>
          </a:bodyPr>
          <a:lstStyle/>
          <a:p>
            <a:pPr marL="0" indent="0">
              <a:buNone/>
            </a:pPr>
            <a:r>
              <a:rPr lang="en-US" sz="6000" dirty="0">
                <a:latin typeface="Source Sans Pro" panose="020B0503030403020204" pitchFamily="34" charset="0"/>
                <a:ea typeface="Source Sans Pro" panose="020B0503030403020204" pitchFamily="34" charset="0"/>
              </a:rPr>
              <a:t>O house of Jacob, come, let us walk in the light of the LORD! </a:t>
            </a:r>
          </a:p>
        </p:txBody>
      </p:sp>
      <p:sp>
        <p:nvSpPr>
          <p:cNvPr id="4" name="Rectangle 3">
            <a:extLst>
              <a:ext uri="{FF2B5EF4-FFF2-40B4-BE49-F238E27FC236}">
                <a16:creationId xmlns:a16="http://schemas.microsoft.com/office/drawing/2014/main" id="{02D8A301-C188-0184-CD7F-C5CF1A6BEF27}"/>
              </a:ext>
            </a:extLst>
          </p:cNvPr>
          <p:cNvSpPr/>
          <p:nvPr/>
        </p:nvSpPr>
        <p:spPr>
          <a:xfrm>
            <a:off x="0" y="2410915"/>
            <a:ext cx="9638950"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2385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68D89097-DA3F-49A5-8584-B066A8AA9C92}"/>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409607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ebuchadnezzar's Image">
            <a:extLst>
              <a:ext uri="{FF2B5EF4-FFF2-40B4-BE49-F238E27FC236}">
                <a16:creationId xmlns:a16="http://schemas.microsoft.com/office/drawing/2014/main" id="{9B540E66-463B-4668-6969-41057BEF8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110" y="0"/>
            <a:ext cx="385762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5DB1068-37F3-F8BE-DE66-3E179A76D266}"/>
              </a:ext>
            </a:extLst>
          </p:cNvPr>
          <p:cNvSpPr txBox="1"/>
          <p:nvPr/>
        </p:nvSpPr>
        <p:spPr>
          <a:xfrm>
            <a:off x="4922735" y="1637437"/>
            <a:ext cx="6979213" cy="4524315"/>
          </a:xfrm>
          <a:prstGeom prst="rect">
            <a:avLst/>
          </a:prstGeom>
          <a:noFill/>
        </p:spPr>
        <p:txBody>
          <a:bodyPr wrap="square">
            <a:spAutoFit/>
          </a:bodyPr>
          <a:lstStyle/>
          <a:p>
            <a:r>
              <a:rPr lang="en-US" sz="3600" dirty="0">
                <a:solidFill>
                  <a:srgbClr val="292F33"/>
                </a:solidFill>
                <a:latin typeface="Source Sans Pro" panose="020B0503030403020204" pitchFamily="34" charset="0"/>
                <a:ea typeface="Source Sans Pro" panose="020B0503030403020204" pitchFamily="34" charset="0"/>
              </a:rPr>
              <a:t>“</a:t>
            </a:r>
            <a:r>
              <a:rPr lang="en-US" sz="3600" b="0" i="0" u="none" strike="noStrike" baseline="0" dirty="0">
                <a:solidFill>
                  <a:srgbClr val="292F33"/>
                </a:solidFill>
                <a:latin typeface="Source Sans Pro" panose="020B0503030403020204" pitchFamily="34" charset="0"/>
                <a:ea typeface="Source Sans Pro" panose="020B0503030403020204" pitchFamily="34" charset="0"/>
              </a:rPr>
              <a:t>And in the days of those kings the God of heaven will set up a kingdom that shall never be destroyed, nor shall the kingdom be left to another people. It shall break in pieces all these kingdoms and bring them to an end, and it shall stand forever</a:t>
            </a:r>
            <a:r>
              <a:rPr lang="en-US" sz="3600" dirty="0">
                <a:solidFill>
                  <a:srgbClr val="292F33"/>
                </a:solidFill>
                <a:latin typeface="Source Sans Pro" panose="020B0503030403020204" pitchFamily="34" charset="0"/>
                <a:ea typeface="Source Sans Pro" panose="020B0503030403020204" pitchFamily="34" charset="0"/>
              </a:rPr>
              <a:t>…”</a:t>
            </a:r>
            <a:endParaRPr lang="en-US" sz="3600" dirty="0">
              <a:latin typeface="Source Sans Pro" panose="020B0503030403020204" pitchFamily="34" charset="0"/>
              <a:ea typeface="Source Sans Pro" panose="020B0503030403020204" pitchFamily="34" charset="0"/>
            </a:endParaRPr>
          </a:p>
        </p:txBody>
      </p:sp>
      <p:sp>
        <p:nvSpPr>
          <p:cNvPr id="6" name="Title 1">
            <a:extLst>
              <a:ext uri="{FF2B5EF4-FFF2-40B4-BE49-F238E27FC236}">
                <a16:creationId xmlns:a16="http://schemas.microsoft.com/office/drawing/2014/main" id="{67A75FAA-C01C-E34D-A9EF-438325E4EF2C}"/>
              </a:ext>
            </a:extLst>
          </p:cNvPr>
          <p:cNvSpPr>
            <a:spLocks noGrp="1"/>
          </p:cNvSpPr>
          <p:nvPr>
            <p:ph type="title"/>
          </p:nvPr>
        </p:nvSpPr>
        <p:spPr>
          <a:xfrm>
            <a:off x="4974219" y="589935"/>
            <a:ext cx="4887536" cy="1273644"/>
          </a:xfrm>
        </p:spPr>
        <p:txBody>
          <a:bodyPr>
            <a:normAutofit/>
          </a:bodyPr>
          <a:lstStyle/>
          <a:p>
            <a:r>
              <a:rPr lang="en-US" sz="6600" dirty="0">
                <a:solidFill>
                  <a:srgbClr val="00B0F0"/>
                </a:solidFill>
                <a:latin typeface="Bebas Neue" panose="020B0606020202050201" pitchFamily="34" charset="0"/>
              </a:rPr>
              <a:t>Daniel 2:44</a:t>
            </a:r>
          </a:p>
        </p:txBody>
      </p:sp>
    </p:spTree>
    <p:extLst>
      <p:ext uri="{BB962C8B-B14F-4D97-AF65-F5344CB8AC3E}">
        <p14:creationId xmlns:p14="http://schemas.microsoft.com/office/powerpoint/2010/main" val="83673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Lion and the Lamb | Earth">
            <a:extLst>
              <a:ext uri="{FF2B5EF4-FFF2-40B4-BE49-F238E27FC236}">
                <a16:creationId xmlns:a16="http://schemas.microsoft.com/office/drawing/2014/main" id="{E0254F34-C849-5613-B45A-9E900815B1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111" r="14335"/>
          <a:stretch>
            <a:fillRect/>
          </a:stretch>
        </p:blipFill>
        <p:spPr bwMode="auto">
          <a:xfrm>
            <a:off x="7079064" y="0"/>
            <a:ext cx="511293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DC252FA-8E71-86ED-9DEF-AC8D924E5858}"/>
              </a:ext>
            </a:extLst>
          </p:cNvPr>
          <p:cNvSpPr txBox="1"/>
          <p:nvPr/>
        </p:nvSpPr>
        <p:spPr>
          <a:xfrm>
            <a:off x="134425" y="1426042"/>
            <a:ext cx="6944639" cy="5078313"/>
          </a:xfrm>
          <a:prstGeom prst="rect">
            <a:avLst/>
          </a:prstGeom>
          <a:noFill/>
        </p:spPr>
        <p:txBody>
          <a:bodyPr wrap="square">
            <a:spAutoFit/>
          </a:bodyPr>
          <a:lstStyle/>
          <a:p>
            <a:r>
              <a:rPr lang="en-US" sz="3600" dirty="0">
                <a:solidFill>
                  <a:srgbClr val="292F33"/>
                </a:solidFill>
                <a:latin typeface="Source Sans Pro" panose="020B0503030403020204" pitchFamily="34" charset="0"/>
                <a:ea typeface="Source Sans Pro" panose="020B0503030403020204" pitchFamily="34" charset="0"/>
              </a:rPr>
              <a:t>“They shall not hurt or destroy in all my holy mountain; for the earth shall be full of the knowledge of the LORD as the waters cover the sea. In that day the root of Jesse, who shall stand as a signal for the peoples—of him shall the nations inquire, and his resting place shall be glorious.” </a:t>
            </a:r>
            <a:endParaRPr lang="en-US" sz="3600" dirty="0">
              <a:latin typeface="Source Sans Pro" panose="020B0503030403020204" pitchFamily="34" charset="0"/>
              <a:ea typeface="Source Sans Pro" panose="020B0503030403020204" pitchFamily="34" charset="0"/>
            </a:endParaRPr>
          </a:p>
        </p:txBody>
      </p:sp>
      <p:sp>
        <p:nvSpPr>
          <p:cNvPr id="5" name="Title 1">
            <a:extLst>
              <a:ext uri="{FF2B5EF4-FFF2-40B4-BE49-F238E27FC236}">
                <a16:creationId xmlns:a16="http://schemas.microsoft.com/office/drawing/2014/main" id="{01FA714D-DA9C-0A15-9CDF-4ED35F542182}"/>
              </a:ext>
            </a:extLst>
          </p:cNvPr>
          <p:cNvSpPr>
            <a:spLocks noGrp="1"/>
          </p:cNvSpPr>
          <p:nvPr>
            <p:ph type="title"/>
          </p:nvPr>
        </p:nvSpPr>
        <p:spPr>
          <a:xfrm>
            <a:off x="185909" y="378540"/>
            <a:ext cx="4887536" cy="1273644"/>
          </a:xfrm>
        </p:spPr>
        <p:txBody>
          <a:bodyPr>
            <a:normAutofit/>
          </a:bodyPr>
          <a:lstStyle/>
          <a:p>
            <a:r>
              <a:rPr lang="en-US" sz="6600" dirty="0">
                <a:solidFill>
                  <a:srgbClr val="00B0F0"/>
                </a:solidFill>
                <a:latin typeface="Bebas Neue" panose="020B0606020202050201" pitchFamily="34" charset="0"/>
              </a:rPr>
              <a:t>Isaiah 11:9-10</a:t>
            </a:r>
          </a:p>
        </p:txBody>
      </p:sp>
    </p:spTree>
    <p:extLst>
      <p:ext uri="{BB962C8B-B14F-4D97-AF65-F5344CB8AC3E}">
        <p14:creationId xmlns:p14="http://schemas.microsoft.com/office/powerpoint/2010/main" val="253114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75D16A-08E5-F19C-77D6-780606B1A2C9}"/>
              </a:ext>
            </a:extLst>
          </p:cNvPr>
          <p:cNvPicPr>
            <a:picLocks noChangeAspect="1"/>
          </p:cNvPicPr>
          <p:nvPr/>
        </p:nvPicPr>
        <p:blipFill>
          <a:blip r:embed="rId2">
            <a:extLst>
              <a:ext uri="{28A0092B-C50C-407E-A947-70E740481C1C}">
                <a14:useLocalDpi xmlns:a14="http://schemas.microsoft.com/office/drawing/2010/main" val="0"/>
              </a:ext>
            </a:extLst>
          </a:blip>
          <a:srcRect b="15625"/>
          <a:stretch>
            <a:fillRect/>
          </a:stretch>
        </p:blipFill>
        <p:spPr>
          <a:xfrm>
            <a:off x="0" y="0"/>
            <a:ext cx="12192000" cy="6858000"/>
          </a:xfrm>
          <a:prstGeom prst="rect">
            <a:avLst/>
          </a:prstGeom>
        </p:spPr>
      </p:pic>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Rectangle 5">
            <a:extLst>
              <a:ext uri="{FF2B5EF4-FFF2-40B4-BE49-F238E27FC236}">
                <a16:creationId xmlns:a16="http://schemas.microsoft.com/office/drawing/2014/main" id="{5CF47EC3-0CDC-64B5-2931-7421F001E316}"/>
              </a:ext>
            </a:extLst>
          </p:cNvPr>
          <p:cNvSpPr/>
          <p:nvPr/>
        </p:nvSpPr>
        <p:spPr>
          <a:xfrm>
            <a:off x="1524" y="0"/>
            <a:ext cx="12190476" cy="6858000"/>
          </a:xfrm>
          <a:prstGeom prst="rect">
            <a:avLst/>
          </a:prstGeom>
          <a:solidFill>
            <a:schemeClr val="bg2">
              <a:lumMod val="25000"/>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176822D-B8FA-F980-6C08-209A2B3FE1FE}"/>
              </a:ext>
            </a:extLst>
          </p:cNvPr>
          <p:cNvSpPr txBox="1"/>
          <p:nvPr/>
        </p:nvSpPr>
        <p:spPr>
          <a:xfrm>
            <a:off x="1641986" y="1735760"/>
            <a:ext cx="8814619" cy="3970318"/>
          </a:xfrm>
          <a:prstGeom prst="rect">
            <a:avLst/>
          </a:prstGeom>
          <a:noFill/>
        </p:spPr>
        <p:txBody>
          <a:bodyPr wrap="square">
            <a:spAutoFit/>
          </a:bodyPr>
          <a:lstStyle/>
          <a:p>
            <a:pPr marR="800" algn="l" rtl="0"/>
            <a:r>
              <a:rPr lang="en-US" sz="3600" b="0" i="0" u="none" strike="noStrike" baseline="0" dirty="0">
                <a:solidFill>
                  <a:schemeClr val="bg1"/>
                </a:solidFill>
                <a:latin typeface="Source Sans Pro SemiBold" panose="020B0603030403020204" pitchFamily="34" charset="0"/>
                <a:ea typeface="Source Sans Pro SemiBold" panose="020B0603030403020204" pitchFamily="34" charset="0"/>
              </a:rPr>
              <a:t>“And they were selling their possessions and belongings and distributing the proceeds to all, as any had need. </a:t>
            </a:r>
          </a:p>
          <a:p>
            <a:pPr marR="800" algn="l" rtl="0"/>
            <a:r>
              <a:rPr lang="en-US" sz="3600" b="0" i="0" u="none" strike="noStrike" baseline="0" dirty="0">
                <a:solidFill>
                  <a:schemeClr val="bg1"/>
                </a:solidFill>
                <a:latin typeface="Source Sans Pro SemiBold" panose="020B0603030403020204" pitchFamily="34" charset="0"/>
                <a:ea typeface="Source Sans Pro SemiBold" panose="020B0603030403020204" pitchFamily="34" charset="0"/>
              </a:rPr>
              <a:t>And day by day, attending the temple together and breaking bread in their homes, they received their food with glad and generous hearts…” </a:t>
            </a:r>
            <a:endParaRPr lang="en-US" sz="3600" dirty="0">
              <a:solidFill>
                <a:schemeClr val="bg1"/>
              </a:solidFill>
              <a:latin typeface="Source Sans Pro SemiBold" panose="020B0603030403020204" pitchFamily="34" charset="0"/>
              <a:ea typeface="Source Sans Pro SemiBold" panose="020B0603030403020204" pitchFamily="34" charset="0"/>
            </a:endParaRPr>
          </a:p>
        </p:txBody>
      </p:sp>
      <p:sp>
        <p:nvSpPr>
          <p:cNvPr id="7" name="Title 1">
            <a:extLst>
              <a:ext uri="{FF2B5EF4-FFF2-40B4-BE49-F238E27FC236}">
                <a16:creationId xmlns:a16="http://schemas.microsoft.com/office/drawing/2014/main" id="{2C1CB7B1-3658-5995-4A8F-D1AF01A14852}"/>
              </a:ext>
            </a:extLst>
          </p:cNvPr>
          <p:cNvSpPr>
            <a:spLocks noGrp="1"/>
          </p:cNvSpPr>
          <p:nvPr>
            <p:ph type="title"/>
          </p:nvPr>
        </p:nvSpPr>
        <p:spPr>
          <a:xfrm>
            <a:off x="1640462" y="786579"/>
            <a:ext cx="4887536" cy="1273644"/>
          </a:xfrm>
        </p:spPr>
        <p:txBody>
          <a:bodyPr>
            <a:normAutofit/>
          </a:bodyPr>
          <a:lstStyle/>
          <a:p>
            <a:r>
              <a:rPr lang="en-US" sz="6600" dirty="0">
                <a:solidFill>
                  <a:srgbClr val="FFC000"/>
                </a:solidFill>
                <a:latin typeface="Bebas Neue" panose="020B0606020202050201" pitchFamily="34" charset="0"/>
              </a:rPr>
              <a:t>Acts 2:45-46</a:t>
            </a:r>
          </a:p>
        </p:txBody>
      </p:sp>
    </p:spTree>
    <p:extLst>
      <p:ext uri="{BB962C8B-B14F-4D97-AF65-F5344CB8AC3E}">
        <p14:creationId xmlns:p14="http://schemas.microsoft.com/office/powerpoint/2010/main" val="204090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DA5CF7-BE6E-055A-E9A7-4297C1DD2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 y="732"/>
            <a:ext cx="12190253" cy="6857268"/>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Rectangle 5">
            <a:extLst>
              <a:ext uri="{FF2B5EF4-FFF2-40B4-BE49-F238E27FC236}">
                <a16:creationId xmlns:a16="http://schemas.microsoft.com/office/drawing/2014/main" id="{7BC7A820-5252-9CBA-FAFC-C60F038EE37E}"/>
              </a:ext>
            </a:extLst>
          </p:cNvPr>
          <p:cNvSpPr/>
          <p:nvPr/>
        </p:nvSpPr>
        <p:spPr>
          <a:xfrm>
            <a:off x="1524" y="14920"/>
            <a:ext cx="12190476" cy="6858000"/>
          </a:xfrm>
          <a:prstGeom prst="rect">
            <a:avLst/>
          </a:prstGeom>
          <a:solidFill>
            <a:schemeClr val="bg2">
              <a:lumMod val="25000"/>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899AD40-157B-B190-6215-580730281CE8}"/>
              </a:ext>
            </a:extLst>
          </p:cNvPr>
          <p:cNvSpPr txBox="1"/>
          <p:nvPr/>
        </p:nvSpPr>
        <p:spPr>
          <a:xfrm>
            <a:off x="1641986" y="2203592"/>
            <a:ext cx="8814619" cy="3416320"/>
          </a:xfrm>
          <a:prstGeom prst="rect">
            <a:avLst/>
          </a:prstGeom>
          <a:noFill/>
        </p:spPr>
        <p:txBody>
          <a:bodyPr wrap="square">
            <a:spAutoFit/>
          </a:bodyPr>
          <a:lstStyle/>
          <a:p>
            <a:pPr marR="800"/>
            <a:r>
              <a:rPr lang="en-US" sz="3600" dirty="0">
                <a:solidFill>
                  <a:schemeClr val="bg1"/>
                </a:solidFill>
                <a:latin typeface="Source Sans Pro SemiBold" panose="020B0603030403020204" pitchFamily="34" charset="0"/>
                <a:ea typeface="Source Sans Pro SemiBold" panose="020B0603030403020204" pitchFamily="34" charset="0"/>
              </a:rPr>
              <a:t>“There was not a needy person among them, for as many as were owners of lands or houses sold them and brought the proceeds of what was sold and laid it at the apostles' feet, and it was distributed to each as any had need.” </a:t>
            </a:r>
          </a:p>
        </p:txBody>
      </p:sp>
      <p:sp>
        <p:nvSpPr>
          <p:cNvPr id="8" name="Title 1">
            <a:extLst>
              <a:ext uri="{FF2B5EF4-FFF2-40B4-BE49-F238E27FC236}">
                <a16:creationId xmlns:a16="http://schemas.microsoft.com/office/drawing/2014/main" id="{CD69F24D-1BBB-66F6-F824-7457F08F8818}"/>
              </a:ext>
            </a:extLst>
          </p:cNvPr>
          <p:cNvSpPr>
            <a:spLocks noGrp="1"/>
          </p:cNvSpPr>
          <p:nvPr>
            <p:ph type="title"/>
          </p:nvPr>
        </p:nvSpPr>
        <p:spPr>
          <a:xfrm>
            <a:off x="1640462" y="1254411"/>
            <a:ext cx="4887536" cy="1273644"/>
          </a:xfrm>
        </p:spPr>
        <p:txBody>
          <a:bodyPr>
            <a:normAutofit/>
          </a:bodyPr>
          <a:lstStyle/>
          <a:p>
            <a:r>
              <a:rPr lang="en-US" sz="6600" dirty="0">
                <a:solidFill>
                  <a:srgbClr val="FFC000"/>
                </a:solidFill>
                <a:latin typeface="Bebas Neue" panose="020B0606020202050201" pitchFamily="34" charset="0"/>
              </a:rPr>
              <a:t>Acts 4:34-35</a:t>
            </a:r>
          </a:p>
        </p:txBody>
      </p:sp>
    </p:spTree>
    <p:extLst>
      <p:ext uri="{BB962C8B-B14F-4D97-AF65-F5344CB8AC3E}">
        <p14:creationId xmlns:p14="http://schemas.microsoft.com/office/powerpoint/2010/main" val="46475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72BBB5E0-0BCC-F35D-88A4-DC718310DA58}"/>
              </a:ext>
            </a:extLst>
          </p:cNvPr>
          <p:cNvPicPr>
            <a:picLocks noChangeAspect="1"/>
          </p:cNvPicPr>
          <p:nvPr/>
        </p:nvPicPr>
        <p:blipFill>
          <a:blip r:embed="rId2">
            <a:extLst>
              <a:ext uri="{28A0092B-C50C-407E-A947-70E740481C1C}">
                <a14:useLocalDpi xmlns:a14="http://schemas.microsoft.com/office/drawing/2010/main" val="0"/>
              </a:ext>
            </a:extLst>
          </a:blip>
          <a:srcRect l="5559" r="28206"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9CE98119-0351-0720-0224-7C824EC9E84C}"/>
              </a:ext>
            </a:extLst>
          </p:cNvPr>
          <p:cNvSpPr txBox="1"/>
          <p:nvPr/>
        </p:nvSpPr>
        <p:spPr>
          <a:xfrm>
            <a:off x="1242752" y="3093504"/>
            <a:ext cx="10672916" cy="1323439"/>
          </a:xfrm>
          <a:prstGeom prst="rect">
            <a:avLst/>
          </a:prstGeom>
          <a:noFill/>
        </p:spPr>
        <p:txBody>
          <a:bodyPr wrap="square" rtlCol="0">
            <a:spAutoFit/>
          </a:bodyPr>
          <a:lstStyle/>
          <a:p>
            <a:r>
              <a:rPr lang="en-US" sz="8000" dirty="0">
                <a:solidFill>
                  <a:schemeClr val="bg1"/>
                </a:solidFill>
                <a:latin typeface="CRUSH Regular" pitchFamily="2" charset="0"/>
              </a:rPr>
              <a:t>Ananias and Sapphira</a:t>
            </a:r>
          </a:p>
        </p:txBody>
      </p:sp>
      <p:sp>
        <p:nvSpPr>
          <p:cNvPr id="7" name="TextBox 6">
            <a:extLst>
              <a:ext uri="{FF2B5EF4-FFF2-40B4-BE49-F238E27FC236}">
                <a16:creationId xmlns:a16="http://schemas.microsoft.com/office/drawing/2014/main" id="{7894B65A-36BA-065F-EE10-BB23F9596034}"/>
              </a:ext>
            </a:extLst>
          </p:cNvPr>
          <p:cNvSpPr txBox="1"/>
          <p:nvPr/>
        </p:nvSpPr>
        <p:spPr>
          <a:xfrm>
            <a:off x="1483641" y="2708783"/>
            <a:ext cx="9158749" cy="769441"/>
          </a:xfrm>
          <a:prstGeom prst="rect">
            <a:avLst/>
          </a:prstGeom>
          <a:noFill/>
        </p:spPr>
        <p:txBody>
          <a:bodyPr wrap="square" rtlCol="0">
            <a:spAutoFit/>
          </a:bodyPr>
          <a:lstStyle/>
          <a:p>
            <a:pPr algn="ctr"/>
            <a:r>
              <a:rPr lang="en-US" sz="4400" spc="600" dirty="0">
                <a:solidFill>
                  <a:srgbClr val="FFC000"/>
                </a:solidFill>
              </a:rPr>
              <a:t>the shocking deaths of</a:t>
            </a:r>
          </a:p>
        </p:txBody>
      </p:sp>
    </p:spTree>
    <p:extLst>
      <p:ext uri="{BB962C8B-B14F-4D97-AF65-F5344CB8AC3E}">
        <p14:creationId xmlns:p14="http://schemas.microsoft.com/office/powerpoint/2010/main" val="392234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73EC5-E88C-519C-8CA2-7273C1E65B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6D131A-C851-8A31-6AE0-3514B9DDE7C9}"/>
              </a:ext>
            </a:extLst>
          </p:cNvPr>
          <p:cNvSpPr>
            <a:spLocks noGrp="1"/>
          </p:cNvSpPr>
          <p:nvPr>
            <p:ph type="title"/>
          </p:nvPr>
        </p:nvSpPr>
        <p:spPr>
          <a:xfrm>
            <a:off x="838200" y="85059"/>
            <a:ext cx="10515600" cy="1339589"/>
          </a:xfrm>
        </p:spPr>
        <p:txBody>
          <a:bodyPr>
            <a:normAutofit/>
          </a:bodyPr>
          <a:lstStyle/>
          <a:p>
            <a:r>
              <a:rPr lang="en-US" sz="6600" dirty="0">
                <a:latin typeface="Bebas Neue" panose="020B0606020202050201" pitchFamily="34" charset="0"/>
              </a:rPr>
              <a:t>Luke 1:1-4</a:t>
            </a:r>
          </a:p>
        </p:txBody>
      </p:sp>
      <p:sp>
        <p:nvSpPr>
          <p:cNvPr id="3" name="Content Placeholder 2">
            <a:extLst>
              <a:ext uri="{FF2B5EF4-FFF2-40B4-BE49-F238E27FC236}">
                <a16:creationId xmlns:a16="http://schemas.microsoft.com/office/drawing/2014/main" id="{E84631CB-CC55-C067-55A0-C33F4D6B50E1}"/>
              </a:ext>
            </a:extLst>
          </p:cNvPr>
          <p:cNvSpPr>
            <a:spLocks noGrp="1"/>
          </p:cNvSpPr>
          <p:nvPr>
            <p:ph idx="1"/>
          </p:nvPr>
        </p:nvSpPr>
        <p:spPr>
          <a:xfrm>
            <a:off x="689920" y="1912402"/>
            <a:ext cx="10812159" cy="4775477"/>
          </a:xfrm>
        </p:spPr>
        <p:txBody>
          <a:bodyPr>
            <a:noAutofit/>
          </a:bodyPr>
          <a:lstStyle/>
          <a:p>
            <a:pPr marL="0" indent="0">
              <a:buNone/>
            </a:pPr>
            <a:r>
              <a:rPr lang="en-US" sz="3600" dirty="0">
                <a:latin typeface="Source Sans Pro" panose="020B0503030403020204" pitchFamily="34" charset="0"/>
                <a:ea typeface="Source Sans Pro" panose="020B0503030403020204" pitchFamily="34" charset="0"/>
              </a:rPr>
              <a:t>“Inasmuch as many have undertaken to compile an account of the things accomplished among us, just as they were handed down to us by those who from the beginning were eyewitnesses and servants of the word, it seemed fitting for me as well, </a:t>
            </a:r>
            <a:r>
              <a:rPr lang="en-US" sz="3600" b="1" dirty="0">
                <a:latin typeface="Source Sans Pro" panose="020B0503030403020204" pitchFamily="34" charset="0"/>
                <a:ea typeface="Source Sans Pro" panose="020B0503030403020204" pitchFamily="34" charset="0"/>
              </a:rPr>
              <a:t>having investigated everything carefully from the beginning</a:t>
            </a:r>
            <a:r>
              <a:rPr lang="en-US" sz="3600" dirty="0">
                <a:latin typeface="Source Sans Pro" panose="020B0503030403020204" pitchFamily="34" charset="0"/>
                <a:ea typeface="Source Sans Pro" panose="020B0503030403020204" pitchFamily="34" charset="0"/>
              </a:rPr>
              <a:t>, to write it out for you in consecutive order, most excellent Theophilus; </a:t>
            </a:r>
            <a:r>
              <a:rPr lang="en-US" sz="3600" b="1" dirty="0">
                <a:latin typeface="Source Sans Pro" panose="020B0503030403020204" pitchFamily="34" charset="0"/>
                <a:ea typeface="Source Sans Pro" panose="020B0503030403020204" pitchFamily="34" charset="0"/>
              </a:rPr>
              <a:t>so that you may know the exact truth</a:t>
            </a:r>
            <a:r>
              <a:rPr lang="en-US" sz="3600" dirty="0">
                <a:latin typeface="Source Sans Pro" panose="020B0503030403020204" pitchFamily="34" charset="0"/>
                <a:ea typeface="Source Sans Pro" panose="020B0503030403020204" pitchFamily="34" charset="0"/>
              </a:rPr>
              <a:t> about the things you have been taught.”</a:t>
            </a:r>
          </a:p>
        </p:txBody>
      </p:sp>
      <p:sp>
        <p:nvSpPr>
          <p:cNvPr id="4" name="Rectangle 3">
            <a:extLst>
              <a:ext uri="{FF2B5EF4-FFF2-40B4-BE49-F238E27FC236}">
                <a16:creationId xmlns:a16="http://schemas.microsoft.com/office/drawing/2014/main" id="{70BBB5D7-5623-AC76-133C-242369EAC26C}"/>
              </a:ext>
            </a:extLst>
          </p:cNvPr>
          <p:cNvSpPr/>
          <p:nvPr/>
        </p:nvSpPr>
        <p:spPr>
          <a:xfrm>
            <a:off x="0" y="1193313"/>
            <a:ext cx="9638950"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717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descr="Satan as the serpent | OnceDelivered.net">
            <a:extLst>
              <a:ext uri="{FF2B5EF4-FFF2-40B4-BE49-F238E27FC236}">
                <a16:creationId xmlns:a16="http://schemas.microsoft.com/office/drawing/2014/main" id="{5F2DD487-C74D-EBC5-9279-FE3DBBCB0A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323" r="22330"/>
          <a:stretch>
            <a:fillRect/>
          </a:stretch>
        </p:blipFill>
        <p:spPr bwMode="auto">
          <a:xfrm>
            <a:off x="0" y="0"/>
            <a:ext cx="589935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0FC4904-1864-1A84-F653-5E104C27F865}"/>
              </a:ext>
            </a:extLst>
          </p:cNvPr>
          <p:cNvSpPr txBox="1"/>
          <p:nvPr/>
        </p:nvSpPr>
        <p:spPr>
          <a:xfrm>
            <a:off x="6193890" y="1539817"/>
            <a:ext cx="4758814" cy="3970318"/>
          </a:xfrm>
          <a:prstGeom prst="rect">
            <a:avLst/>
          </a:prstGeom>
          <a:noFill/>
        </p:spPr>
        <p:txBody>
          <a:bodyPr wrap="square">
            <a:spAutoFit/>
          </a:bodyPr>
          <a:lstStyle/>
          <a:p>
            <a:pPr marR="800"/>
            <a:r>
              <a:rPr lang="en-US" sz="3600" dirty="0">
                <a:solidFill>
                  <a:schemeClr val="bg1"/>
                </a:solidFill>
                <a:latin typeface="Source Sans Pro SemiBold" panose="020B0603030403020204" pitchFamily="34" charset="0"/>
                <a:ea typeface="Source Sans Pro SemiBold" panose="020B0603030403020204" pitchFamily="34" charset="0"/>
              </a:rPr>
              <a:t>“But Peter said, “Ananias, why has </a:t>
            </a:r>
            <a:r>
              <a:rPr lang="en-US" sz="3600" dirty="0">
                <a:solidFill>
                  <a:srgbClr val="FFC000"/>
                </a:solidFill>
                <a:latin typeface="Source Sans Pro SemiBold" panose="020B0603030403020204" pitchFamily="34" charset="0"/>
                <a:ea typeface="Source Sans Pro SemiBold" panose="020B0603030403020204" pitchFamily="34" charset="0"/>
              </a:rPr>
              <a:t>Satan filled your heart </a:t>
            </a:r>
            <a:r>
              <a:rPr lang="en-US" sz="3600" dirty="0">
                <a:solidFill>
                  <a:schemeClr val="bg1"/>
                </a:solidFill>
                <a:latin typeface="Source Sans Pro SemiBold" panose="020B0603030403020204" pitchFamily="34" charset="0"/>
                <a:ea typeface="Source Sans Pro SemiBold" panose="020B0603030403020204" pitchFamily="34" charset="0"/>
              </a:rPr>
              <a:t>to lie to the Holy Spirit and to keep back for yourself part of the proceeds of the land? </a:t>
            </a:r>
          </a:p>
        </p:txBody>
      </p:sp>
      <p:sp>
        <p:nvSpPr>
          <p:cNvPr id="5" name="Title 1">
            <a:extLst>
              <a:ext uri="{FF2B5EF4-FFF2-40B4-BE49-F238E27FC236}">
                <a16:creationId xmlns:a16="http://schemas.microsoft.com/office/drawing/2014/main" id="{46363F5F-B503-B917-C175-05E62A238AEB}"/>
              </a:ext>
            </a:extLst>
          </p:cNvPr>
          <p:cNvSpPr>
            <a:spLocks noGrp="1"/>
          </p:cNvSpPr>
          <p:nvPr>
            <p:ph type="title"/>
          </p:nvPr>
        </p:nvSpPr>
        <p:spPr>
          <a:xfrm>
            <a:off x="6192365" y="590636"/>
            <a:ext cx="4887536" cy="1273644"/>
          </a:xfrm>
        </p:spPr>
        <p:txBody>
          <a:bodyPr>
            <a:normAutofit/>
          </a:bodyPr>
          <a:lstStyle/>
          <a:p>
            <a:r>
              <a:rPr lang="en-US" sz="6600" dirty="0">
                <a:solidFill>
                  <a:srgbClr val="FFC000"/>
                </a:solidFill>
                <a:latin typeface="Bebas Neue" panose="020B0606020202050201" pitchFamily="34" charset="0"/>
              </a:rPr>
              <a:t>Acts 5:3</a:t>
            </a:r>
          </a:p>
        </p:txBody>
      </p:sp>
    </p:spTree>
    <p:extLst>
      <p:ext uri="{BB962C8B-B14F-4D97-AF65-F5344CB8AC3E}">
        <p14:creationId xmlns:p14="http://schemas.microsoft.com/office/powerpoint/2010/main" val="156015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2CEAF-1658-5652-0434-9006133FEB02}"/>
            </a:ext>
          </a:extLst>
        </p:cNvPr>
        <p:cNvGrpSpPr/>
        <p:nvPr/>
      </p:nvGrpSpPr>
      <p:grpSpPr>
        <a:xfrm>
          <a:off x="0" y="0"/>
          <a:ext cx="0" cy="0"/>
          <a:chOff x="0" y="0"/>
          <a:chExt cx="0" cy="0"/>
        </a:xfrm>
      </p:grpSpPr>
      <p:pic>
        <p:nvPicPr>
          <p:cNvPr id="10" name="Picture 2" descr="Satan as the serpent | OnceDelivered.net">
            <a:extLst>
              <a:ext uri="{FF2B5EF4-FFF2-40B4-BE49-F238E27FC236}">
                <a16:creationId xmlns:a16="http://schemas.microsoft.com/office/drawing/2014/main" id="{D55F6BBF-5FF5-058B-D550-541565CB7B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 t="33741" r="144" b="41243"/>
          <a:stretch>
            <a:fillRect/>
          </a:stretch>
        </p:blipFill>
        <p:spPr bwMode="auto">
          <a:xfrm>
            <a:off x="1" y="0"/>
            <a:ext cx="12192000" cy="1541471"/>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D0F70F9E-D485-F3C0-5F11-89A9952D4406}"/>
              </a:ext>
            </a:extLst>
          </p:cNvPr>
          <p:cNvSpPr/>
          <p:nvPr/>
        </p:nvSpPr>
        <p:spPr>
          <a:xfrm>
            <a:off x="0" y="0"/>
            <a:ext cx="12190476" cy="1541471"/>
          </a:xfrm>
          <a:prstGeom prst="rect">
            <a:avLst/>
          </a:prstGeom>
          <a:solidFill>
            <a:schemeClr val="bg2">
              <a:lumMod val="25000"/>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26740C-4D1E-B64A-BAC9-78E8F8ABD506}"/>
              </a:ext>
            </a:extLst>
          </p:cNvPr>
          <p:cNvSpPr>
            <a:spLocks noGrp="1"/>
          </p:cNvSpPr>
          <p:nvPr>
            <p:ph type="title"/>
          </p:nvPr>
        </p:nvSpPr>
        <p:spPr>
          <a:xfrm>
            <a:off x="376805" y="251990"/>
            <a:ext cx="10515600" cy="1325563"/>
          </a:xfrm>
        </p:spPr>
        <p:txBody>
          <a:bodyPr>
            <a:normAutofit/>
          </a:bodyPr>
          <a:lstStyle/>
          <a:p>
            <a:r>
              <a:rPr lang="en-US" sz="6600" dirty="0">
                <a:solidFill>
                  <a:schemeClr val="bg1"/>
                </a:solidFill>
                <a:latin typeface="Bebas Neue" panose="020B0606020202050201" pitchFamily="34" charset="0"/>
              </a:rPr>
              <a:t>We Can Be </a:t>
            </a:r>
            <a:r>
              <a:rPr lang="en-US" sz="6600" dirty="0">
                <a:solidFill>
                  <a:srgbClr val="FFC000"/>
                </a:solidFill>
                <a:latin typeface="Bebas Neue" panose="020B0606020202050201" pitchFamily="34" charset="0"/>
              </a:rPr>
              <a:t>Filled By Satan</a:t>
            </a:r>
          </a:p>
        </p:txBody>
      </p:sp>
      <p:sp>
        <p:nvSpPr>
          <p:cNvPr id="3" name="Content Placeholder 2">
            <a:extLst>
              <a:ext uri="{FF2B5EF4-FFF2-40B4-BE49-F238E27FC236}">
                <a16:creationId xmlns:a16="http://schemas.microsoft.com/office/drawing/2014/main" id="{1526F0DF-15A5-C626-D04F-8BD0438885C1}"/>
              </a:ext>
            </a:extLst>
          </p:cNvPr>
          <p:cNvSpPr>
            <a:spLocks noGrp="1"/>
          </p:cNvSpPr>
          <p:nvPr>
            <p:ph idx="1"/>
          </p:nvPr>
        </p:nvSpPr>
        <p:spPr>
          <a:xfrm>
            <a:off x="376805" y="1842206"/>
            <a:ext cx="3436088" cy="4532312"/>
          </a:xfrm>
        </p:spPr>
        <p:txBody>
          <a:bodyPr>
            <a:noAutofit/>
          </a:bodyPr>
          <a:lstStyle/>
          <a:p>
            <a:pPr marL="0" indent="0" algn="r">
              <a:buNone/>
            </a:pPr>
            <a:r>
              <a:rPr lang="en-US" sz="3600" b="1" dirty="0">
                <a:solidFill>
                  <a:srgbClr val="C00000"/>
                </a:solidFill>
                <a:latin typeface="Source Sans Pro" panose="020B0503030403020204" pitchFamily="34" charset="0"/>
                <a:ea typeface="Source Sans Pro" panose="020B0503030403020204" pitchFamily="34" charset="0"/>
              </a:rPr>
              <a:t>1</a:t>
            </a:r>
            <a:r>
              <a:rPr lang="en-US" sz="3600" b="1" baseline="30000" dirty="0">
                <a:solidFill>
                  <a:srgbClr val="C00000"/>
                </a:solidFill>
                <a:latin typeface="Source Sans Pro" panose="020B0503030403020204" pitchFamily="34" charset="0"/>
                <a:ea typeface="Source Sans Pro" panose="020B0503030403020204" pitchFamily="34" charset="0"/>
              </a:rPr>
              <a:t>st</a:t>
            </a:r>
            <a:r>
              <a:rPr lang="en-US" sz="3600" b="1" dirty="0">
                <a:solidFill>
                  <a:srgbClr val="C00000"/>
                </a:solidFill>
                <a:latin typeface="Source Sans Pro" panose="020B0503030403020204" pitchFamily="34" charset="0"/>
                <a:ea typeface="Source Sans Pro" panose="020B0503030403020204" pitchFamily="34" charset="0"/>
              </a:rPr>
              <a:t> Peter 5:8</a:t>
            </a:r>
          </a:p>
          <a:p>
            <a:pPr marL="0" indent="0" algn="r">
              <a:buNone/>
            </a:pPr>
            <a:r>
              <a:rPr lang="en-US" sz="3200" dirty="0">
                <a:latin typeface="Source Sans Pro" panose="020B0503030403020204" pitchFamily="34" charset="0"/>
                <a:ea typeface="Source Sans Pro" panose="020B0503030403020204" pitchFamily="34" charset="0"/>
              </a:rPr>
              <a:t>Be of sober spirit, be on the alert. Your adversary, the devil, prowls around like a roaring lion, seeking someone to devour.</a:t>
            </a:r>
          </a:p>
        </p:txBody>
      </p:sp>
      <p:sp>
        <p:nvSpPr>
          <p:cNvPr id="8" name="Content Placeholder 2">
            <a:extLst>
              <a:ext uri="{FF2B5EF4-FFF2-40B4-BE49-F238E27FC236}">
                <a16:creationId xmlns:a16="http://schemas.microsoft.com/office/drawing/2014/main" id="{43A85C04-EF63-D0F1-A9EE-5E7C4AA2A191}"/>
              </a:ext>
            </a:extLst>
          </p:cNvPr>
          <p:cNvSpPr txBox="1">
            <a:spLocks/>
          </p:cNvSpPr>
          <p:nvPr/>
        </p:nvSpPr>
        <p:spPr>
          <a:xfrm>
            <a:off x="4455105" y="1920728"/>
            <a:ext cx="6964260"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We all have the potential to be influenced, for good or for evil</a:t>
            </a:r>
            <a:endParaRPr lang="en-US" i="1" dirty="0">
              <a:latin typeface="Source Sans Pro" panose="020B0503030403020204" pitchFamily="34" charset="0"/>
              <a:ea typeface="Source Sans Pro" panose="020B0503030403020204" pitchFamily="34" charset="0"/>
            </a:endParaRPr>
          </a:p>
        </p:txBody>
      </p:sp>
      <p:sp>
        <p:nvSpPr>
          <p:cNvPr id="9" name="Content Placeholder 2">
            <a:extLst>
              <a:ext uri="{FF2B5EF4-FFF2-40B4-BE49-F238E27FC236}">
                <a16:creationId xmlns:a16="http://schemas.microsoft.com/office/drawing/2014/main" id="{250B0015-F22C-BF2A-D550-EF894A6953B0}"/>
              </a:ext>
            </a:extLst>
          </p:cNvPr>
          <p:cNvSpPr txBox="1">
            <a:spLocks/>
          </p:cNvSpPr>
          <p:nvPr/>
        </p:nvSpPr>
        <p:spPr>
          <a:xfrm>
            <a:off x="4455104" y="3056861"/>
            <a:ext cx="6756899"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Satan wants us to yield to the flesh: pride, dishonesty, hypocrisy, anger, etc. </a:t>
            </a:r>
          </a:p>
        </p:txBody>
      </p:sp>
      <p:cxnSp>
        <p:nvCxnSpPr>
          <p:cNvPr id="11" name="Straight Connector 10">
            <a:extLst>
              <a:ext uri="{FF2B5EF4-FFF2-40B4-BE49-F238E27FC236}">
                <a16:creationId xmlns:a16="http://schemas.microsoft.com/office/drawing/2014/main" id="{7B891C43-8D4F-A009-5144-A8B0EC1DC440}"/>
              </a:ext>
            </a:extLst>
          </p:cNvPr>
          <p:cNvCxnSpPr/>
          <p:nvPr/>
        </p:nvCxnSpPr>
        <p:spPr>
          <a:xfrm>
            <a:off x="4026229" y="1761830"/>
            <a:ext cx="0" cy="45323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844143B3-F22D-784E-9314-E9A62EF3AB2E}"/>
              </a:ext>
            </a:extLst>
          </p:cNvPr>
          <p:cNvSpPr txBox="1">
            <a:spLocks/>
          </p:cNvSpPr>
          <p:nvPr/>
        </p:nvSpPr>
        <p:spPr>
          <a:xfrm>
            <a:off x="4455103" y="4273074"/>
            <a:ext cx="7049326"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He uses our vices and our weaknesses to exploit us to do his bidding (2</a:t>
            </a:r>
            <a:r>
              <a:rPr lang="en-US" baseline="30000" dirty="0">
                <a:latin typeface="Source Sans Pro" panose="020B0503030403020204" pitchFamily="34" charset="0"/>
                <a:ea typeface="Source Sans Pro" panose="020B0503030403020204" pitchFamily="34" charset="0"/>
              </a:rPr>
              <a:t>nd</a:t>
            </a:r>
            <a:r>
              <a:rPr lang="en-US" dirty="0">
                <a:latin typeface="Source Sans Pro" panose="020B0503030403020204" pitchFamily="34" charset="0"/>
                <a:ea typeface="Source Sans Pro" panose="020B0503030403020204" pitchFamily="34" charset="0"/>
              </a:rPr>
              <a:t> Tim. 2:26)</a:t>
            </a:r>
          </a:p>
        </p:txBody>
      </p:sp>
      <p:sp>
        <p:nvSpPr>
          <p:cNvPr id="14" name="Content Placeholder 2">
            <a:extLst>
              <a:ext uri="{FF2B5EF4-FFF2-40B4-BE49-F238E27FC236}">
                <a16:creationId xmlns:a16="http://schemas.microsoft.com/office/drawing/2014/main" id="{BCCBDACF-9850-D0E3-4714-5C41C7270286}"/>
              </a:ext>
            </a:extLst>
          </p:cNvPr>
          <p:cNvSpPr txBox="1">
            <a:spLocks/>
          </p:cNvSpPr>
          <p:nvPr/>
        </p:nvSpPr>
        <p:spPr>
          <a:xfrm>
            <a:off x="4455103" y="5409207"/>
            <a:ext cx="7049326"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Despite his influence, we are ultimately held accountable for our actions</a:t>
            </a:r>
          </a:p>
        </p:txBody>
      </p:sp>
    </p:spTree>
    <p:extLst>
      <p:ext uri="{BB962C8B-B14F-4D97-AF65-F5344CB8AC3E}">
        <p14:creationId xmlns:p14="http://schemas.microsoft.com/office/powerpoint/2010/main" val="104016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500"/>
                                        <p:tgtEl>
                                          <p:spTgt spid="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fade">
                                      <p:cBhvr>
                                        <p:cTn id="42"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8" grpId="0" build="p"/>
      <p:bldP spid="9" grpId="0" build="p"/>
      <p:bldP spid="12" grpId="0" build="p"/>
      <p:bldP spid="1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DB7DB-6A3A-742C-49C3-210D268D4B4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3310384-E623-811B-3DE1-0A6A0BAF0281}"/>
              </a:ext>
            </a:extLst>
          </p:cNvPr>
          <p:cNvSpPr txBox="1"/>
          <p:nvPr/>
        </p:nvSpPr>
        <p:spPr>
          <a:xfrm>
            <a:off x="6193890" y="1539817"/>
            <a:ext cx="5586984" cy="4524315"/>
          </a:xfrm>
          <a:prstGeom prst="rect">
            <a:avLst/>
          </a:prstGeom>
          <a:noFill/>
        </p:spPr>
        <p:txBody>
          <a:bodyPr wrap="square">
            <a:spAutoFit/>
          </a:bodyPr>
          <a:lstStyle/>
          <a:p>
            <a:pPr marR="800"/>
            <a:r>
              <a:rPr lang="en-US" sz="3600" dirty="0">
                <a:latin typeface="Source Sans Pro SemiBold" panose="020B0603030403020204" pitchFamily="34" charset="0"/>
                <a:ea typeface="Source Sans Pro SemiBold" panose="020B0603030403020204" pitchFamily="34" charset="0"/>
              </a:rPr>
              <a:t>But a man named Ananias, with his wife Sapphira, sold a piece of property, and kept back some of the price for himself, with his wife’s full knowledge, and bringing a portion of it, </a:t>
            </a:r>
            <a:r>
              <a:rPr lang="en-US" sz="3600" dirty="0">
                <a:solidFill>
                  <a:srgbClr val="C00000"/>
                </a:solidFill>
                <a:latin typeface="Source Sans Pro SemiBold" panose="020B0603030403020204" pitchFamily="34" charset="0"/>
                <a:ea typeface="Source Sans Pro SemiBold" panose="020B0603030403020204" pitchFamily="34" charset="0"/>
              </a:rPr>
              <a:t>he laid it at the apostles’ feet.</a:t>
            </a:r>
          </a:p>
        </p:txBody>
      </p:sp>
      <p:sp>
        <p:nvSpPr>
          <p:cNvPr id="5" name="Title 1">
            <a:extLst>
              <a:ext uri="{FF2B5EF4-FFF2-40B4-BE49-F238E27FC236}">
                <a16:creationId xmlns:a16="http://schemas.microsoft.com/office/drawing/2014/main" id="{9AEB12B9-0094-5BEF-FA2F-45FCC9DE1B7C}"/>
              </a:ext>
            </a:extLst>
          </p:cNvPr>
          <p:cNvSpPr>
            <a:spLocks noGrp="1"/>
          </p:cNvSpPr>
          <p:nvPr>
            <p:ph type="title"/>
          </p:nvPr>
        </p:nvSpPr>
        <p:spPr>
          <a:xfrm>
            <a:off x="6192365" y="590636"/>
            <a:ext cx="4887536" cy="1273644"/>
          </a:xfrm>
        </p:spPr>
        <p:txBody>
          <a:bodyPr>
            <a:normAutofit/>
          </a:bodyPr>
          <a:lstStyle/>
          <a:p>
            <a:r>
              <a:rPr lang="en-US" sz="6600" dirty="0">
                <a:solidFill>
                  <a:srgbClr val="C00000"/>
                </a:solidFill>
                <a:latin typeface="Bebas Neue" panose="020B0606020202050201" pitchFamily="34" charset="0"/>
              </a:rPr>
              <a:t>Acts 5:1-2</a:t>
            </a:r>
          </a:p>
        </p:txBody>
      </p:sp>
      <p:pic>
        <p:nvPicPr>
          <p:cNvPr id="7" name="Picture 6">
            <a:extLst>
              <a:ext uri="{FF2B5EF4-FFF2-40B4-BE49-F238E27FC236}">
                <a16:creationId xmlns:a16="http://schemas.microsoft.com/office/drawing/2014/main" id="{990B0A2F-7751-6DB1-AAE7-F5C8A66DAC6B}"/>
              </a:ext>
            </a:extLst>
          </p:cNvPr>
          <p:cNvPicPr>
            <a:picLocks noChangeAspect="1"/>
          </p:cNvPicPr>
          <p:nvPr/>
        </p:nvPicPr>
        <p:blipFill>
          <a:blip r:embed="rId2">
            <a:extLst>
              <a:ext uri="{28A0092B-C50C-407E-A947-70E740481C1C}">
                <a14:useLocalDpi xmlns:a14="http://schemas.microsoft.com/office/drawing/2010/main" val="0"/>
              </a:ext>
            </a:extLst>
          </a:blip>
          <a:srcRect l="32529" r="20378"/>
          <a:stretch>
            <a:fillRect/>
          </a:stretch>
        </p:blipFill>
        <p:spPr>
          <a:xfrm>
            <a:off x="0" y="0"/>
            <a:ext cx="5741582" cy="6858000"/>
          </a:xfrm>
          <a:prstGeom prst="rect">
            <a:avLst/>
          </a:prstGeom>
        </p:spPr>
      </p:pic>
    </p:spTree>
    <p:extLst>
      <p:ext uri="{BB962C8B-B14F-4D97-AF65-F5344CB8AC3E}">
        <p14:creationId xmlns:p14="http://schemas.microsoft.com/office/powerpoint/2010/main" val="1172176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7DA01-BBFF-CA1E-98A8-67E9C96C0C7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1AE89E-4734-C64F-AC3B-0BD12848BFB9}"/>
              </a:ext>
            </a:extLst>
          </p:cNvPr>
          <p:cNvPicPr>
            <a:picLocks noChangeAspect="1"/>
          </p:cNvPicPr>
          <p:nvPr/>
        </p:nvPicPr>
        <p:blipFill>
          <a:blip r:embed="rId2">
            <a:extLst>
              <a:ext uri="{28A0092B-C50C-407E-A947-70E740481C1C}">
                <a14:useLocalDpi xmlns:a14="http://schemas.microsoft.com/office/drawing/2010/main" val="0"/>
              </a:ext>
            </a:extLst>
          </a:blip>
          <a:srcRect t="64884" b="7981"/>
          <a:stretch>
            <a:fillRect/>
          </a:stretch>
        </p:blipFill>
        <p:spPr>
          <a:xfrm>
            <a:off x="0" y="-8465"/>
            <a:ext cx="12192000" cy="1565418"/>
          </a:xfrm>
          <a:prstGeom prst="rect">
            <a:avLst/>
          </a:prstGeom>
        </p:spPr>
      </p:pic>
      <p:sp>
        <p:nvSpPr>
          <p:cNvPr id="3" name="Content Placeholder 2">
            <a:extLst>
              <a:ext uri="{FF2B5EF4-FFF2-40B4-BE49-F238E27FC236}">
                <a16:creationId xmlns:a16="http://schemas.microsoft.com/office/drawing/2014/main" id="{6FD34B48-5A6E-F41C-C5BD-70A448664F88}"/>
              </a:ext>
            </a:extLst>
          </p:cNvPr>
          <p:cNvSpPr>
            <a:spLocks noGrp="1"/>
          </p:cNvSpPr>
          <p:nvPr>
            <p:ph idx="1"/>
          </p:nvPr>
        </p:nvSpPr>
        <p:spPr>
          <a:xfrm>
            <a:off x="376805" y="1920728"/>
            <a:ext cx="3436088" cy="4532312"/>
          </a:xfrm>
        </p:spPr>
        <p:txBody>
          <a:bodyPr>
            <a:noAutofit/>
          </a:bodyPr>
          <a:lstStyle/>
          <a:p>
            <a:pPr marL="0" indent="0" algn="r">
              <a:buNone/>
            </a:pPr>
            <a:r>
              <a:rPr lang="en-US" sz="3600" b="1" dirty="0">
                <a:solidFill>
                  <a:srgbClr val="C00000"/>
                </a:solidFill>
                <a:latin typeface="Source Sans Pro" panose="020B0503030403020204" pitchFamily="34" charset="0"/>
                <a:ea typeface="Source Sans Pro" panose="020B0503030403020204" pitchFamily="34" charset="0"/>
              </a:rPr>
              <a:t>Acts 8:24</a:t>
            </a:r>
          </a:p>
          <a:p>
            <a:pPr marL="0" indent="0" algn="r">
              <a:buNone/>
            </a:pPr>
            <a:r>
              <a:rPr lang="en-US" sz="3200" dirty="0">
                <a:latin typeface="Source Sans Pro" panose="020B0503030403020204" pitchFamily="34" charset="0"/>
                <a:ea typeface="Source Sans Pro" panose="020B0503030403020204" pitchFamily="34" charset="0"/>
              </a:rPr>
              <a:t>But Simon answered and said, “Pray to the Lord for me yourselves, so that nothing of what you have said may come upon me.”</a:t>
            </a:r>
          </a:p>
        </p:txBody>
      </p:sp>
      <p:sp>
        <p:nvSpPr>
          <p:cNvPr id="8" name="Content Placeholder 2">
            <a:extLst>
              <a:ext uri="{FF2B5EF4-FFF2-40B4-BE49-F238E27FC236}">
                <a16:creationId xmlns:a16="http://schemas.microsoft.com/office/drawing/2014/main" id="{26EE59D8-1E4A-CAED-CF86-FD20FADF81DB}"/>
              </a:ext>
            </a:extLst>
          </p:cNvPr>
          <p:cNvSpPr txBox="1">
            <a:spLocks/>
          </p:cNvSpPr>
          <p:nvPr/>
        </p:nvSpPr>
        <p:spPr>
          <a:xfrm>
            <a:off x="4455105" y="1920728"/>
            <a:ext cx="6964260"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We as humans view sin </a:t>
            </a:r>
            <a:r>
              <a:rPr lang="en-US" i="1" dirty="0">
                <a:latin typeface="Source Sans Pro" panose="020B0503030403020204" pitchFamily="34" charset="0"/>
                <a:ea typeface="Source Sans Pro" panose="020B0503030403020204" pitchFamily="34" charset="0"/>
              </a:rPr>
              <a:t>differently</a:t>
            </a:r>
            <a:r>
              <a:rPr lang="en-US" dirty="0">
                <a:latin typeface="Source Sans Pro" panose="020B0503030403020204" pitchFamily="34" charset="0"/>
                <a:ea typeface="Source Sans Pro" panose="020B0503030403020204" pitchFamily="34" charset="0"/>
              </a:rPr>
              <a:t> than God</a:t>
            </a:r>
            <a:endParaRPr lang="en-US" i="1" dirty="0">
              <a:latin typeface="Source Sans Pro" panose="020B0503030403020204" pitchFamily="34" charset="0"/>
              <a:ea typeface="Source Sans Pro" panose="020B0503030403020204" pitchFamily="34" charset="0"/>
            </a:endParaRPr>
          </a:p>
        </p:txBody>
      </p:sp>
      <p:sp>
        <p:nvSpPr>
          <p:cNvPr id="9" name="Content Placeholder 2">
            <a:extLst>
              <a:ext uri="{FF2B5EF4-FFF2-40B4-BE49-F238E27FC236}">
                <a16:creationId xmlns:a16="http://schemas.microsoft.com/office/drawing/2014/main" id="{935D54CD-6D16-679A-520A-DC6C63E073E0}"/>
              </a:ext>
            </a:extLst>
          </p:cNvPr>
          <p:cNvSpPr txBox="1">
            <a:spLocks/>
          </p:cNvSpPr>
          <p:nvPr/>
        </p:nvSpPr>
        <p:spPr>
          <a:xfrm>
            <a:off x="4455103" y="2584926"/>
            <a:ext cx="7049325"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God shows us how He views even perceived “minor offenses” (Num 15:32)</a:t>
            </a:r>
          </a:p>
        </p:txBody>
      </p:sp>
      <p:cxnSp>
        <p:nvCxnSpPr>
          <p:cNvPr id="11" name="Straight Connector 10">
            <a:extLst>
              <a:ext uri="{FF2B5EF4-FFF2-40B4-BE49-F238E27FC236}">
                <a16:creationId xmlns:a16="http://schemas.microsoft.com/office/drawing/2014/main" id="{B1F343E4-4FE3-17FA-ED46-A406F02E3B9E}"/>
              </a:ext>
            </a:extLst>
          </p:cNvPr>
          <p:cNvCxnSpPr/>
          <p:nvPr/>
        </p:nvCxnSpPr>
        <p:spPr>
          <a:xfrm>
            <a:off x="4026229" y="1761830"/>
            <a:ext cx="0" cy="45323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275F2505-25FC-3539-1976-6B815837A85B}"/>
              </a:ext>
            </a:extLst>
          </p:cNvPr>
          <p:cNvSpPr txBox="1">
            <a:spLocks/>
          </p:cNvSpPr>
          <p:nvPr/>
        </p:nvSpPr>
        <p:spPr>
          <a:xfrm>
            <a:off x="4455103" y="3552230"/>
            <a:ext cx="7049326"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God reminds us that He sees even secretive or hidden behaviors (2</a:t>
            </a:r>
            <a:r>
              <a:rPr lang="en-US" baseline="30000" dirty="0">
                <a:latin typeface="Source Sans Pro" panose="020B0503030403020204" pitchFamily="34" charset="0"/>
                <a:ea typeface="Source Sans Pro" panose="020B0503030403020204" pitchFamily="34" charset="0"/>
              </a:rPr>
              <a:t>nd</a:t>
            </a:r>
            <a:r>
              <a:rPr lang="en-US" dirty="0">
                <a:latin typeface="Source Sans Pro" panose="020B0503030403020204" pitchFamily="34" charset="0"/>
                <a:ea typeface="Source Sans Pro" panose="020B0503030403020204" pitchFamily="34" charset="0"/>
              </a:rPr>
              <a:t> Kings 5:26)</a:t>
            </a:r>
          </a:p>
        </p:txBody>
      </p:sp>
      <p:sp>
        <p:nvSpPr>
          <p:cNvPr id="13" name="Rectangle 12">
            <a:extLst>
              <a:ext uri="{FF2B5EF4-FFF2-40B4-BE49-F238E27FC236}">
                <a16:creationId xmlns:a16="http://schemas.microsoft.com/office/drawing/2014/main" id="{D273C9F5-4CE3-4CF0-E5F5-D55B92F8B39E}"/>
              </a:ext>
            </a:extLst>
          </p:cNvPr>
          <p:cNvSpPr/>
          <p:nvPr/>
        </p:nvSpPr>
        <p:spPr>
          <a:xfrm>
            <a:off x="0" y="0"/>
            <a:ext cx="12190476" cy="1541471"/>
          </a:xfrm>
          <a:prstGeom prst="rect">
            <a:avLst/>
          </a:prstGeom>
          <a:solidFill>
            <a:schemeClr val="bg2">
              <a:lumMod val="25000"/>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3E933093-33FA-7CE1-44D8-F3FB04BD18AF}"/>
              </a:ext>
            </a:extLst>
          </p:cNvPr>
          <p:cNvSpPr txBox="1">
            <a:spLocks/>
          </p:cNvSpPr>
          <p:nvPr/>
        </p:nvSpPr>
        <p:spPr>
          <a:xfrm>
            <a:off x="4455103" y="4580203"/>
            <a:ext cx="7049326"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We learn from this event the serious consequences of sin</a:t>
            </a:r>
          </a:p>
          <a:p>
            <a:r>
              <a:rPr lang="en-US" b="1" dirty="0">
                <a:solidFill>
                  <a:srgbClr val="C00000"/>
                </a:solidFill>
                <a:latin typeface="Source Sans Pro" panose="020B0503030403020204" pitchFamily="34" charset="0"/>
                <a:ea typeface="Source Sans Pro" panose="020B0503030403020204" pitchFamily="34" charset="0"/>
              </a:rPr>
              <a:t>Hebrews 10:26-29</a:t>
            </a:r>
          </a:p>
        </p:txBody>
      </p:sp>
      <p:sp>
        <p:nvSpPr>
          <p:cNvPr id="2" name="Title 1">
            <a:extLst>
              <a:ext uri="{FF2B5EF4-FFF2-40B4-BE49-F238E27FC236}">
                <a16:creationId xmlns:a16="http://schemas.microsoft.com/office/drawing/2014/main" id="{23148485-9E5D-0CDC-88D2-58A604DF8A10}"/>
              </a:ext>
            </a:extLst>
          </p:cNvPr>
          <p:cNvSpPr>
            <a:spLocks noGrp="1"/>
          </p:cNvSpPr>
          <p:nvPr>
            <p:ph type="title"/>
          </p:nvPr>
        </p:nvSpPr>
        <p:spPr>
          <a:xfrm>
            <a:off x="376805" y="251990"/>
            <a:ext cx="10515600" cy="1325563"/>
          </a:xfrm>
        </p:spPr>
        <p:txBody>
          <a:bodyPr>
            <a:normAutofit fontScale="90000"/>
          </a:bodyPr>
          <a:lstStyle/>
          <a:p>
            <a:r>
              <a:rPr lang="en-US" sz="6600" dirty="0">
                <a:solidFill>
                  <a:schemeClr val="bg1"/>
                </a:solidFill>
                <a:latin typeface="Bebas Neue" panose="020B0606020202050201" pitchFamily="34" charset="0"/>
              </a:rPr>
              <a:t>We Are Reminded of </a:t>
            </a:r>
            <a:r>
              <a:rPr lang="en-US" sz="6600" dirty="0">
                <a:solidFill>
                  <a:srgbClr val="FFC000"/>
                </a:solidFill>
                <a:latin typeface="Bebas Neue" panose="020B0606020202050201" pitchFamily="34" charset="0"/>
              </a:rPr>
              <a:t>how god views sin</a:t>
            </a:r>
          </a:p>
        </p:txBody>
      </p:sp>
    </p:spTree>
    <p:extLst>
      <p:ext uri="{BB962C8B-B14F-4D97-AF65-F5344CB8AC3E}">
        <p14:creationId xmlns:p14="http://schemas.microsoft.com/office/powerpoint/2010/main" val="3007129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500"/>
                                        <p:tgtEl>
                                          <p:spTgt spid="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fade">
                                      <p:cBhvr>
                                        <p:cTn id="42" dur="500"/>
                                        <p:tgtEl>
                                          <p:spTgt spid="1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xEl>
                                              <p:pRg st="1" end="1"/>
                                            </p:txEl>
                                          </p:spTgt>
                                        </p:tgtEl>
                                        <p:attrNameLst>
                                          <p:attrName>style.visibility</p:attrName>
                                        </p:attrNameLst>
                                      </p:cBhvr>
                                      <p:to>
                                        <p:strVal val="visible"/>
                                      </p:to>
                                    </p:set>
                                    <p:animEffect transition="in" filter="fade">
                                      <p:cBhvr>
                                        <p:cTn id="47"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P spid="9" grpId="0" build="p"/>
      <p:bldP spid="12" grpId="0" build="p"/>
      <p:bldP spid="14" grpId="0" build="p"/>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6E9C5920-7CB5-408A-BFB0-999F07CD33BB}"/>
              </a:ext>
            </a:extLst>
          </p:cNvPr>
          <p:cNvPicPr>
            <a:picLocks noChangeAspect="1"/>
          </p:cNvPicPr>
          <p:nvPr/>
        </p:nvPicPr>
        <p:blipFill>
          <a:blip r:embed="rId2">
            <a:extLst>
              <a:ext uri="{28A0092B-C50C-407E-A947-70E740481C1C}">
                <a14:useLocalDpi xmlns:a14="http://schemas.microsoft.com/office/drawing/2010/main" val="0"/>
              </a:ext>
            </a:extLst>
          </a:blip>
          <a:srcRect l="871"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9B0D5345-59B4-9023-FDF6-D0A2E63644D7}"/>
              </a:ext>
            </a:extLst>
          </p:cNvPr>
          <p:cNvSpPr txBox="1"/>
          <p:nvPr/>
        </p:nvSpPr>
        <p:spPr>
          <a:xfrm>
            <a:off x="803183" y="3740756"/>
            <a:ext cx="10499226" cy="2862322"/>
          </a:xfrm>
          <a:prstGeom prst="rect">
            <a:avLst/>
          </a:prstGeom>
          <a:noFill/>
        </p:spPr>
        <p:txBody>
          <a:bodyPr wrap="square">
            <a:spAutoFit/>
          </a:bodyPr>
          <a:lstStyle/>
          <a:p>
            <a:pPr marR="800"/>
            <a:r>
              <a:rPr lang="en-US" sz="3600" dirty="0">
                <a:solidFill>
                  <a:schemeClr val="bg1"/>
                </a:solidFill>
                <a:latin typeface="Source Sans Pro SemiBold" panose="020B0603030403020204" pitchFamily="34" charset="0"/>
                <a:ea typeface="Source Sans Pro SemiBold" panose="020B0603030403020204" pitchFamily="34" charset="0"/>
              </a:rPr>
              <a:t>Now there elapsed an interval of about three hours, and his wife came in, not knowing what had happened. And Peter responded to her, </a:t>
            </a:r>
            <a:r>
              <a:rPr lang="en-US" sz="3600" dirty="0">
                <a:solidFill>
                  <a:srgbClr val="FFC000"/>
                </a:solidFill>
                <a:latin typeface="Source Sans Pro SemiBold" panose="020B0603030403020204" pitchFamily="34" charset="0"/>
                <a:ea typeface="Source Sans Pro SemiBold" panose="020B0603030403020204" pitchFamily="34" charset="0"/>
              </a:rPr>
              <a:t>“Tell me whether you sold the land for such and such a price?” </a:t>
            </a:r>
            <a:r>
              <a:rPr lang="en-US" sz="3600" dirty="0">
                <a:solidFill>
                  <a:schemeClr val="bg1"/>
                </a:solidFill>
                <a:latin typeface="Source Sans Pro SemiBold" panose="020B0603030403020204" pitchFamily="34" charset="0"/>
                <a:ea typeface="Source Sans Pro SemiBold" panose="020B0603030403020204" pitchFamily="34" charset="0"/>
              </a:rPr>
              <a:t>And she said, “Yes, that was the price.”</a:t>
            </a:r>
          </a:p>
        </p:txBody>
      </p:sp>
      <p:sp>
        <p:nvSpPr>
          <p:cNvPr id="7" name="Title 1">
            <a:extLst>
              <a:ext uri="{FF2B5EF4-FFF2-40B4-BE49-F238E27FC236}">
                <a16:creationId xmlns:a16="http://schemas.microsoft.com/office/drawing/2014/main" id="{971A2F0F-F8CB-8B38-0433-05D32866AADD}"/>
              </a:ext>
            </a:extLst>
          </p:cNvPr>
          <p:cNvSpPr>
            <a:spLocks noGrp="1"/>
          </p:cNvSpPr>
          <p:nvPr>
            <p:ph type="title"/>
          </p:nvPr>
        </p:nvSpPr>
        <p:spPr>
          <a:xfrm>
            <a:off x="801657" y="2791575"/>
            <a:ext cx="8412783" cy="1273644"/>
          </a:xfrm>
        </p:spPr>
        <p:txBody>
          <a:bodyPr>
            <a:normAutofit/>
          </a:bodyPr>
          <a:lstStyle/>
          <a:p>
            <a:r>
              <a:rPr lang="en-US" sz="6600" dirty="0">
                <a:solidFill>
                  <a:schemeClr val="bg1"/>
                </a:solidFill>
                <a:latin typeface="Bebas Neue" panose="020B0606020202050201" pitchFamily="34" charset="0"/>
              </a:rPr>
              <a:t>Acts 5:7</a:t>
            </a:r>
          </a:p>
        </p:txBody>
      </p:sp>
    </p:spTree>
    <p:extLst>
      <p:ext uri="{BB962C8B-B14F-4D97-AF65-F5344CB8AC3E}">
        <p14:creationId xmlns:p14="http://schemas.microsoft.com/office/powerpoint/2010/main" val="106857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45630-2DB6-CF6C-3BFB-55155CE5C63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C04CF11-CB9A-D3A4-80A2-A716DD4D4D1C}"/>
              </a:ext>
            </a:extLst>
          </p:cNvPr>
          <p:cNvPicPr>
            <a:picLocks noChangeAspect="1"/>
          </p:cNvPicPr>
          <p:nvPr/>
        </p:nvPicPr>
        <p:blipFill>
          <a:blip r:embed="rId2">
            <a:extLst>
              <a:ext uri="{28A0092B-C50C-407E-A947-70E740481C1C}">
                <a14:useLocalDpi xmlns:a14="http://schemas.microsoft.com/office/drawing/2010/main" val="0"/>
              </a:ext>
            </a:extLst>
          </a:blip>
          <a:srcRect t="64884" b="7981"/>
          <a:stretch>
            <a:fillRect/>
          </a:stretch>
        </p:blipFill>
        <p:spPr>
          <a:xfrm>
            <a:off x="0" y="-8465"/>
            <a:ext cx="12192000" cy="1565418"/>
          </a:xfrm>
          <a:prstGeom prst="rect">
            <a:avLst/>
          </a:prstGeom>
        </p:spPr>
      </p:pic>
      <p:sp>
        <p:nvSpPr>
          <p:cNvPr id="3" name="Content Placeholder 2">
            <a:extLst>
              <a:ext uri="{FF2B5EF4-FFF2-40B4-BE49-F238E27FC236}">
                <a16:creationId xmlns:a16="http://schemas.microsoft.com/office/drawing/2014/main" id="{F138033A-EDDA-C58C-372C-A21180E2E99C}"/>
              </a:ext>
            </a:extLst>
          </p:cNvPr>
          <p:cNvSpPr>
            <a:spLocks noGrp="1"/>
          </p:cNvSpPr>
          <p:nvPr>
            <p:ph idx="1"/>
          </p:nvPr>
        </p:nvSpPr>
        <p:spPr>
          <a:xfrm>
            <a:off x="212651" y="1842206"/>
            <a:ext cx="3600242" cy="4532312"/>
          </a:xfrm>
        </p:spPr>
        <p:txBody>
          <a:bodyPr>
            <a:noAutofit/>
          </a:bodyPr>
          <a:lstStyle/>
          <a:p>
            <a:pPr marL="0" indent="0" algn="r">
              <a:buNone/>
            </a:pPr>
            <a:r>
              <a:rPr lang="en-US" sz="3600" b="1" dirty="0">
                <a:solidFill>
                  <a:srgbClr val="C00000"/>
                </a:solidFill>
                <a:latin typeface="Source Sans Pro" panose="020B0503030403020204" pitchFamily="34" charset="0"/>
                <a:ea typeface="Source Sans Pro" panose="020B0503030403020204" pitchFamily="34" charset="0"/>
              </a:rPr>
              <a:t>2</a:t>
            </a:r>
            <a:r>
              <a:rPr lang="en-US" sz="3600" b="1" baseline="30000" dirty="0">
                <a:solidFill>
                  <a:srgbClr val="C00000"/>
                </a:solidFill>
                <a:latin typeface="Source Sans Pro" panose="020B0503030403020204" pitchFamily="34" charset="0"/>
                <a:ea typeface="Source Sans Pro" panose="020B0503030403020204" pitchFamily="34" charset="0"/>
              </a:rPr>
              <a:t>nd</a:t>
            </a:r>
            <a:r>
              <a:rPr lang="en-US" sz="3600" b="1" dirty="0">
                <a:solidFill>
                  <a:srgbClr val="C00000"/>
                </a:solidFill>
                <a:latin typeface="Source Sans Pro" panose="020B0503030403020204" pitchFamily="34" charset="0"/>
                <a:ea typeface="Source Sans Pro" panose="020B0503030403020204" pitchFamily="34" charset="0"/>
              </a:rPr>
              <a:t> Kings 5:25</a:t>
            </a:r>
          </a:p>
          <a:p>
            <a:pPr marL="0" indent="0" algn="r">
              <a:buNone/>
            </a:pPr>
            <a:r>
              <a:rPr lang="en-US" sz="3200" dirty="0">
                <a:latin typeface="Source Sans Pro" panose="020B0503030403020204" pitchFamily="34" charset="0"/>
                <a:ea typeface="Source Sans Pro" panose="020B0503030403020204" pitchFamily="34" charset="0"/>
              </a:rPr>
              <a:t>But he went in and stood before his master. And Elisha said to him, “Where have you been, Gehazi?” And he said, “Your servant went nowhere.”</a:t>
            </a:r>
          </a:p>
        </p:txBody>
      </p:sp>
      <p:sp>
        <p:nvSpPr>
          <p:cNvPr id="8" name="Content Placeholder 2">
            <a:extLst>
              <a:ext uri="{FF2B5EF4-FFF2-40B4-BE49-F238E27FC236}">
                <a16:creationId xmlns:a16="http://schemas.microsoft.com/office/drawing/2014/main" id="{C50E65A6-1365-DB81-BEB5-E6582225C30A}"/>
              </a:ext>
            </a:extLst>
          </p:cNvPr>
          <p:cNvSpPr txBox="1">
            <a:spLocks/>
          </p:cNvSpPr>
          <p:nvPr/>
        </p:nvSpPr>
        <p:spPr>
          <a:xfrm>
            <a:off x="4455105" y="1920728"/>
            <a:ext cx="6964260"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God is longsuffering, gracious and merciful</a:t>
            </a:r>
            <a:endParaRPr lang="en-US" i="1" dirty="0">
              <a:latin typeface="Source Sans Pro" panose="020B0503030403020204" pitchFamily="34" charset="0"/>
              <a:ea typeface="Source Sans Pro" panose="020B0503030403020204" pitchFamily="34" charset="0"/>
            </a:endParaRPr>
          </a:p>
        </p:txBody>
      </p:sp>
      <p:sp>
        <p:nvSpPr>
          <p:cNvPr id="9" name="Content Placeholder 2">
            <a:extLst>
              <a:ext uri="{FF2B5EF4-FFF2-40B4-BE49-F238E27FC236}">
                <a16:creationId xmlns:a16="http://schemas.microsoft.com/office/drawing/2014/main" id="{B9C51C5F-B39E-E1D7-3558-867555703869}"/>
              </a:ext>
            </a:extLst>
          </p:cNvPr>
          <p:cNvSpPr txBox="1">
            <a:spLocks/>
          </p:cNvSpPr>
          <p:nvPr/>
        </p:nvSpPr>
        <p:spPr>
          <a:xfrm>
            <a:off x="4455103" y="2584926"/>
            <a:ext cx="7049325"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Every sin deserves punishment, and His </a:t>
            </a:r>
            <a:r>
              <a:rPr lang="en-US" i="1" dirty="0">
                <a:latin typeface="Source Sans Pro" panose="020B0503030403020204" pitchFamily="34" charset="0"/>
                <a:ea typeface="Source Sans Pro" panose="020B0503030403020204" pitchFamily="34" charset="0"/>
              </a:rPr>
              <a:t>patience</a:t>
            </a:r>
            <a:r>
              <a:rPr lang="en-US" dirty="0">
                <a:latin typeface="Source Sans Pro" panose="020B0503030403020204" pitchFamily="34" charset="0"/>
                <a:ea typeface="Source Sans Pro" panose="020B0503030403020204" pitchFamily="34" charset="0"/>
              </a:rPr>
              <a:t> can be misconstrued as </a:t>
            </a:r>
            <a:r>
              <a:rPr lang="en-US" i="1" dirty="0">
                <a:latin typeface="Source Sans Pro" panose="020B0503030403020204" pitchFamily="34" charset="0"/>
                <a:ea typeface="Source Sans Pro" panose="020B0503030403020204" pitchFamily="34" charset="0"/>
              </a:rPr>
              <a:t>ignorance</a:t>
            </a:r>
          </a:p>
        </p:txBody>
      </p:sp>
      <p:cxnSp>
        <p:nvCxnSpPr>
          <p:cNvPr id="11" name="Straight Connector 10">
            <a:extLst>
              <a:ext uri="{FF2B5EF4-FFF2-40B4-BE49-F238E27FC236}">
                <a16:creationId xmlns:a16="http://schemas.microsoft.com/office/drawing/2014/main" id="{7618C8F9-E2A9-828C-7204-733E754D140A}"/>
              </a:ext>
            </a:extLst>
          </p:cNvPr>
          <p:cNvCxnSpPr/>
          <p:nvPr/>
        </p:nvCxnSpPr>
        <p:spPr>
          <a:xfrm>
            <a:off x="4026229" y="1761830"/>
            <a:ext cx="0" cy="45323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Content Placeholder 2">
            <a:extLst>
              <a:ext uri="{FF2B5EF4-FFF2-40B4-BE49-F238E27FC236}">
                <a16:creationId xmlns:a16="http://schemas.microsoft.com/office/drawing/2014/main" id="{5E90B584-7422-28BA-31C4-674979C520CC}"/>
              </a:ext>
            </a:extLst>
          </p:cNvPr>
          <p:cNvSpPr txBox="1">
            <a:spLocks/>
          </p:cNvSpPr>
          <p:nvPr/>
        </p:nvSpPr>
        <p:spPr>
          <a:xfrm>
            <a:off x="4455103" y="3552230"/>
            <a:ext cx="7049326"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Today is our opportunity to change our behavior – we never know when His forbearance with us has reached its end</a:t>
            </a:r>
          </a:p>
        </p:txBody>
      </p:sp>
      <p:sp>
        <p:nvSpPr>
          <p:cNvPr id="13" name="Rectangle 12">
            <a:extLst>
              <a:ext uri="{FF2B5EF4-FFF2-40B4-BE49-F238E27FC236}">
                <a16:creationId xmlns:a16="http://schemas.microsoft.com/office/drawing/2014/main" id="{3F14938E-7FFC-75AF-13A1-16ADA73BED50}"/>
              </a:ext>
            </a:extLst>
          </p:cNvPr>
          <p:cNvSpPr/>
          <p:nvPr/>
        </p:nvSpPr>
        <p:spPr>
          <a:xfrm>
            <a:off x="0" y="0"/>
            <a:ext cx="12190476" cy="1541471"/>
          </a:xfrm>
          <a:prstGeom prst="rect">
            <a:avLst/>
          </a:prstGeom>
          <a:solidFill>
            <a:schemeClr val="bg2">
              <a:lumMod val="25000"/>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76B6EB02-6576-15F7-5BF4-A5C6FFBF0636}"/>
              </a:ext>
            </a:extLst>
          </p:cNvPr>
          <p:cNvSpPr txBox="1">
            <a:spLocks/>
          </p:cNvSpPr>
          <p:nvPr/>
        </p:nvSpPr>
        <p:spPr>
          <a:xfrm>
            <a:off x="4455103" y="4909100"/>
            <a:ext cx="7049326" cy="13850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ource Sans Pro" panose="020B0503030403020204" pitchFamily="34" charset="0"/>
                <a:ea typeface="Source Sans Pro" panose="020B0503030403020204" pitchFamily="34" charset="0"/>
              </a:rPr>
              <a:t>Regardless of physical punishment, the spiritual separation is far worse</a:t>
            </a:r>
          </a:p>
        </p:txBody>
      </p:sp>
      <p:sp>
        <p:nvSpPr>
          <p:cNvPr id="2" name="Title 1">
            <a:extLst>
              <a:ext uri="{FF2B5EF4-FFF2-40B4-BE49-F238E27FC236}">
                <a16:creationId xmlns:a16="http://schemas.microsoft.com/office/drawing/2014/main" id="{6E20F7A5-0D07-849D-8947-F989D2B16C97}"/>
              </a:ext>
            </a:extLst>
          </p:cNvPr>
          <p:cNvSpPr>
            <a:spLocks noGrp="1"/>
          </p:cNvSpPr>
          <p:nvPr>
            <p:ph type="title"/>
          </p:nvPr>
        </p:nvSpPr>
        <p:spPr>
          <a:xfrm>
            <a:off x="376804" y="251990"/>
            <a:ext cx="11733677" cy="1325563"/>
          </a:xfrm>
        </p:spPr>
        <p:txBody>
          <a:bodyPr>
            <a:normAutofit fontScale="90000"/>
          </a:bodyPr>
          <a:lstStyle/>
          <a:p>
            <a:r>
              <a:rPr lang="en-US" sz="6600" dirty="0">
                <a:solidFill>
                  <a:schemeClr val="bg1"/>
                </a:solidFill>
                <a:latin typeface="Bebas Neue" panose="020B0606020202050201" pitchFamily="34" charset="0"/>
              </a:rPr>
              <a:t>God May </a:t>
            </a:r>
            <a:r>
              <a:rPr lang="en-US" sz="6600" dirty="0">
                <a:solidFill>
                  <a:srgbClr val="FFC000"/>
                </a:solidFill>
                <a:latin typeface="Bebas Neue" panose="020B0606020202050201" pitchFamily="34" charset="0"/>
              </a:rPr>
              <a:t>Give You An Opportunity </a:t>
            </a:r>
            <a:r>
              <a:rPr lang="en-US" sz="6600" dirty="0">
                <a:solidFill>
                  <a:schemeClr val="bg1"/>
                </a:solidFill>
                <a:latin typeface="Bebas Neue" panose="020B0606020202050201" pitchFamily="34" charset="0"/>
              </a:rPr>
              <a:t>to change</a:t>
            </a:r>
            <a:endParaRPr lang="en-US" sz="6600" dirty="0">
              <a:solidFill>
                <a:srgbClr val="FFC000"/>
              </a:solidFill>
              <a:latin typeface="Bebas Neue" panose="020B0606020202050201" pitchFamily="34" charset="0"/>
            </a:endParaRPr>
          </a:p>
        </p:txBody>
      </p:sp>
      <p:sp>
        <p:nvSpPr>
          <p:cNvPr id="4" name="Content Placeholder 2">
            <a:extLst>
              <a:ext uri="{FF2B5EF4-FFF2-40B4-BE49-F238E27FC236}">
                <a16:creationId xmlns:a16="http://schemas.microsoft.com/office/drawing/2014/main" id="{58055A5E-42B5-BE40-EB75-789FE4A63290}"/>
              </a:ext>
            </a:extLst>
          </p:cNvPr>
          <p:cNvSpPr txBox="1">
            <a:spLocks/>
          </p:cNvSpPr>
          <p:nvPr/>
        </p:nvSpPr>
        <p:spPr>
          <a:xfrm>
            <a:off x="4455103" y="5944647"/>
            <a:ext cx="7049326" cy="661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C00000"/>
                </a:solidFill>
                <a:latin typeface="Source Sans Pro" panose="020B0503030403020204" pitchFamily="34" charset="0"/>
                <a:ea typeface="Source Sans Pro" panose="020B0503030403020204" pitchFamily="34" charset="0"/>
              </a:rPr>
              <a:t>Amos 4:12</a:t>
            </a:r>
          </a:p>
        </p:txBody>
      </p:sp>
    </p:spTree>
    <p:extLst>
      <p:ext uri="{BB962C8B-B14F-4D97-AF65-F5344CB8AC3E}">
        <p14:creationId xmlns:p14="http://schemas.microsoft.com/office/powerpoint/2010/main" val="384793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fade">
                                      <p:cBhvr>
                                        <p:cTn id="32" dur="500"/>
                                        <p:tgtEl>
                                          <p:spTgt spid="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fade">
                                      <p:cBhvr>
                                        <p:cTn id="42" dur="500"/>
                                        <p:tgtEl>
                                          <p:spTgt spid="1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fade">
                                      <p:cBhvr>
                                        <p:cTn id="4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P spid="9" grpId="0" build="p"/>
      <p:bldP spid="12" grpId="0" build="p"/>
      <p:bldP spid="14" grpId="0" build="p"/>
      <p:bldP spid="2" grpId="0"/>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106CA-DC3E-6188-5FC3-D3A69F30E6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1637D8-034D-744F-B0F1-32B6B32C8214}"/>
              </a:ext>
            </a:extLst>
          </p:cNvPr>
          <p:cNvSpPr>
            <a:spLocks noGrp="1"/>
          </p:cNvSpPr>
          <p:nvPr>
            <p:ph type="title"/>
          </p:nvPr>
        </p:nvSpPr>
        <p:spPr>
          <a:xfrm>
            <a:off x="695587" y="985034"/>
            <a:ext cx="10515600" cy="1764892"/>
          </a:xfrm>
        </p:spPr>
        <p:txBody>
          <a:bodyPr>
            <a:normAutofit/>
          </a:bodyPr>
          <a:lstStyle/>
          <a:p>
            <a:r>
              <a:rPr lang="en-US" sz="8000" dirty="0">
                <a:latin typeface="Bebas Neue" panose="020B0606020202050201" pitchFamily="34" charset="0"/>
              </a:rPr>
              <a:t>Acts 5:11</a:t>
            </a:r>
          </a:p>
        </p:txBody>
      </p:sp>
      <p:sp>
        <p:nvSpPr>
          <p:cNvPr id="3" name="Content Placeholder 2">
            <a:extLst>
              <a:ext uri="{FF2B5EF4-FFF2-40B4-BE49-F238E27FC236}">
                <a16:creationId xmlns:a16="http://schemas.microsoft.com/office/drawing/2014/main" id="{AD10E49A-80E5-D516-7378-D96392C4F866}"/>
              </a:ext>
            </a:extLst>
          </p:cNvPr>
          <p:cNvSpPr>
            <a:spLocks noGrp="1"/>
          </p:cNvSpPr>
          <p:nvPr>
            <p:ph idx="1"/>
          </p:nvPr>
        </p:nvSpPr>
        <p:spPr>
          <a:xfrm>
            <a:off x="628475" y="3118363"/>
            <a:ext cx="10152939" cy="2474363"/>
          </a:xfrm>
        </p:spPr>
        <p:txBody>
          <a:bodyPr>
            <a:noAutofit/>
          </a:bodyPr>
          <a:lstStyle/>
          <a:p>
            <a:pPr marL="0" indent="0">
              <a:buNone/>
            </a:pPr>
            <a:r>
              <a:rPr lang="en-US" sz="5400" dirty="0">
                <a:latin typeface="Source Sans Pro" panose="020B0503030403020204" pitchFamily="34" charset="0"/>
                <a:ea typeface="Source Sans Pro" panose="020B0503030403020204" pitchFamily="34" charset="0"/>
              </a:rPr>
              <a:t>“And great fear came over the whole church, and over all who heard of these things.”</a:t>
            </a:r>
          </a:p>
        </p:txBody>
      </p:sp>
      <p:sp>
        <p:nvSpPr>
          <p:cNvPr id="4" name="Rectangle 3">
            <a:extLst>
              <a:ext uri="{FF2B5EF4-FFF2-40B4-BE49-F238E27FC236}">
                <a16:creationId xmlns:a16="http://schemas.microsoft.com/office/drawing/2014/main" id="{5318DFAF-E8A5-BF74-B6F4-FFA44AA8B78F}"/>
              </a:ext>
            </a:extLst>
          </p:cNvPr>
          <p:cNvSpPr/>
          <p:nvPr/>
        </p:nvSpPr>
        <p:spPr>
          <a:xfrm>
            <a:off x="0" y="2432295"/>
            <a:ext cx="9638950" cy="635262"/>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976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425</TotalTime>
  <Words>793</Words>
  <Application>Microsoft Office PowerPoint</Application>
  <PresentationFormat>Widescreen</PresentationFormat>
  <Paragraphs>46</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Aptos</vt:lpstr>
      <vt:lpstr>Source Sans Pro SemiBold</vt:lpstr>
      <vt:lpstr>Source Sans Pro</vt:lpstr>
      <vt:lpstr>Aptos Display</vt:lpstr>
      <vt:lpstr>Bebas Neue</vt:lpstr>
      <vt:lpstr>CRUSH Regular</vt:lpstr>
      <vt:lpstr>Office Theme</vt:lpstr>
      <vt:lpstr>Isaiah 2:5</vt:lpstr>
      <vt:lpstr>PowerPoint Presentation</vt:lpstr>
      <vt:lpstr>Daniel 2:44</vt:lpstr>
      <vt:lpstr>Isaiah 11:9-10</vt:lpstr>
      <vt:lpstr>Acts 2:45-46</vt:lpstr>
      <vt:lpstr>Acts 4:34-35</vt:lpstr>
      <vt:lpstr>PowerPoint Presentation</vt:lpstr>
      <vt:lpstr>Luke 1:1-4</vt:lpstr>
      <vt:lpstr>Acts 5:3</vt:lpstr>
      <vt:lpstr>We Can Be Filled By Satan</vt:lpstr>
      <vt:lpstr>Acts 5:1-2</vt:lpstr>
      <vt:lpstr>We Are Reminded of how god views sin</vt:lpstr>
      <vt:lpstr>Acts 5:7</vt:lpstr>
      <vt:lpstr>God May Give You An Opportunity to change</vt:lpstr>
      <vt:lpstr>Acts 5:11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2</cp:revision>
  <dcterms:created xsi:type="dcterms:W3CDTF">2026-03-07T13:13:00Z</dcterms:created>
  <dcterms:modified xsi:type="dcterms:W3CDTF">2026-04-26T01:06:20Z</dcterms:modified>
</cp:coreProperties>
</file>