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40" r:id="rId2"/>
    <p:sldId id="341" r:id="rId3"/>
    <p:sldId id="342" r:id="rId4"/>
    <p:sldId id="323" r:id="rId5"/>
    <p:sldId id="339" r:id="rId6"/>
    <p:sldId id="320" r:id="rId7"/>
    <p:sldId id="343" r:id="rId8"/>
    <p:sldId id="344" r:id="rId9"/>
    <p:sldId id="345" r:id="rId10"/>
    <p:sldId id="346" r:id="rId11"/>
    <p:sldId id="351" r:id="rId12"/>
    <p:sldId id="350" r:id="rId13"/>
    <p:sldId id="349" r:id="rId14"/>
    <p:sldId id="348" r:id="rId15"/>
    <p:sldId id="352" r:id="rId16"/>
    <p:sldId id="354" r:id="rId17"/>
    <p:sldId id="347" r:id="rId18"/>
    <p:sldId id="356" r:id="rId19"/>
    <p:sldId id="357" r:id="rId20"/>
    <p:sldId id="358" r:id="rId21"/>
    <p:sldId id="359" r:id="rId22"/>
    <p:sldId id="360" r:id="rId23"/>
    <p:sldId id="361" r:id="rId24"/>
    <p:sldId id="362" r:id="rId25"/>
  </p:sldIdLst>
  <p:sldSz cx="12192000" cy="6858000"/>
  <p:notesSz cx="6858000" cy="9144000"/>
  <p:embeddedFontLst>
    <p:embeddedFont>
      <p:font typeface="Nexa Rust Sans-Trial Black 2" pitchFamily="2" charset="0"/>
      <p:bold r:id="rId26"/>
    </p:embeddedFont>
    <p:embeddedFont>
      <p:font typeface="Nexa Rust Script R-Trial 4" pitchFamily="2" charset="0"/>
      <p:regular r:id="rId27"/>
    </p:embeddedFont>
    <p:embeddedFont>
      <p:font typeface="Source Sans Pro" panose="020B0503030403020204" pitchFamily="34" charset="0"/>
      <p:regular r:id="rId28"/>
      <p:bold r:id="rId29"/>
      <p:italic r:id="rId30"/>
      <p:boldItalic r:id="rId31"/>
    </p:embeddedFont>
    <p:embeddedFont>
      <p:font typeface="Transformers Movie" pitchFamily="2" charset="0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4C0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9FCC77-865A-48D1-9EBB-FD5A834DFB85}" v="1162" dt="2025-09-14T01:16:10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Tramell" userId="ae175e2037d93611" providerId="LiveId" clId="{757DD95B-F968-4CC6-A7BC-C35DAD8C234E}"/>
    <pc:docChg chg="undo custSel addSld delSld modSld sldOrd">
      <pc:chgData name="Steven Tramell" userId="ae175e2037d93611" providerId="LiveId" clId="{757DD95B-F968-4CC6-A7BC-C35DAD8C234E}" dt="2025-09-14T01:16:10.619" v="1365"/>
      <pc:docMkLst>
        <pc:docMk/>
      </pc:docMkLst>
      <pc:sldChg chg="modSp mod">
        <pc:chgData name="Steven Tramell" userId="ae175e2037d93611" providerId="LiveId" clId="{757DD95B-F968-4CC6-A7BC-C35DAD8C234E}" dt="2025-09-12T11:40:25.705" v="34" actId="1076"/>
        <pc:sldMkLst>
          <pc:docMk/>
          <pc:sldMk cId="2255099822" sldId="320"/>
        </pc:sldMkLst>
        <pc:spChg chg="mod">
          <ac:chgData name="Steven Tramell" userId="ae175e2037d93611" providerId="LiveId" clId="{757DD95B-F968-4CC6-A7BC-C35DAD8C234E}" dt="2025-09-12T11:40:25.705" v="34" actId="1076"/>
          <ac:spMkLst>
            <pc:docMk/>
            <pc:sldMk cId="2255099822" sldId="320"/>
            <ac:spMk id="2" creationId="{B3552FC8-B1B5-92D1-E8AB-D1CBBA67AE0C}"/>
          </ac:spMkLst>
        </pc:spChg>
        <pc:spChg chg="mod">
          <ac:chgData name="Steven Tramell" userId="ae175e2037d93611" providerId="LiveId" clId="{757DD95B-F968-4CC6-A7BC-C35DAD8C234E}" dt="2025-09-12T11:40:21.833" v="33" actId="404"/>
          <ac:spMkLst>
            <pc:docMk/>
            <pc:sldMk cId="2255099822" sldId="320"/>
            <ac:spMk id="4" creationId="{54848052-6261-732B-D9E5-DB8FCF12F52C}"/>
          </ac:spMkLst>
        </pc:spChg>
      </pc:sldChg>
      <pc:sldChg chg="del">
        <pc:chgData name="Steven Tramell" userId="ae175e2037d93611" providerId="LiveId" clId="{757DD95B-F968-4CC6-A7BC-C35DAD8C234E}" dt="2025-09-12T11:39:25.801" v="0" actId="47"/>
        <pc:sldMkLst>
          <pc:docMk/>
          <pc:sldMk cId="1066803471" sldId="337"/>
        </pc:sldMkLst>
      </pc:sldChg>
      <pc:sldChg chg="del">
        <pc:chgData name="Steven Tramell" userId="ae175e2037d93611" providerId="LiveId" clId="{757DD95B-F968-4CC6-A7BC-C35DAD8C234E}" dt="2025-09-12T11:39:26.283" v="1" actId="47"/>
        <pc:sldMkLst>
          <pc:docMk/>
          <pc:sldMk cId="3888828945" sldId="338"/>
        </pc:sldMkLst>
      </pc:sldChg>
      <pc:sldChg chg="modSp mod ord modAnim">
        <pc:chgData name="Steven Tramell" userId="ae175e2037d93611" providerId="LiveId" clId="{757DD95B-F968-4CC6-A7BC-C35DAD8C234E}" dt="2025-09-12T11:42:06.985" v="63"/>
        <pc:sldMkLst>
          <pc:docMk/>
          <pc:sldMk cId="2519477322" sldId="339"/>
        </pc:sldMkLst>
        <pc:spChg chg="mod">
          <ac:chgData name="Steven Tramell" userId="ae175e2037d93611" providerId="LiveId" clId="{757DD95B-F968-4CC6-A7BC-C35DAD8C234E}" dt="2025-09-12T11:41:51.080" v="58" actId="1076"/>
          <ac:spMkLst>
            <pc:docMk/>
            <pc:sldMk cId="2519477322" sldId="339"/>
            <ac:spMk id="2" creationId="{AA6FC3F6-E0A8-0AF4-8D5C-02C983FA28DE}"/>
          </ac:spMkLst>
        </pc:spChg>
        <pc:spChg chg="mod">
          <ac:chgData name="Steven Tramell" userId="ae175e2037d93611" providerId="LiveId" clId="{757DD95B-F968-4CC6-A7BC-C35DAD8C234E}" dt="2025-09-12T11:41:51.080" v="58" actId="1076"/>
          <ac:spMkLst>
            <pc:docMk/>
            <pc:sldMk cId="2519477322" sldId="339"/>
            <ac:spMk id="5" creationId="{B93CBED0-B8DA-C159-C2ED-386AB1863B02}"/>
          </ac:spMkLst>
        </pc:spChg>
        <pc:spChg chg="mod">
          <ac:chgData name="Steven Tramell" userId="ae175e2037d93611" providerId="LiveId" clId="{757DD95B-F968-4CC6-A7BC-C35DAD8C234E}" dt="2025-09-12T11:41:59.362" v="61" actId="6549"/>
          <ac:spMkLst>
            <pc:docMk/>
            <pc:sldMk cId="2519477322" sldId="339"/>
            <ac:spMk id="11" creationId="{5B7B1D6B-4892-0AE8-7B84-1CD90DBDDEFF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450281238" sldId="340"/>
        </pc:sldMkLst>
      </pc:sldChg>
      <pc:sldChg chg="addSp delSp modSp new mod ord setBg modAnim">
        <pc:chgData name="Steven Tramell" userId="ae175e2037d93611" providerId="LiveId" clId="{757DD95B-F968-4CC6-A7BC-C35DAD8C234E}" dt="2025-09-12T11:46:59.029" v="72"/>
        <pc:sldMkLst>
          <pc:docMk/>
          <pc:sldMk cId="3527798114" sldId="340"/>
        </pc:sldMkLst>
        <pc:picChg chg="add mod">
          <ac:chgData name="Steven Tramell" userId="ae175e2037d93611" providerId="LiveId" clId="{757DD95B-F968-4CC6-A7BC-C35DAD8C234E}" dt="2025-09-12T11:46:49.857" v="70" actId="962"/>
          <ac:picMkLst>
            <pc:docMk/>
            <pc:sldMk cId="3527798114" sldId="340"/>
            <ac:picMk id="5" creationId="{B2002DD5-600A-28CF-01AE-38DD35D3F2F8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3739784171" sldId="341"/>
        </pc:sldMkLst>
      </pc:sldChg>
      <pc:sldChg chg="addSp delSp modSp new mod setBg modAnim">
        <pc:chgData name="Steven Tramell" userId="ae175e2037d93611" providerId="LiveId" clId="{757DD95B-F968-4CC6-A7BC-C35DAD8C234E}" dt="2025-09-12T11:48:56.089" v="78"/>
        <pc:sldMkLst>
          <pc:docMk/>
          <pc:sldMk cId="4291101786" sldId="341"/>
        </pc:sldMkLst>
        <pc:picChg chg="add mod">
          <ac:chgData name="Steven Tramell" userId="ae175e2037d93611" providerId="LiveId" clId="{757DD95B-F968-4CC6-A7BC-C35DAD8C234E}" dt="2025-09-12T11:48:50.035" v="76" actId="27614"/>
          <ac:picMkLst>
            <pc:docMk/>
            <pc:sldMk cId="4291101786" sldId="341"/>
            <ac:picMk id="5" creationId="{EFCC7FE0-DC8E-7D34-7701-FB69E8894D92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1923199635" sldId="342"/>
        </pc:sldMkLst>
      </pc:sldChg>
      <pc:sldChg chg="addSp delSp modSp new mod setBg modAnim">
        <pc:chgData name="Steven Tramell" userId="ae175e2037d93611" providerId="LiveId" clId="{757DD95B-F968-4CC6-A7BC-C35DAD8C234E}" dt="2025-09-12T11:51:55.531" v="87"/>
        <pc:sldMkLst>
          <pc:docMk/>
          <pc:sldMk cId="4211206352" sldId="342"/>
        </pc:sldMkLst>
        <pc:picChg chg="add mod">
          <ac:chgData name="Steven Tramell" userId="ae175e2037d93611" providerId="LiveId" clId="{757DD95B-F968-4CC6-A7BC-C35DAD8C234E}" dt="2025-09-12T11:49:27.343" v="86" actId="962"/>
          <ac:picMkLst>
            <pc:docMk/>
            <pc:sldMk cId="4211206352" sldId="342"/>
            <ac:picMk id="5" creationId="{158A3783-6D40-E57C-BA23-5565C6B0583E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3333248271" sldId="343"/>
        </pc:sldMkLst>
      </pc:sldChg>
      <pc:sldChg chg="addSp delSp modSp new mod setBg modAnim">
        <pc:chgData name="Steven Tramell" userId="ae175e2037d93611" providerId="LiveId" clId="{757DD95B-F968-4CC6-A7BC-C35DAD8C234E}" dt="2025-09-12T12:04:18.413" v="133" actId="14100"/>
        <pc:sldMkLst>
          <pc:docMk/>
          <pc:sldMk cId="4008457391" sldId="343"/>
        </pc:sldMkLst>
        <pc:spChg chg="add mod">
          <ac:chgData name="Steven Tramell" userId="ae175e2037d93611" providerId="LiveId" clId="{757DD95B-F968-4CC6-A7BC-C35DAD8C234E}" dt="2025-09-12T12:04:18.413" v="133" actId="14100"/>
          <ac:spMkLst>
            <pc:docMk/>
            <pc:sldMk cId="4008457391" sldId="343"/>
            <ac:spMk id="6" creationId="{88A0E206-624C-A23A-74CA-F0334DC5EBCA}"/>
          </ac:spMkLst>
        </pc:spChg>
        <pc:spChg chg="add">
          <ac:chgData name="Steven Tramell" userId="ae175e2037d93611" providerId="LiveId" clId="{757DD95B-F968-4CC6-A7BC-C35DAD8C234E}" dt="2025-09-12T12:01:50.732" v="93" actId="26606"/>
          <ac:spMkLst>
            <pc:docMk/>
            <pc:sldMk cId="4008457391" sldId="343"/>
            <ac:spMk id="10" creationId="{42A4FC2C-047E-45A5-965D-8E1E3BF09BC6}"/>
          </ac:spMkLst>
        </pc:spChg>
        <pc:picChg chg="add mod">
          <ac:chgData name="Steven Tramell" userId="ae175e2037d93611" providerId="LiveId" clId="{757DD95B-F968-4CC6-A7BC-C35DAD8C234E}" dt="2025-09-12T12:01:50.732" v="93" actId="26606"/>
          <ac:picMkLst>
            <pc:docMk/>
            <pc:sldMk cId="4008457391" sldId="343"/>
            <ac:picMk id="5" creationId="{4DEFC985-9C4E-76A6-464E-E7B721C928D8}"/>
          </ac:picMkLst>
        </pc:picChg>
      </pc:sldChg>
      <pc:sldChg chg="addSp delSp modSp add mod setBg delAnim modAnim delDesignElem">
        <pc:chgData name="Steven Tramell" userId="ae175e2037d93611" providerId="LiveId" clId="{757DD95B-F968-4CC6-A7BC-C35DAD8C234E}" dt="2025-09-12T12:14:49.740" v="213" actId="115"/>
        <pc:sldMkLst>
          <pc:docMk/>
          <pc:sldMk cId="2839952687" sldId="344"/>
        </pc:sldMkLst>
        <pc:spChg chg="add mod">
          <ac:chgData name="Steven Tramell" userId="ae175e2037d93611" providerId="LiveId" clId="{757DD95B-F968-4CC6-A7BC-C35DAD8C234E}" dt="2025-09-12T12:11:33.627" v="167" actId="207"/>
          <ac:spMkLst>
            <pc:docMk/>
            <pc:sldMk cId="2839952687" sldId="344"/>
            <ac:spMk id="2" creationId="{2352F931-5B9B-9B3B-0175-94AA4E4B7E76}"/>
          </ac:spMkLst>
        </pc:spChg>
        <pc:spChg chg="add mod">
          <ac:chgData name="Steven Tramell" userId="ae175e2037d93611" providerId="LiveId" clId="{757DD95B-F968-4CC6-A7BC-C35DAD8C234E}" dt="2025-09-12T12:12:52.271" v="190" actId="1076"/>
          <ac:spMkLst>
            <pc:docMk/>
            <pc:sldMk cId="2839952687" sldId="344"/>
            <ac:spMk id="3" creationId="{67F6F60D-5787-1045-2015-A216E25BFC5E}"/>
          </ac:spMkLst>
        </pc:spChg>
        <pc:spChg chg="add mod">
          <ac:chgData name="Steven Tramell" userId="ae175e2037d93611" providerId="LiveId" clId="{757DD95B-F968-4CC6-A7BC-C35DAD8C234E}" dt="2025-09-12T12:14:49.740" v="213" actId="115"/>
          <ac:spMkLst>
            <pc:docMk/>
            <pc:sldMk cId="2839952687" sldId="344"/>
            <ac:spMk id="4" creationId="{FDC3DFCA-51A9-2EB7-22AE-AB924CC91021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3253803623" sldId="344"/>
        </pc:sldMkLst>
      </pc:sldChg>
      <pc:sldChg chg="modSp add mod modAnim">
        <pc:chgData name="Steven Tramell" userId="ae175e2037d93611" providerId="LiveId" clId="{757DD95B-F968-4CC6-A7BC-C35DAD8C234E}" dt="2025-09-12T12:14:55.245" v="214" actId="1076"/>
        <pc:sldMkLst>
          <pc:docMk/>
          <pc:sldMk cId="267249690" sldId="345"/>
        </pc:sldMkLst>
        <pc:spChg chg="mod">
          <ac:chgData name="Steven Tramell" userId="ae175e2037d93611" providerId="LiveId" clId="{757DD95B-F968-4CC6-A7BC-C35DAD8C234E}" dt="2025-09-12T12:14:55.245" v="214" actId="1076"/>
          <ac:spMkLst>
            <pc:docMk/>
            <pc:sldMk cId="267249690" sldId="345"/>
            <ac:spMk id="3" creationId="{661A8033-CB99-F3CD-02AB-AC9529C66E93}"/>
          </ac:spMkLst>
        </pc:spChg>
        <pc:spChg chg="mod">
          <ac:chgData name="Steven Tramell" userId="ae175e2037d93611" providerId="LiveId" clId="{757DD95B-F968-4CC6-A7BC-C35DAD8C234E}" dt="2025-09-12T12:14:55.245" v="214" actId="1076"/>
          <ac:spMkLst>
            <pc:docMk/>
            <pc:sldMk cId="267249690" sldId="345"/>
            <ac:spMk id="4" creationId="{B9ED1843-7AE0-9B2C-8EF3-CEA39895835B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717485351" sldId="345"/>
        </pc:sldMkLst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846014185" sldId="346"/>
        </pc:sldMkLst>
      </pc:sldChg>
      <pc:sldChg chg="modSp add mod modAnim">
        <pc:chgData name="Steven Tramell" userId="ae175e2037d93611" providerId="LiveId" clId="{757DD95B-F968-4CC6-A7BC-C35DAD8C234E}" dt="2025-09-12T12:20:48.502" v="231" actId="1076"/>
        <pc:sldMkLst>
          <pc:docMk/>
          <pc:sldMk cId="3952118751" sldId="346"/>
        </pc:sldMkLst>
        <pc:spChg chg="mod">
          <ac:chgData name="Steven Tramell" userId="ae175e2037d93611" providerId="LiveId" clId="{757DD95B-F968-4CC6-A7BC-C35DAD8C234E}" dt="2025-09-12T12:20:45.551" v="230" actId="1076"/>
          <ac:spMkLst>
            <pc:docMk/>
            <pc:sldMk cId="3952118751" sldId="346"/>
            <ac:spMk id="2" creationId="{302B86D4-29A0-3D40-A77C-6A5D0424842C}"/>
          </ac:spMkLst>
        </pc:spChg>
        <pc:spChg chg="mod">
          <ac:chgData name="Steven Tramell" userId="ae175e2037d93611" providerId="LiveId" clId="{757DD95B-F968-4CC6-A7BC-C35DAD8C234E}" dt="2025-09-12T12:20:48.502" v="231" actId="1076"/>
          <ac:spMkLst>
            <pc:docMk/>
            <pc:sldMk cId="3952118751" sldId="346"/>
            <ac:spMk id="3" creationId="{3DA06178-F4FF-6EA9-0B70-6F1BA112284A}"/>
          </ac:spMkLst>
        </pc:spChg>
        <pc:spChg chg="mod">
          <ac:chgData name="Steven Tramell" userId="ae175e2037d93611" providerId="LiveId" clId="{757DD95B-F968-4CC6-A7BC-C35DAD8C234E}" dt="2025-09-12T12:20:48.502" v="231" actId="1076"/>
          <ac:spMkLst>
            <pc:docMk/>
            <pc:sldMk cId="3952118751" sldId="346"/>
            <ac:spMk id="4" creationId="{3B285049-4FD0-1F0B-09E6-B1E105AC6C05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852055587" sldId="347"/>
        </pc:sldMkLst>
      </pc:sldChg>
      <pc:sldChg chg="addSp delSp modSp new mod modAnim">
        <pc:chgData name="Steven Tramell" userId="ae175e2037d93611" providerId="LiveId" clId="{757DD95B-F968-4CC6-A7BC-C35DAD8C234E}" dt="2025-09-14T00:20:11.775" v="338" actId="1076"/>
        <pc:sldMkLst>
          <pc:docMk/>
          <pc:sldMk cId="3701597744" sldId="347"/>
        </pc:sldMkLst>
        <pc:spChg chg="del">
          <ac:chgData name="Steven Tramell" userId="ae175e2037d93611" providerId="LiveId" clId="{757DD95B-F968-4CC6-A7BC-C35DAD8C234E}" dt="2025-09-14T00:17:37.546" v="298" actId="478"/>
          <ac:spMkLst>
            <pc:docMk/>
            <pc:sldMk cId="3701597744" sldId="347"/>
            <ac:spMk id="2" creationId="{424AEC17-B0D3-E7E1-8010-298606FD3ABD}"/>
          </ac:spMkLst>
        </pc:spChg>
        <pc:spChg chg="del">
          <ac:chgData name="Steven Tramell" userId="ae175e2037d93611" providerId="LiveId" clId="{757DD95B-F968-4CC6-A7BC-C35DAD8C234E}" dt="2025-09-14T00:17:37.546" v="298" actId="478"/>
          <ac:spMkLst>
            <pc:docMk/>
            <pc:sldMk cId="3701597744" sldId="347"/>
            <ac:spMk id="3" creationId="{61675852-EB65-3551-9C95-8104D313A862}"/>
          </ac:spMkLst>
        </pc:spChg>
        <pc:spChg chg="add mod">
          <ac:chgData name="Steven Tramell" userId="ae175e2037d93611" providerId="LiveId" clId="{757DD95B-F968-4CC6-A7BC-C35DAD8C234E}" dt="2025-09-14T00:20:11.775" v="338" actId="1076"/>
          <ac:spMkLst>
            <pc:docMk/>
            <pc:sldMk cId="3701597744" sldId="347"/>
            <ac:spMk id="6" creationId="{5F5FCA3A-B886-D80E-B47D-71D7D00CB32D}"/>
          </ac:spMkLst>
        </pc:spChg>
        <pc:picChg chg="add mod modCrop">
          <ac:chgData name="Steven Tramell" userId="ae175e2037d93611" providerId="LiveId" clId="{757DD95B-F968-4CC6-A7BC-C35DAD8C234E}" dt="2025-09-14T00:19:42.345" v="306" actId="732"/>
          <ac:picMkLst>
            <pc:docMk/>
            <pc:sldMk cId="3701597744" sldId="347"/>
            <ac:picMk id="5" creationId="{42CE1801-165A-2AA5-C337-11EBCFB59BB5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1596914219" sldId="348"/>
        </pc:sldMkLst>
      </pc:sldChg>
      <pc:sldChg chg="modSp add">
        <pc:chgData name="Steven Tramell" userId="ae175e2037d93611" providerId="LiveId" clId="{757DD95B-F968-4CC6-A7BC-C35DAD8C234E}" dt="2025-09-14T00:15:55.554" v="251" actId="20577"/>
        <pc:sldMkLst>
          <pc:docMk/>
          <pc:sldMk cId="1642248036" sldId="348"/>
        </pc:sldMkLst>
        <pc:spChg chg="mod">
          <ac:chgData name="Steven Tramell" userId="ae175e2037d93611" providerId="LiveId" clId="{757DD95B-F968-4CC6-A7BC-C35DAD8C234E}" dt="2025-09-14T00:15:55.554" v="251" actId="20577"/>
          <ac:spMkLst>
            <pc:docMk/>
            <pc:sldMk cId="1642248036" sldId="348"/>
            <ac:spMk id="3" creationId="{53FFCF23-EA78-66C6-C680-B67687502BCB}"/>
          </ac:spMkLst>
        </pc:spChg>
        <pc:spChg chg="mod">
          <ac:chgData name="Steven Tramell" userId="ae175e2037d93611" providerId="LiveId" clId="{757DD95B-F968-4CC6-A7BC-C35DAD8C234E}" dt="2025-09-14T00:15:50.441" v="236"/>
          <ac:spMkLst>
            <pc:docMk/>
            <pc:sldMk cId="1642248036" sldId="348"/>
            <ac:spMk id="4" creationId="{7580B5DD-77F3-3C40-3581-D9B43126F023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1042415471" sldId="349"/>
        </pc:sldMkLst>
      </pc:sldChg>
      <pc:sldChg chg="modSp add ord">
        <pc:chgData name="Steven Tramell" userId="ae175e2037d93611" providerId="LiveId" clId="{757DD95B-F968-4CC6-A7BC-C35DAD8C234E}" dt="2025-09-14T00:17:31.102" v="297"/>
        <pc:sldMkLst>
          <pc:docMk/>
          <pc:sldMk cId="2805105017" sldId="349"/>
        </pc:sldMkLst>
        <pc:spChg chg="mod">
          <ac:chgData name="Steven Tramell" userId="ae175e2037d93611" providerId="LiveId" clId="{757DD95B-F968-4CC6-A7BC-C35DAD8C234E}" dt="2025-09-14T00:16:49.462" v="274" actId="20577"/>
          <ac:spMkLst>
            <pc:docMk/>
            <pc:sldMk cId="2805105017" sldId="349"/>
            <ac:spMk id="3" creationId="{3EEC5287-8526-0614-EAFE-0B34D714963A}"/>
          </ac:spMkLst>
        </pc:spChg>
        <pc:spChg chg="mod">
          <ac:chgData name="Steven Tramell" userId="ae175e2037d93611" providerId="LiveId" clId="{757DD95B-F968-4CC6-A7BC-C35DAD8C234E}" dt="2025-09-14T00:16:55.858" v="277"/>
          <ac:spMkLst>
            <pc:docMk/>
            <pc:sldMk cId="2805105017" sldId="349"/>
            <ac:spMk id="4" creationId="{049419C1-09D9-D316-FD45-F1946B711FFE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643404005" sldId="350"/>
        </pc:sldMkLst>
      </pc:sldChg>
      <pc:sldChg chg="modSp add ord">
        <pc:chgData name="Steven Tramell" userId="ae175e2037d93611" providerId="LiveId" clId="{757DD95B-F968-4CC6-A7BC-C35DAD8C234E}" dt="2025-09-14T00:17:27.525" v="295"/>
        <pc:sldMkLst>
          <pc:docMk/>
          <pc:sldMk cId="2805252700" sldId="350"/>
        </pc:sldMkLst>
        <pc:spChg chg="mod">
          <ac:chgData name="Steven Tramell" userId="ae175e2037d93611" providerId="LiveId" clId="{757DD95B-F968-4CC6-A7BC-C35DAD8C234E}" dt="2025-09-14T00:17:24.429" v="293" actId="20577"/>
          <ac:spMkLst>
            <pc:docMk/>
            <pc:sldMk cId="2805252700" sldId="350"/>
            <ac:spMk id="3" creationId="{AAC73010-E56A-0034-768D-093F701E80F8}"/>
          </ac:spMkLst>
        </pc:spChg>
        <pc:spChg chg="mod">
          <ac:chgData name="Steven Tramell" userId="ae175e2037d93611" providerId="LiveId" clId="{757DD95B-F968-4CC6-A7BC-C35DAD8C234E}" dt="2025-09-14T00:17:19.358" v="281"/>
          <ac:spMkLst>
            <pc:docMk/>
            <pc:sldMk cId="2805252700" sldId="350"/>
            <ac:spMk id="4" creationId="{CE5BB26E-9558-46EC-887A-847B001D648D}"/>
          </ac:spMkLst>
        </pc:spChg>
      </pc:sldChg>
      <pc:sldChg chg="addSp delSp modSp new mod modAnim">
        <pc:chgData name="Steven Tramell" userId="ae175e2037d93611" providerId="LiveId" clId="{757DD95B-F968-4CC6-A7BC-C35DAD8C234E}" dt="2025-09-14T00:33:00.973" v="711"/>
        <pc:sldMkLst>
          <pc:docMk/>
          <pc:sldMk cId="2834277496" sldId="351"/>
        </pc:sldMkLst>
        <pc:spChg chg="del">
          <ac:chgData name="Steven Tramell" userId="ae175e2037d93611" providerId="LiveId" clId="{757DD95B-F968-4CC6-A7BC-C35DAD8C234E}" dt="2025-09-14T00:28:52.532" v="340" actId="478"/>
          <ac:spMkLst>
            <pc:docMk/>
            <pc:sldMk cId="2834277496" sldId="351"/>
            <ac:spMk id="2" creationId="{71F8BDC8-9434-F533-13BD-E8DBA7EBFA31}"/>
          </ac:spMkLst>
        </pc:spChg>
        <pc:spChg chg="del">
          <ac:chgData name="Steven Tramell" userId="ae175e2037d93611" providerId="LiveId" clId="{757DD95B-F968-4CC6-A7BC-C35DAD8C234E}" dt="2025-09-14T00:28:52.532" v="340" actId="478"/>
          <ac:spMkLst>
            <pc:docMk/>
            <pc:sldMk cId="2834277496" sldId="351"/>
            <ac:spMk id="3" creationId="{42AD9E13-8ECC-4628-2988-FF7E28D980BE}"/>
          </ac:spMkLst>
        </pc:spChg>
        <pc:spChg chg="add mod">
          <ac:chgData name="Steven Tramell" userId="ae175e2037d93611" providerId="LiveId" clId="{757DD95B-F968-4CC6-A7BC-C35DAD8C234E}" dt="2025-09-14T00:31:53.275" v="702" actId="114"/>
          <ac:spMkLst>
            <pc:docMk/>
            <pc:sldMk cId="2834277496" sldId="351"/>
            <ac:spMk id="4" creationId="{79926BA5-94EF-D03C-DD09-0655E0DC14EB}"/>
          </ac:spMkLst>
        </pc:spChg>
        <pc:spChg chg="add mod">
          <ac:chgData name="Steven Tramell" userId="ae175e2037d93611" providerId="LiveId" clId="{757DD95B-F968-4CC6-A7BC-C35DAD8C234E}" dt="2025-09-14T00:32:38.403" v="705" actId="1076"/>
          <ac:spMkLst>
            <pc:docMk/>
            <pc:sldMk cId="2834277496" sldId="351"/>
            <ac:spMk id="5" creationId="{773BFC38-3131-26AC-9552-83AD40963BF4}"/>
          </ac:spMkLst>
        </pc:spChg>
        <pc:spChg chg="add mod">
          <ac:chgData name="Steven Tramell" userId="ae175e2037d93611" providerId="LiveId" clId="{757DD95B-F968-4CC6-A7BC-C35DAD8C234E}" dt="2025-09-14T00:32:46.881" v="709" actId="1076"/>
          <ac:spMkLst>
            <pc:docMk/>
            <pc:sldMk cId="2834277496" sldId="351"/>
            <ac:spMk id="6" creationId="{E1EF5540-4116-7969-BBDF-80B0F1F28DDC}"/>
          </ac:spMkLst>
        </pc:spChg>
        <pc:picChg chg="add mod">
          <ac:chgData name="Steven Tramell" userId="ae175e2037d93611" providerId="LiveId" clId="{757DD95B-F968-4CC6-A7BC-C35DAD8C234E}" dt="2025-09-14T00:32:56.072" v="710"/>
          <ac:picMkLst>
            <pc:docMk/>
            <pc:sldMk cId="2834277496" sldId="351"/>
            <ac:picMk id="7" creationId="{FD71CABA-A8B7-43E2-48B6-0AFAFA3223E2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4176602426" sldId="351"/>
        </pc:sldMkLst>
      </pc:sldChg>
      <pc:sldChg chg="addSp delSp new mod modAnim">
        <pc:chgData name="Steven Tramell" userId="ae175e2037d93611" providerId="LiveId" clId="{757DD95B-F968-4CC6-A7BC-C35DAD8C234E}" dt="2025-09-14T00:35:13.664" v="715"/>
        <pc:sldMkLst>
          <pc:docMk/>
          <pc:sldMk cId="915467681" sldId="352"/>
        </pc:sldMkLst>
        <pc:spChg chg="del">
          <ac:chgData name="Steven Tramell" userId="ae175e2037d93611" providerId="LiveId" clId="{757DD95B-F968-4CC6-A7BC-C35DAD8C234E}" dt="2025-09-14T00:33:57.943" v="713" actId="478"/>
          <ac:spMkLst>
            <pc:docMk/>
            <pc:sldMk cId="915467681" sldId="352"/>
            <ac:spMk id="2" creationId="{51B36408-A918-E257-60BF-D2BAD8F96D46}"/>
          </ac:spMkLst>
        </pc:spChg>
        <pc:spChg chg="del">
          <ac:chgData name="Steven Tramell" userId="ae175e2037d93611" providerId="LiveId" clId="{757DD95B-F968-4CC6-A7BC-C35DAD8C234E}" dt="2025-09-14T00:33:57.943" v="713" actId="478"/>
          <ac:spMkLst>
            <pc:docMk/>
            <pc:sldMk cId="915467681" sldId="352"/>
            <ac:spMk id="3" creationId="{41477328-B428-6B57-EE95-27796C91D877}"/>
          </ac:spMkLst>
        </pc:spChg>
        <pc:picChg chg="add">
          <ac:chgData name="Steven Tramell" userId="ae175e2037d93611" providerId="LiveId" clId="{757DD95B-F968-4CC6-A7BC-C35DAD8C234E}" dt="2025-09-14T00:34:51.109" v="714" actId="22"/>
          <ac:picMkLst>
            <pc:docMk/>
            <pc:sldMk cId="915467681" sldId="352"/>
            <ac:picMk id="5" creationId="{AFA4BC27-49F0-0A4E-E094-2E472F71E571}"/>
          </ac:picMkLst>
        </pc:pic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1236860942" sldId="352"/>
        </pc:sldMkLst>
      </pc:sldChg>
      <pc:sldChg chg="new del">
        <pc:chgData name="Steven Tramell" userId="ae175e2037d93611" providerId="LiveId" clId="{757DD95B-F968-4CC6-A7BC-C35DAD8C234E}" dt="2025-09-14T00:35:31.668" v="718" actId="47"/>
        <pc:sldMkLst>
          <pc:docMk/>
          <pc:sldMk cId="1731754626" sldId="353"/>
        </pc:sldMkLst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3220258622" sldId="353"/>
        </pc:sldMkLst>
      </pc:sldChg>
      <pc:sldChg chg="add">
        <pc:chgData name="Steven Tramell" userId="ae175e2037d93611" providerId="LiveId" clId="{757DD95B-F968-4CC6-A7BC-C35DAD8C234E}" dt="2025-09-14T00:35:25.090" v="717"/>
        <pc:sldMkLst>
          <pc:docMk/>
          <pc:sldMk cId="1056604994" sldId="354"/>
        </pc:sldMkLst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793367895" sldId="354"/>
        </pc:sldMkLst>
      </pc:sldChg>
      <pc:sldChg chg="delSp new del mod">
        <pc:chgData name="Steven Tramell" userId="ae175e2037d93611" providerId="LiveId" clId="{757DD95B-F968-4CC6-A7BC-C35DAD8C234E}" dt="2025-09-14T00:56:23.170" v="758" actId="47"/>
        <pc:sldMkLst>
          <pc:docMk/>
          <pc:sldMk cId="1411423870" sldId="355"/>
        </pc:sldMkLst>
        <pc:spChg chg="del">
          <ac:chgData name="Steven Tramell" userId="ae175e2037d93611" providerId="LiveId" clId="{757DD95B-F968-4CC6-A7BC-C35DAD8C234E}" dt="2025-09-14T00:35:59.723" v="720" actId="478"/>
          <ac:spMkLst>
            <pc:docMk/>
            <pc:sldMk cId="1411423870" sldId="355"/>
            <ac:spMk id="2" creationId="{392EBA92-8A34-E248-03CE-FC7A50C7D77D}"/>
          </ac:spMkLst>
        </pc:spChg>
        <pc:spChg chg="del">
          <ac:chgData name="Steven Tramell" userId="ae175e2037d93611" providerId="LiveId" clId="{757DD95B-F968-4CC6-A7BC-C35DAD8C234E}" dt="2025-09-14T00:35:59.723" v="720" actId="478"/>
          <ac:spMkLst>
            <pc:docMk/>
            <pc:sldMk cId="1411423870" sldId="355"/>
            <ac:spMk id="3" creationId="{D4F9DBD8-227C-3D1A-513B-C3427036DD89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174428262" sldId="355"/>
        </pc:sldMkLst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731100594" sldId="356"/>
        </pc:sldMkLst>
      </pc:sldChg>
      <pc:sldChg chg="modSp add mod modAnim">
        <pc:chgData name="Steven Tramell" userId="ae175e2037d93611" providerId="LiveId" clId="{757DD95B-F968-4CC6-A7BC-C35DAD8C234E}" dt="2025-09-14T00:36:27.165" v="736"/>
        <pc:sldMkLst>
          <pc:docMk/>
          <pc:sldMk cId="3790404510" sldId="356"/>
        </pc:sldMkLst>
        <pc:spChg chg="mod">
          <ac:chgData name="Steven Tramell" userId="ae175e2037d93611" providerId="LiveId" clId="{757DD95B-F968-4CC6-A7BC-C35DAD8C234E}" dt="2025-09-14T00:36:21.366" v="735" actId="403"/>
          <ac:spMkLst>
            <pc:docMk/>
            <pc:sldMk cId="3790404510" sldId="356"/>
            <ac:spMk id="6" creationId="{2108449A-D69E-34D8-A2C1-07FE6478F9A1}"/>
          </ac:spMkLst>
        </pc:spChg>
      </pc:sldChg>
      <pc:sldChg chg="del">
        <pc:chgData name="Steven Tramell" userId="ae175e2037d93611" providerId="LiveId" clId="{757DD95B-F968-4CC6-A7BC-C35DAD8C234E}" dt="2025-09-12T11:40:49.256" v="35" actId="47"/>
        <pc:sldMkLst>
          <pc:docMk/>
          <pc:sldMk cId="2162909935" sldId="357"/>
        </pc:sldMkLst>
      </pc:sldChg>
      <pc:sldChg chg="modSp add">
        <pc:chgData name="Steven Tramell" userId="ae175e2037d93611" providerId="LiveId" clId="{757DD95B-F968-4CC6-A7BC-C35DAD8C234E}" dt="2025-09-14T00:36:32.372" v="742" actId="20577"/>
        <pc:sldMkLst>
          <pc:docMk/>
          <pc:sldMk cId="3824376546" sldId="357"/>
        </pc:sldMkLst>
        <pc:spChg chg="mod">
          <ac:chgData name="Steven Tramell" userId="ae175e2037d93611" providerId="LiveId" clId="{757DD95B-F968-4CC6-A7BC-C35DAD8C234E}" dt="2025-09-14T00:36:32.372" v="742" actId="20577"/>
          <ac:spMkLst>
            <pc:docMk/>
            <pc:sldMk cId="3824376546" sldId="357"/>
            <ac:spMk id="6" creationId="{DBE1DD23-372F-1E81-1991-22F14EA5FD3D}"/>
          </ac:spMkLst>
        </pc:spChg>
      </pc:sldChg>
      <pc:sldChg chg="modSp add">
        <pc:chgData name="Steven Tramell" userId="ae175e2037d93611" providerId="LiveId" clId="{757DD95B-F968-4CC6-A7BC-C35DAD8C234E}" dt="2025-09-14T00:37:01.452" v="751" actId="20577"/>
        <pc:sldMkLst>
          <pc:docMk/>
          <pc:sldMk cId="804525887" sldId="358"/>
        </pc:sldMkLst>
        <pc:spChg chg="mod">
          <ac:chgData name="Steven Tramell" userId="ae175e2037d93611" providerId="LiveId" clId="{757DD95B-F968-4CC6-A7BC-C35DAD8C234E}" dt="2025-09-14T00:37:01.452" v="751" actId="20577"/>
          <ac:spMkLst>
            <pc:docMk/>
            <pc:sldMk cId="804525887" sldId="358"/>
            <ac:spMk id="6" creationId="{7AC16661-DFF0-4342-8925-3FFE71B99B05}"/>
          </ac:spMkLst>
        </pc:spChg>
      </pc:sldChg>
      <pc:sldChg chg="modSp add">
        <pc:chgData name="Steven Tramell" userId="ae175e2037d93611" providerId="LiveId" clId="{757DD95B-F968-4CC6-A7BC-C35DAD8C234E}" dt="2025-09-14T00:39:06.424" v="756" actId="20577"/>
        <pc:sldMkLst>
          <pc:docMk/>
          <pc:sldMk cId="4115558458" sldId="359"/>
        </pc:sldMkLst>
        <pc:spChg chg="mod">
          <ac:chgData name="Steven Tramell" userId="ae175e2037d93611" providerId="LiveId" clId="{757DD95B-F968-4CC6-A7BC-C35DAD8C234E}" dt="2025-09-14T00:39:06.424" v="756" actId="20577"/>
          <ac:spMkLst>
            <pc:docMk/>
            <pc:sldMk cId="4115558458" sldId="359"/>
            <ac:spMk id="6" creationId="{9ACD9FC2-8598-C09A-C210-D7EF90D3480D}"/>
          </ac:spMkLst>
        </pc:spChg>
      </pc:sldChg>
      <pc:sldChg chg="addSp modSp add mod modAnim">
        <pc:chgData name="Steven Tramell" userId="ae175e2037d93611" providerId="LiveId" clId="{757DD95B-F968-4CC6-A7BC-C35DAD8C234E}" dt="2025-09-14T01:16:06.575" v="1363"/>
        <pc:sldMkLst>
          <pc:docMk/>
          <pc:sldMk cId="11291382" sldId="360"/>
        </pc:sldMkLst>
        <pc:spChg chg="mod">
          <ac:chgData name="Steven Tramell" userId="ae175e2037d93611" providerId="LiveId" clId="{757DD95B-F968-4CC6-A7BC-C35DAD8C234E}" dt="2025-09-14T00:56:45.354" v="791" actId="14100"/>
          <ac:spMkLst>
            <pc:docMk/>
            <pc:sldMk cId="11291382" sldId="360"/>
            <ac:spMk id="2" creationId="{D77641AA-B5CB-9FB9-3F07-814B7101DC4C}"/>
          </ac:spMkLst>
        </pc:spChg>
        <pc:spChg chg="add mod">
          <ac:chgData name="Steven Tramell" userId="ae175e2037d93611" providerId="LiveId" clId="{757DD95B-F968-4CC6-A7BC-C35DAD8C234E}" dt="2025-09-14T01:05:23.666" v="1000" actId="121"/>
          <ac:spMkLst>
            <pc:docMk/>
            <pc:sldMk cId="11291382" sldId="360"/>
            <ac:spMk id="4" creationId="{479F2600-5EA4-B45B-58DE-3765852CBE20}"/>
          </ac:spMkLst>
        </pc:spChg>
        <pc:spChg chg="mod">
          <ac:chgData name="Steven Tramell" userId="ae175e2037d93611" providerId="LiveId" clId="{757DD95B-F968-4CC6-A7BC-C35DAD8C234E}" dt="2025-09-14T01:05:10.691" v="998" actId="1076"/>
          <ac:spMkLst>
            <pc:docMk/>
            <pc:sldMk cId="11291382" sldId="360"/>
            <ac:spMk id="11" creationId="{E70DECCF-E71B-291F-D184-3D05D7E5A1AC}"/>
          </ac:spMkLst>
        </pc:spChg>
      </pc:sldChg>
      <pc:sldChg chg="modSp add mod modAnim">
        <pc:chgData name="Steven Tramell" userId="ae175e2037d93611" providerId="LiveId" clId="{757DD95B-F968-4CC6-A7BC-C35DAD8C234E}" dt="2025-09-14T01:16:08.725" v="1364"/>
        <pc:sldMkLst>
          <pc:docMk/>
          <pc:sldMk cId="3225180917" sldId="361"/>
        </pc:sldMkLst>
        <pc:spChg chg="mod">
          <ac:chgData name="Steven Tramell" userId="ae175e2037d93611" providerId="LiveId" clId="{757DD95B-F968-4CC6-A7BC-C35DAD8C234E}" dt="2025-09-14T01:07:15.128" v="1129" actId="121"/>
          <ac:spMkLst>
            <pc:docMk/>
            <pc:sldMk cId="3225180917" sldId="361"/>
            <ac:spMk id="4" creationId="{538E626C-F44D-3F60-88B8-1ED600013026}"/>
          </ac:spMkLst>
        </pc:spChg>
        <pc:spChg chg="mod">
          <ac:chgData name="Steven Tramell" userId="ae175e2037d93611" providerId="LiveId" clId="{757DD95B-F968-4CC6-A7BC-C35DAD8C234E}" dt="2025-09-14T01:07:30.789" v="1133" actId="20577"/>
          <ac:spMkLst>
            <pc:docMk/>
            <pc:sldMk cId="3225180917" sldId="361"/>
            <ac:spMk id="11" creationId="{FBBBAE2E-D940-1D8A-760D-CECF9B73A243}"/>
          </ac:spMkLst>
        </pc:spChg>
      </pc:sldChg>
      <pc:sldChg chg="modSp add mod modAnim">
        <pc:chgData name="Steven Tramell" userId="ae175e2037d93611" providerId="LiveId" clId="{757DD95B-F968-4CC6-A7BC-C35DAD8C234E}" dt="2025-09-14T01:16:10.619" v="1365"/>
        <pc:sldMkLst>
          <pc:docMk/>
          <pc:sldMk cId="2844160815" sldId="362"/>
        </pc:sldMkLst>
        <pc:spChg chg="mod">
          <ac:chgData name="Steven Tramell" userId="ae175e2037d93611" providerId="LiveId" clId="{757DD95B-F968-4CC6-A7BC-C35DAD8C234E}" dt="2025-09-14T01:15:10.302" v="1362" actId="20577"/>
          <ac:spMkLst>
            <pc:docMk/>
            <pc:sldMk cId="2844160815" sldId="362"/>
            <ac:spMk id="4" creationId="{B49052FB-FF21-67D9-D3A9-D28921A5BF66}"/>
          </ac:spMkLst>
        </pc:spChg>
        <pc:spChg chg="mod">
          <ac:chgData name="Steven Tramell" userId="ae175e2037d93611" providerId="LiveId" clId="{757DD95B-F968-4CC6-A7BC-C35DAD8C234E}" dt="2025-09-14T01:14:13.112" v="1344" actId="20577"/>
          <ac:spMkLst>
            <pc:docMk/>
            <pc:sldMk cId="2844160815" sldId="362"/>
            <ac:spMk id="11" creationId="{A0FB3AE2-4499-EFEF-A487-047135A37C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A8AC-0066-6AE3-610A-9BB88122D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87013-9D7B-EFB9-BB5C-CDDFA9DE4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B669D-54DA-EAD0-756F-937ED6C9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2E39A-8978-A67D-6D49-86BD2C00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ED496-1A68-6F55-9683-94B3CAD2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7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EE98-FA06-855E-D2D2-F1A612F5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3A3E-9566-4A06-AD27-8AE16BDBE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54F4B-B8CA-E8C5-EC88-97A1B499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D6F7-EC1E-64EC-9C26-250D74FD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F8C56-20F3-4FAC-AA2E-DC9E0429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6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2FAE-CB4D-0FAC-B0B3-540F8CC0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E9719-0D26-ACDF-1E95-2A2B69150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5A62C-E391-2965-B1DB-ED9E5131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9C28F-6365-97A6-7210-AF0B8705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87F15-F134-F744-6671-C550937E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4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BD07-29E8-A3F5-B532-295B4A85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E9CBC-85BD-CF00-7017-C9AA0FF24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61AE-C473-FCAB-C70B-8021E183C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5B35-4BA1-66E5-3497-A4D122E8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53012-9D89-8BBD-5702-59428F80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C6F5C-32D2-C12F-A37D-8559BBC4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9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8F91-8197-1714-43AE-05643AEA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4E27E-17AE-762F-0079-20F6A1198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62E6F-06CF-B30B-16DB-A799F5B3F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53BFB-08B1-EB87-0C6D-1F0EF1B6F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99B1C-55E3-BEFD-C7C0-89CCCD97A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F20F5-D47C-DC12-3824-969AC5FD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6DAFB-43BC-6311-F004-5C9FDC62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496486-51AC-201F-0960-B25B8C88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5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73B9-3A07-0214-B9B5-68E5BFCB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DF80C-D833-7FCA-2D84-A671AC3C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2C34E-24A3-988A-FC5A-7E1853F6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C32DBC-97F3-BBD0-334A-C6FC8A04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8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C48E6-36FA-BC8D-CDEF-124B2E3D0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2570C-ED66-9848-308D-D5743DFB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990BF-FEE0-6509-4016-39DA1B87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3DA6-FD15-FDE5-ABF9-60CFC3C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BFB0C-2009-4EA3-73F4-1B5F39D4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E8CC4-BEC1-E065-6A71-28E888894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E1B8D-62D7-CD41-25F0-73095A3A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D4524-991E-06DD-D15C-690D7701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F5972-1EFB-840E-A300-795790D8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2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6D53-2C54-7C99-4B10-FE7F7E9D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51D2AC-4D07-DB2E-0247-30B05AA40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A6EC6-9EB3-7BD0-CD48-249E08FD7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B9D1E-903F-2265-CDB4-474E76623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8ADE8-1B65-21A0-AF65-68869767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A327B-E833-5B5B-4DA4-76A7661F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48DF-2F95-2876-F0BF-F3BE735A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9B2DC-F2C7-4200-1B07-5D4D81ADA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6131B-5E0E-3B22-3B1B-C33A7D42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140C-8AFD-530D-09FC-BD925D65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6CE6A-4F8F-4993-B126-277D6521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332CCB-39CA-B46B-818A-EA7EC6FB73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962B6-5D19-95B7-1785-CB8CA5E44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BF405-180E-8AB4-6805-1FA80C2A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12979-59AA-F735-4187-82093835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08338-6AE4-1EB3-F23F-434CD2CC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5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73133A-F80B-90C2-0307-510C050A9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9353A-F1AD-47BF-6A83-708A3315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4290F-2F90-AC69-F381-0F80BA6FD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951D31-A885-47FD-9DD3-F9F857FC3818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42024-D572-5040-6B70-BF061FAA5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F89DB-860C-9D3D-AEAE-CC3B8598C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7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k over water with words&#10;&#10;AI-generated content may be incorrect.">
            <a:extLst>
              <a:ext uri="{FF2B5EF4-FFF2-40B4-BE49-F238E27FC236}">
                <a16:creationId xmlns:a16="http://schemas.microsoft.com/office/drawing/2014/main" id="{B2002DD5-600A-28CF-01AE-38DD35D3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3" y="0"/>
            <a:ext cx="100322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9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post with a lost sign and mountains in the background&#10;&#10;AI-generated content may be incorrect.">
            <a:extLst>
              <a:ext uri="{FF2B5EF4-FFF2-40B4-BE49-F238E27FC236}">
                <a16:creationId xmlns:a16="http://schemas.microsoft.com/office/drawing/2014/main" id="{EFCC7FE0-DC8E-7D34-7701-FB69E8894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plant with black text&#10;&#10;AI-generated content may be incorrect.">
            <a:extLst>
              <a:ext uri="{FF2B5EF4-FFF2-40B4-BE49-F238E27FC236}">
                <a16:creationId xmlns:a16="http://schemas.microsoft.com/office/drawing/2014/main" id="{158A3783-6D40-E57C-BA23-5565C6B05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76" y="253276"/>
            <a:ext cx="6351447" cy="635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C25F7-AF81-F1BB-7C12-BB50053A3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A525-8AAF-CCFC-F59F-88A5B04A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38" y="298024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Romans 12:1-2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C5437-D141-F58C-F3DA-B2292BC4D09A}"/>
              </a:ext>
            </a:extLst>
          </p:cNvPr>
          <p:cNvSpPr/>
          <p:nvPr/>
        </p:nvSpPr>
        <p:spPr>
          <a:xfrm>
            <a:off x="-25444" y="1300422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FBA0B8-52B6-4A40-E210-4D16544055CE}"/>
              </a:ext>
            </a:extLst>
          </p:cNvPr>
          <p:cNvSpPr txBox="1"/>
          <p:nvPr/>
        </p:nvSpPr>
        <p:spPr>
          <a:xfrm>
            <a:off x="621537" y="1842408"/>
            <a:ext cx="1064499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“Therefore I urge you, brethren, by the mercies of God, to present your bodies a living and holy sacrifice.. And do not be conformed to this world,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but be transformed by the renewing of your mind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so that you may prove what the will of God is, that which is good and acceptable and perfect.” (NASB)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BB9AC-795D-25F3-A173-35D983D70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8103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B7017-991B-5FE2-981C-571075AEA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FC3F6-E0A8-0AF4-8D5C-02C983FA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0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Colossians 3:15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3CBED0-B8DA-C159-C2ED-386AB1863B02}"/>
              </a:ext>
            </a:extLst>
          </p:cNvPr>
          <p:cNvSpPr/>
          <p:nvPr/>
        </p:nvSpPr>
        <p:spPr>
          <a:xfrm>
            <a:off x="0" y="1002398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7B1D6B-4892-0AE8-7B84-1CD90DBDDEFF}"/>
              </a:ext>
            </a:extLst>
          </p:cNvPr>
          <p:cNvSpPr txBox="1"/>
          <p:nvPr/>
        </p:nvSpPr>
        <p:spPr>
          <a:xfrm>
            <a:off x="646981" y="1544384"/>
            <a:ext cx="1064499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“So, as those who have been chosen of God, holy and beloved, put on a heart of compassion, kindness, humility, gentleness and patience; bearing with one another, and forgiving each other, whoever has a complaint against anyone; just as the Lord forgave you, so also should you. Beyond all these things put on love, which is the perfect bond of unity. </a:t>
            </a: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Let the peace of Christ rule in your hearts</a:t>
            </a: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to which indeed you were called in one body; and be thankful.”</a:t>
            </a:r>
            <a:endParaRPr lang="en-US" sz="4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9FE3BF-6E30-6C75-FA0C-4876D38AE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1947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origami birds&#10;&#10;AI-generated content may be incorrect.">
            <a:extLst>
              <a:ext uri="{FF2B5EF4-FFF2-40B4-BE49-F238E27FC236}">
                <a16:creationId xmlns:a16="http://schemas.microsoft.com/office/drawing/2014/main" id="{B60FD2EB-885F-9794-9224-64667285B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848052-6261-732B-D9E5-DB8FCF12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15999" y="621151"/>
            <a:ext cx="8660920" cy="132556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>
              <a:bevelT w="57150"/>
            </a:sp3d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Transformers Movie" pitchFamily="2" charset="0"/>
              </a:rPr>
              <a:t>Transformed</a:t>
            </a:r>
            <a:endParaRPr lang="en-US" sz="6000" dirty="0">
              <a:solidFill>
                <a:schemeClr val="bg1"/>
              </a:solidFill>
              <a:latin typeface="Transformers Movie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552FC8-B1B5-92D1-E8AB-D1CBBA67AE0C}"/>
              </a:ext>
            </a:extLst>
          </p:cNvPr>
          <p:cNvSpPr txBox="1"/>
          <p:nvPr/>
        </p:nvSpPr>
        <p:spPr>
          <a:xfrm>
            <a:off x="299365" y="1392716"/>
            <a:ext cx="7030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C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PEOPLE OF PEACE</a:t>
            </a:r>
          </a:p>
        </p:txBody>
      </p:sp>
    </p:spTree>
    <p:extLst>
      <p:ext uri="{BB962C8B-B14F-4D97-AF65-F5344CB8AC3E}">
        <p14:creationId xmlns:p14="http://schemas.microsoft.com/office/powerpoint/2010/main" val="225509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4DEFC985-9C4E-76A6-464E-E7B721C92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A0E206-624C-A23A-74CA-F0334DC5EBCA}"/>
              </a:ext>
            </a:extLst>
          </p:cNvPr>
          <p:cNvSpPr txBox="1"/>
          <p:nvPr/>
        </p:nvSpPr>
        <p:spPr>
          <a:xfrm>
            <a:off x="0" y="482803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Nexa Rust Script R-Trial 4" pitchFamily="2" charset="0"/>
              </a:rPr>
              <a:t>The Peace of Christ</a:t>
            </a:r>
          </a:p>
        </p:txBody>
      </p:sp>
    </p:spTree>
    <p:extLst>
      <p:ext uri="{BB962C8B-B14F-4D97-AF65-F5344CB8AC3E}">
        <p14:creationId xmlns:p14="http://schemas.microsoft.com/office/powerpoint/2010/main" val="40084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7990C-F255-E26E-03F2-E25A297C3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89021F8D-7F81-19B6-CB48-D6B82D261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52F931-5B9B-9B3B-0175-94AA4E4B7E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7F6F60D-5787-1045-2015-A216E25B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1" y="990683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Isaiah 9:6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C3DFCA-51A9-2EB7-22AE-AB924CC91021}"/>
              </a:ext>
            </a:extLst>
          </p:cNvPr>
          <p:cNvSpPr txBox="1"/>
          <p:nvPr/>
        </p:nvSpPr>
        <p:spPr>
          <a:xfrm>
            <a:off x="646982" y="2106607"/>
            <a:ext cx="1038519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a child will be born to us, a son will be given to us; And the government will rest on His shoulders; And His name will be called Wonderful Counselor, Mighty God, Eternal Father, </a:t>
            </a:r>
            <a:r>
              <a:rPr lang="en-US" sz="4000" u="sng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Prince of Peace.</a:t>
            </a:r>
          </a:p>
        </p:txBody>
      </p:sp>
    </p:spTree>
    <p:extLst>
      <p:ext uri="{BB962C8B-B14F-4D97-AF65-F5344CB8AC3E}">
        <p14:creationId xmlns:p14="http://schemas.microsoft.com/office/powerpoint/2010/main" val="28399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3D35F-1FAD-E236-A3A3-3EB7E3055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FED30074-0B5D-FC76-8FEC-BF4577D4C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6C11E2-3023-0E95-4E77-2AEABAB755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1A8033-CB99-F3CD-02AB-AC9529C6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1" y="724036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Isaiah 11:6,9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D1843-7AE0-9B2C-8EF3-CEA39895835B}"/>
              </a:ext>
            </a:extLst>
          </p:cNvPr>
          <p:cNvSpPr txBox="1"/>
          <p:nvPr/>
        </p:nvSpPr>
        <p:spPr>
          <a:xfrm>
            <a:off x="646982" y="1839960"/>
            <a:ext cx="1038519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the wolf will dwell with the lamb, And the leopard will lie down with the young goat, And the calf and the young lion and the fatling together; And a little boy will lead them… </a:t>
            </a:r>
            <a:r>
              <a:rPr lang="en-US" sz="4000" u="sng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They will not hurt or destroy in all My holy mountain</a:t>
            </a: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For the earth will be full of the knowledge of the LORD As the waters cover the sea.”</a:t>
            </a:r>
          </a:p>
          <a:p>
            <a:endParaRPr lang="en-US" sz="4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4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07B09-3652-3C0E-5F98-4DDEFC680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A26FBB30-B477-61C3-4136-3AF9B5850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2B86D4-29A0-3D40-A77C-6A5D042484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A06178-F4FF-6EA9-0B70-6F1BA1122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31" y="1412805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John 14:27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285049-4FD0-1F0B-09E6-B1E105AC6C05}"/>
              </a:ext>
            </a:extLst>
          </p:cNvPr>
          <p:cNvSpPr txBox="1"/>
          <p:nvPr/>
        </p:nvSpPr>
        <p:spPr>
          <a:xfrm>
            <a:off x="623232" y="2528729"/>
            <a:ext cx="103851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Peace I leave with you; my peace I give to you. Not as the world gives do I give to you. Let not your hearts be troubled, neither let them be afraid. </a:t>
            </a:r>
          </a:p>
        </p:txBody>
      </p:sp>
    </p:spTree>
    <p:extLst>
      <p:ext uri="{BB962C8B-B14F-4D97-AF65-F5344CB8AC3E}">
        <p14:creationId xmlns:p14="http://schemas.microsoft.com/office/powerpoint/2010/main" val="395211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926BA5-94EF-D03C-DD09-0655E0DC14EB}"/>
              </a:ext>
            </a:extLst>
          </p:cNvPr>
          <p:cNvSpPr txBox="1"/>
          <p:nvPr/>
        </p:nvSpPr>
        <p:spPr>
          <a:xfrm>
            <a:off x="713483" y="2028616"/>
            <a:ext cx="1064499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peace that Jesus gives us is </a:t>
            </a:r>
            <a:r>
              <a:rPr lang="en-US" sz="4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real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4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powerful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and </a:t>
            </a:r>
            <a:r>
              <a:rPr lang="en-US" sz="4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personal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It should profoundly affect our outlook on life – and by virtue – everyone we come in contact with.</a:t>
            </a:r>
            <a:endParaRPr lang="en-US" sz="5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3BFC38-3131-26AC-9552-83AD40963BF4}"/>
              </a:ext>
            </a:extLst>
          </p:cNvPr>
          <p:cNvSpPr/>
          <p:nvPr/>
        </p:nvSpPr>
        <p:spPr>
          <a:xfrm>
            <a:off x="0" y="5178830"/>
            <a:ext cx="9057736" cy="16449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F5540-4116-7969-BBDF-80B0F1F28DDC}"/>
              </a:ext>
            </a:extLst>
          </p:cNvPr>
          <p:cNvSpPr/>
          <p:nvPr/>
        </p:nvSpPr>
        <p:spPr>
          <a:xfrm rot="10800000">
            <a:off x="3134264" y="1514676"/>
            <a:ext cx="9057736" cy="16449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71CABA-A8B7-43E2-48B6-0AFAFA322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427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EA45F-5EC6-6F05-D496-8B05E441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470D6E05-FB19-631D-9C79-598855672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722D3C-AFAE-2AD7-FD1F-87B0FC0A0F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C73010-E56A-0034-768D-093F701E8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31" y="1412805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Romans 14:17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5BB26E-9558-46EC-887A-847B001D648D}"/>
              </a:ext>
            </a:extLst>
          </p:cNvPr>
          <p:cNvSpPr txBox="1"/>
          <p:nvPr/>
        </p:nvSpPr>
        <p:spPr>
          <a:xfrm>
            <a:off x="623232" y="2528729"/>
            <a:ext cx="103851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the kingdom of God is not a matter of eating and drinking but of righteousness and peace and joy in the Holy Spirit.</a:t>
            </a:r>
          </a:p>
        </p:txBody>
      </p:sp>
    </p:spTree>
    <p:extLst>
      <p:ext uri="{BB962C8B-B14F-4D97-AF65-F5344CB8AC3E}">
        <p14:creationId xmlns:p14="http://schemas.microsoft.com/office/powerpoint/2010/main" val="280525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CE4A9-E6B9-8BEB-46DF-A2911A527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53CC3C65-73BD-7348-89F2-DA3D00F2A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393B1D-AFBD-7B99-C91C-64A8F6DEAA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EC5287-8526-0614-EAFE-0B34D714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31" y="1412805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2</a:t>
            </a:r>
            <a:r>
              <a:rPr lang="en-US" sz="4800" baseline="30000" dirty="0">
                <a:solidFill>
                  <a:srgbClr val="FFC000"/>
                </a:solidFill>
                <a:latin typeface="Nexa Rust Sans-Trial Black 2" pitchFamily="2" charset="0"/>
              </a:rPr>
              <a:t>nd</a:t>
            </a:r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 Corinthians 13:11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419C1-09D9-D316-FD45-F1946B711FFE}"/>
              </a:ext>
            </a:extLst>
          </p:cNvPr>
          <p:cNvSpPr txBox="1"/>
          <p:nvPr/>
        </p:nvSpPr>
        <p:spPr>
          <a:xfrm>
            <a:off x="623232" y="2528729"/>
            <a:ext cx="103851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Finally, brothers, rejoice. Aim for restoration, comfort one another, agree with one another, live in peace; and the God of love and peace will be with you.</a:t>
            </a:r>
          </a:p>
        </p:txBody>
      </p:sp>
    </p:spTree>
    <p:extLst>
      <p:ext uri="{BB962C8B-B14F-4D97-AF65-F5344CB8AC3E}">
        <p14:creationId xmlns:p14="http://schemas.microsoft.com/office/powerpoint/2010/main" val="280510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98D65-1719-BFDF-91C8-F8A71012A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a path&#10;&#10;AI-generated content may be incorrect.">
            <a:extLst>
              <a:ext uri="{FF2B5EF4-FFF2-40B4-BE49-F238E27FC236}">
                <a16:creationId xmlns:a16="http://schemas.microsoft.com/office/drawing/2014/main" id="{05E5445A-DB07-08EE-A805-DD1E21368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D78CD8-51B7-5EDE-23C2-DFCDA7E363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FFCF23-EA78-66C6-C680-B67687502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31" y="1412805"/>
            <a:ext cx="866092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2</a:t>
            </a:r>
            <a:r>
              <a:rPr lang="en-US" sz="4800" baseline="30000" dirty="0">
                <a:solidFill>
                  <a:srgbClr val="FFC000"/>
                </a:solidFill>
                <a:latin typeface="Nexa Rust Sans-Trial Black 2" pitchFamily="2" charset="0"/>
              </a:rPr>
              <a:t>nd</a:t>
            </a:r>
            <a:r>
              <a:rPr lang="en-US" sz="4800" dirty="0">
                <a:solidFill>
                  <a:srgbClr val="FFC000"/>
                </a:solidFill>
                <a:latin typeface="Nexa Rust Sans-Trial Black 2" pitchFamily="2" charset="0"/>
              </a:rPr>
              <a:t> Peter 3:14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80B5DD-77F3-3C40-3581-D9B43126F023}"/>
              </a:ext>
            </a:extLst>
          </p:cNvPr>
          <p:cNvSpPr txBox="1"/>
          <p:nvPr/>
        </p:nvSpPr>
        <p:spPr>
          <a:xfrm>
            <a:off x="623232" y="2528729"/>
            <a:ext cx="103851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Therefore, beloved, since you are waiting for these, be diligent to be found by him without spot or blemish, and at peace.</a:t>
            </a:r>
          </a:p>
        </p:txBody>
      </p:sp>
    </p:spTree>
    <p:extLst>
      <p:ext uri="{BB962C8B-B14F-4D97-AF65-F5344CB8AC3E}">
        <p14:creationId xmlns:p14="http://schemas.microsoft.com/office/powerpoint/2010/main" val="164224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A4BC27-49F0-0A4E-E094-2E472F71E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361522"/>
            <a:ext cx="10231278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6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FFDBD-B7F5-6282-B4B1-CA31B04FB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1E456-F2EA-0126-C10D-FF5361BE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2" y="0"/>
            <a:ext cx="8660920" cy="132556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Nexa Rust Sans-Trial Black 2" pitchFamily="2" charset="0"/>
              </a:rPr>
              <a:t>Colossians 3:15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CCD66E-CB05-3A71-6BDE-53CD1EA0B570}"/>
              </a:ext>
            </a:extLst>
          </p:cNvPr>
          <p:cNvSpPr/>
          <p:nvPr/>
        </p:nvSpPr>
        <p:spPr>
          <a:xfrm>
            <a:off x="0" y="1002398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54521D-5981-6952-9CCE-276693B3300C}"/>
              </a:ext>
            </a:extLst>
          </p:cNvPr>
          <p:cNvSpPr txBox="1"/>
          <p:nvPr/>
        </p:nvSpPr>
        <p:spPr>
          <a:xfrm>
            <a:off x="646981" y="1544384"/>
            <a:ext cx="1064499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“So, as those who have been chosen of God, holy and beloved, put on a heart of compassion, kindness, humility, gentleness and patience; bearing with one another, and forgiving each other, whoever has a complaint against anyone; just as the Lord forgave you, so also should you. Beyond all these things put on love, which is the perfect bond of unity. </a:t>
            </a:r>
            <a:r>
              <a:rPr lang="en-US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Let the peace of Christ rule in your hearts</a:t>
            </a: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to which indeed you were called in one body; and be thankful.”</a:t>
            </a:r>
            <a:endParaRPr lang="en-US" sz="4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6A4F15-DF3B-A026-4E43-A7593E6AF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660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hrone in a room with columns and a light coming through&#10;&#10;AI-generated content may be incorrect.">
            <a:extLst>
              <a:ext uri="{FF2B5EF4-FFF2-40B4-BE49-F238E27FC236}">
                <a16:creationId xmlns:a16="http://schemas.microsoft.com/office/drawing/2014/main" id="{42CE1801-165A-2AA5-C337-11EBCFB59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F5FCA3A-B886-D80E-B47D-71D7D00C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2" y="2584900"/>
            <a:ext cx="106405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Nexa Rust Sans-Trial Black 2" pitchFamily="2" charset="0"/>
              </a:rPr>
              <a:t>What Rules In Your Heart?</a:t>
            </a:r>
          </a:p>
        </p:txBody>
      </p:sp>
    </p:spTree>
    <p:extLst>
      <p:ext uri="{BB962C8B-B14F-4D97-AF65-F5344CB8AC3E}">
        <p14:creationId xmlns:p14="http://schemas.microsoft.com/office/powerpoint/2010/main" val="37015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D831-44D0-55BF-20DF-58F65953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hrone in a room with columns and a light coming through&#10;&#10;AI-generated content may be incorrect.">
            <a:extLst>
              <a:ext uri="{FF2B5EF4-FFF2-40B4-BE49-F238E27FC236}">
                <a16:creationId xmlns:a16="http://schemas.microsoft.com/office/drawing/2014/main" id="{0D9FCFA5-95A3-3F82-8A28-0E825A1E9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108449A-D69E-34D8-A2C1-07FE647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2" y="2584900"/>
            <a:ext cx="10640514" cy="1325563"/>
          </a:xfrm>
        </p:spPr>
        <p:txBody>
          <a:bodyPr>
            <a:no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Nexa Rust Sans-Trial Black 2" pitchFamily="2" charset="0"/>
              </a:rPr>
              <a:t>Worry</a:t>
            </a:r>
          </a:p>
        </p:txBody>
      </p:sp>
    </p:spTree>
    <p:extLst>
      <p:ext uri="{BB962C8B-B14F-4D97-AF65-F5344CB8AC3E}">
        <p14:creationId xmlns:p14="http://schemas.microsoft.com/office/powerpoint/2010/main" val="379040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BB97-EA4F-E3C5-7BFF-EDCCF0275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hrone in a room with columns and a light coming through&#10;&#10;AI-generated content may be incorrect.">
            <a:extLst>
              <a:ext uri="{FF2B5EF4-FFF2-40B4-BE49-F238E27FC236}">
                <a16:creationId xmlns:a16="http://schemas.microsoft.com/office/drawing/2014/main" id="{B0118D79-A2C0-3C6C-1274-443DE86D9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BE1DD23-372F-1E81-1991-22F14EA5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2" y="2584900"/>
            <a:ext cx="10640514" cy="1325563"/>
          </a:xfrm>
        </p:spPr>
        <p:txBody>
          <a:bodyPr>
            <a:no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Nexa Rust Sans-Trial Black 2" pitchFamily="2" charset="0"/>
              </a:rPr>
              <a:t>anger</a:t>
            </a:r>
          </a:p>
        </p:txBody>
      </p:sp>
    </p:spTree>
    <p:extLst>
      <p:ext uri="{BB962C8B-B14F-4D97-AF65-F5344CB8AC3E}">
        <p14:creationId xmlns:p14="http://schemas.microsoft.com/office/powerpoint/2010/main" val="382437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6208-5CBD-926D-B400-94CCEBD22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hrone in a room with columns and a light coming through&#10;&#10;AI-generated content may be incorrect.">
            <a:extLst>
              <a:ext uri="{FF2B5EF4-FFF2-40B4-BE49-F238E27FC236}">
                <a16:creationId xmlns:a16="http://schemas.microsoft.com/office/drawing/2014/main" id="{5F000C07-0DFB-72CC-1E4B-C22B6AB76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AC16661-DFF0-4342-8925-3FFE71B99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2" y="2584900"/>
            <a:ext cx="10640514" cy="1325563"/>
          </a:xfrm>
        </p:spPr>
        <p:txBody>
          <a:bodyPr>
            <a:no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Nexa Rust Sans-Trial Black 2" pitchFamily="2" charset="0"/>
              </a:rPr>
              <a:t>passions</a:t>
            </a:r>
          </a:p>
        </p:txBody>
      </p:sp>
    </p:spTree>
    <p:extLst>
      <p:ext uri="{BB962C8B-B14F-4D97-AF65-F5344CB8AC3E}">
        <p14:creationId xmlns:p14="http://schemas.microsoft.com/office/powerpoint/2010/main" val="80452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9840F-9F52-41E0-D076-D66350417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hrone in a room with columns and a light coming through&#10;&#10;AI-generated content may be incorrect.">
            <a:extLst>
              <a:ext uri="{FF2B5EF4-FFF2-40B4-BE49-F238E27FC236}">
                <a16:creationId xmlns:a16="http://schemas.microsoft.com/office/drawing/2014/main" id="{44C29702-8932-AA07-38F7-3259C2829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ACD9FC2-8598-C09A-C210-D7EF90D34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2" y="2584900"/>
            <a:ext cx="10640514" cy="1325563"/>
          </a:xfrm>
        </p:spPr>
        <p:txBody>
          <a:bodyPr>
            <a:no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Nexa Rust Sans-Trial Black 2" pitchFamily="2" charset="0"/>
              </a:rPr>
              <a:t>envy</a:t>
            </a:r>
          </a:p>
        </p:txBody>
      </p:sp>
    </p:spTree>
    <p:extLst>
      <p:ext uri="{BB962C8B-B14F-4D97-AF65-F5344CB8AC3E}">
        <p14:creationId xmlns:p14="http://schemas.microsoft.com/office/powerpoint/2010/main" val="411555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20CA3-4E5D-DA8F-B8F9-6E091DC2D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641AA-B5CB-9FB9-3F07-814B7101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1" y="0"/>
            <a:ext cx="10043185" cy="1325563"/>
          </a:xfrm>
        </p:spPr>
        <p:txBody>
          <a:bodyPr>
            <a:noAutofit/>
          </a:bodyPr>
          <a:lstStyle/>
          <a:p>
            <a:r>
              <a:rPr lang="en-US" dirty="0">
                <a:latin typeface="Nexa Rust Sans-Trial Black 2" pitchFamily="2" charset="0"/>
              </a:rPr>
              <a:t>How Can I Let Peace Rule?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0727EE-98E3-789F-B7A2-34CE3D4AC134}"/>
              </a:ext>
            </a:extLst>
          </p:cNvPr>
          <p:cNvSpPr/>
          <p:nvPr/>
        </p:nvSpPr>
        <p:spPr>
          <a:xfrm>
            <a:off x="0" y="1002398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0DECCF-E71B-291F-D184-3D05D7E5A1AC}"/>
              </a:ext>
            </a:extLst>
          </p:cNvPr>
          <p:cNvSpPr txBox="1"/>
          <p:nvPr/>
        </p:nvSpPr>
        <p:spPr>
          <a:xfrm>
            <a:off x="731938" y="1875550"/>
            <a:ext cx="106449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 Constantly remind yourself of the peace you have with God.  </a:t>
            </a:r>
            <a:endParaRPr lang="en-US" sz="6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D1F54D-E8DE-9CF6-AEC7-AC7F1AF44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9F2600-5EA4-B45B-58DE-3765852CBE20}"/>
              </a:ext>
            </a:extLst>
          </p:cNvPr>
          <p:cNvSpPr txBox="1"/>
          <p:nvPr/>
        </p:nvSpPr>
        <p:spPr>
          <a:xfrm>
            <a:off x="731938" y="4298858"/>
            <a:ext cx="93929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May the God of hope fill you with all joy and peace in believing, so that by the power of the Holy Spirit you may abound in hope.</a:t>
            </a:r>
          </a:p>
          <a:p>
            <a:pPr algn="r"/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-Romans 15:13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129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E1365-4835-3608-03A4-C44FC922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AE76-4B52-7999-CE87-E080EA27B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1" y="0"/>
            <a:ext cx="10043185" cy="1325563"/>
          </a:xfrm>
        </p:spPr>
        <p:txBody>
          <a:bodyPr>
            <a:noAutofit/>
          </a:bodyPr>
          <a:lstStyle/>
          <a:p>
            <a:r>
              <a:rPr lang="en-US" dirty="0">
                <a:latin typeface="Nexa Rust Sans-Trial Black 2" pitchFamily="2" charset="0"/>
              </a:rPr>
              <a:t>How Can I Let Peace Rule?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75EA2-B1E1-C97D-0B88-24B413C1C590}"/>
              </a:ext>
            </a:extLst>
          </p:cNvPr>
          <p:cNvSpPr/>
          <p:nvPr/>
        </p:nvSpPr>
        <p:spPr>
          <a:xfrm>
            <a:off x="0" y="1002398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BBAE2E-D940-1D8A-760D-CECF9B73A243}"/>
              </a:ext>
            </a:extLst>
          </p:cNvPr>
          <p:cNvSpPr txBox="1"/>
          <p:nvPr/>
        </p:nvSpPr>
        <p:spPr>
          <a:xfrm>
            <a:off x="731938" y="1972593"/>
            <a:ext cx="106449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2. Be someone who resolves problems instead of creating them.</a:t>
            </a:r>
            <a:endParaRPr lang="en-US" sz="6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70D8F0-D9E8-3497-059C-C71E5CF54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8E626C-F44D-3F60-88B8-1ED600013026}"/>
              </a:ext>
            </a:extLst>
          </p:cNvPr>
          <p:cNvSpPr txBox="1"/>
          <p:nvPr/>
        </p:nvSpPr>
        <p:spPr>
          <a:xfrm>
            <a:off x="731938" y="4298858"/>
            <a:ext cx="93929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Blessed are the peacemakers, for they shall be called sons of God. </a:t>
            </a:r>
          </a:p>
          <a:p>
            <a:pPr algn="r"/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-Matthew 5:9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22518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010F3-0209-6FE4-9309-A3D282A61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6D31-37C8-44D2-E784-631A993E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81" y="0"/>
            <a:ext cx="10043185" cy="1325563"/>
          </a:xfrm>
        </p:spPr>
        <p:txBody>
          <a:bodyPr>
            <a:noAutofit/>
          </a:bodyPr>
          <a:lstStyle/>
          <a:p>
            <a:r>
              <a:rPr lang="en-US" dirty="0">
                <a:latin typeface="Nexa Rust Sans-Trial Black 2" pitchFamily="2" charset="0"/>
              </a:rPr>
              <a:t>How Can I Let Peace Rule?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5D4A46-D540-B65F-BAA4-36BAC71FFF3A}"/>
              </a:ext>
            </a:extLst>
          </p:cNvPr>
          <p:cNvSpPr/>
          <p:nvPr/>
        </p:nvSpPr>
        <p:spPr>
          <a:xfrm>
            <a:off x="0" y="1002398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FB3AE2-4499-EFEF-A487-047135A37C53}"/>
              </a:ext>
            </a:extLst>
          </p:cNvPr>
          <p:cNvSpPr txBox="1"/>
          <p:nvPr/>
        </p:nvSpPr>
        <p:spPr>
          <a:xfrm>
            <a:off x="731938" y="1972593"/>
            <a:ext cx="1064499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3. Fight against the things that want to rob you of peace.</a:t>
            </a:r>
            <a:endParaRPr lang="en-US" sz="6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012504-6063-6144-4FC0-11E960FDF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9052FB-FF21-67D9-D3A9-D28921A5BF66}"/>
              </a:ext>
            </a:extLst>
          </p:cNvPr>
          <p:cNvSpPr txBox="1"/>
          <p:nvPr/>
        </p:nvSpPr>
        <p:spPr>
          <a:xfrm>
            <a:off x="731938" y="4298858"/>
            <a:ext cx="93929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Strive for peace with everyone, and for the holiness without which no one will see the Lord.</a:t>
            </a:r>
          </a:p>
          <a:p>
            <a:pPr algn="r"/>
            <a:r>
              <a:rPr lang="en-US" sz="32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-Hebrews 12:14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844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4877</TotalTime>
  <Words>711</Words>
  <Application>Microsoft Office PowerPoint</Application>
  <PresentationFormat>Widescreen</PresentationFormat>
  <Paragraphs>39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Nexa Rust Script R-Trial 4</vt:lpstr>
      <vt:lpstr>Arial</vt:lpstr>
      <vt:lpstr>Aptos Display</vt:lpstr>
      <vt:lpstr>Source Sans Pro</vt:lpstr>
      <vt:lpstr>Aptos</vt:lpstr>
      <vt:lpstr>Transformers Movie</vt:lpstr>
      <vt:lpstr>Nexa Rust Sans-Trial Black 2</vt:lpstr>
      <vt:lpstr>Office Theme</vt:lpstr>
      <vt:lpstr>PowerPoint Presentation</vt:lpstr>
      <vt:lpstr>PowerPoint Presentation</vt:lpstr>
      <vt:lpstr>PowerPoint Presentation</vt:lpstr>
      <vt:lpstr>Romans 12:1-2</vt:lpstr>
      <vt:lpstr>Colossians 3:15</vt:lpstr>
      <vt:lpstr>Transformed</vt:lpstr>
      <vt:lpstr>PowerPoint Presentation</vt:lpstr>
      <vt:lpstr>Isaiah 9:6 </vt:lpstr>
      <vt:lpstr>Isaiah 11:6,9 </vt:lpstr>
      <vt:lpstr>John 14:27</vt:lpstr>
      <vt:lpstr>PowerPoint Presentation</vt:lpstr>
      <vt:lpstr>Romans 14:17</vt:lpstr>
      <vt:lpstr>2nd Corinthians 13:11</vt:lpstr>
      <vt:lpstr>2nd Peter 3:14</vt:lpstr>
      <vt:lpstr>PowerPoint Presentation</vt:lpstr>
      <vt:lpstr>Colossians 3:15</vt:lpstr>
      <vt:lpstr>What Rules In Your Heart?</vt:lpstr>
      <vt:lpstr>Worry</vt:lpstr>
      <vt:lpstr>anger</vt:lpstr>
      <vt:lpstr>passions</vt:lpstr>
      <vt:lpstr>envy</vt:lpstr>
      <vt:lpstr>How Can I Let Peace Rule?</vt:lpstr>
      <vt:lpstr>How Can I Let Peace Rule?</vt:lpstr>
      <vt:lpstr>How Can I Let Peace Rule?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Steven Tramell</cp:lastModifiedBy>
  <cp:revision>8</cp:revision>
  <dcterms:created xsi:type="dcterms:W3CDTF">2025-02-01T15:41:37Z</dcterms:created>
  <dcterms:modified xsi:type="dcterms:W3CDTF">2025-09-14T01:16:15Z</dcterms:modified>
</cp:coreProperties>
</file>