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302" r:id="rId2"/>
    <p:sldId id="315" r:id="rId3"/>
    <p:sldId id="292" r:id="rId4"/>
    <p:sldId id="316" r:id="rId5"/>
    <p:sldId id="328" r:id="rId6"/>
    <p:sldId id="329" r:id="rId7"/>
    <p:sldId id="317" r:id="rId8"/>
    <p:sldId id="330" r:id="rId9"/>
    <p:sldId id="331" r:id="rId10"/>
    <p:sldId id="332" r:id="rId11"/>
    <p:sldId id="333" r:id="rId12"/>
    <p:sldId id="334" r:id="rId13"/>
    <p:sldId id="335" r:id="rId14"/>
    <p:sldId id="336" r:id="rId15"/>
    <p:sldId id="349" r:id="rId16"/>
    <p:sldId id="348" r:id="rId17"/>
    <p:sldId id="337" r:id="rId18"/>
    <p:sldId id="340" r:id="rId19"/>
    <p:sldId id="338" r:id="rId20"/>
    <p:sldId id="339" r:id="rId21"/>
    <p:sldId id="341" r:id="rId22"/>
    <p:sldId id="343" r:id="rId23"/>
    <p:sldId id="344" r:id="rId24"/>
    <p:sldId id="342" r:id="rId25"/>
    <p:sldId id="345" r:id="rId26"/>
    <p:sldId id="346" r:id="rId27"/>
    <p:sldId id="347" r:id="rId28"/>
    <p:sldId id="310" r:id="rId29"/>
  </p:sldIdLst>
  <p:sldSz cx="12192000" cy="6858000"/>
  <p:notesSz cx="6858000" cy="9144000"/>
  <p:embeddedFontLst>
    <p:embeddedFont>
      <p:font typeface="Boucherie Block" panose="02000506000000020004" pitchFamily="2" charset="0"/>
      <p:regular r:id="rId30"/>
      <p:bold r:id="rId31"/>
      <p:italic r:id="rId32"/>
    </p:embeddedFont>
    <p:embeddedFont>
      <p:font typeface="Fave Script Bold Pro" pitchFamily="2" charset="0"/>
      <p:bold r:id="rId33"/>
    </p:embeddedFont>
    <p:embeddedFont>
      <p:font typeface="Felix Titling" panose="04060505060202020A04" pitchFamily="82" charset="0"/>
      <p:regular r:id="rId34"/>
    </p:embeddedFont>
    <p:embeddedFont>
      <p:font typeface="Nexa Rust Sans-Trial Black 2" pitchFamily="2" charset="0"/>
      <p:bold r:id="rId35"/>
    </p:embeddedFont>
    <p:embeddedFont>
      <p:font typeface="Perpetua Titling MT" panose="02020502060505020804" pitchFamily="18" charset="0"/>
      <p:regular r:id="rId36"/>
      <p:bold r:id="rId37"/>
    </p:embeddedFont>
    <p:embeddedFont>
      <p:font typeface="Source Sans Pro" panose="020B0503030403020204" pitchFamily="34" charset="0"/>
      <p:regular r:id="rId38"/>
      <p:bold r:id="rId39"/>
      <p:italic r:id="rId40"/>
      <p:boldItalic r:id="rId41"/>
    </p:embeddedFont>
    <p:embeddedFont>
      <p:font typeface="Stencil" panose="040409050D0802020404" pitchFamily="82"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002060"/>
    <a:srgbClr val="00B0F0"/>
    <a:srgbClr val="92D050"/>
    <a:srgbClr val="FFFFFF"/>
    <a:srgbClr val="86E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F74564-BE29-4592-B4F1-ED065263F2A0}" v="1026" dt="2025-06-07T14:15:24.3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66" d="100"/>
          <a:sy n="66" d="100"/>
        </p:scale>
        <p:origin x="44" y="9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2EF74564-BE29-4592-B4F1-ED065263F2A0}"/>
    <pc:docChg chg="undo custSel addSld delSld modSld sldOrd">
      <pc:chgData name="Steven Tramell" userId="ae175e2037d93611" providerId="LiveId" clId="{2EF74564-BE29-4592-B4F1-ED065263F2A0}" dt="2025-06-07T14:15:24.308" v="1452" actId="2711"/>
      <pc:docMkLst>
        <pc:docMk/>
      </pc:docMkLst>
      <pc:sldChg chg="ord">
        <pc:chgData name="Steven Tramell" userId="ae175e2037d93611" providerId="LiveId" clId="{2EF74564-BE29-4592-B4F1-ED065263F2A0}" dt="2025-06-07T12:05:45.793" v="12"/>
        <pc:sldMkLst>
          <pc:docMk/>
          <pc:sldMk cId="964098920" sldId="292"/>
        </pc:sldMkLst>
      </pc:sldChg>
      <pc:sldChg chg="del">
        <pc:chgData name="Steven Tramell" userId="ae175e2037d93611" providerId="LiveId" clId="{2EF74564-BE29-4592-B4F1-ED065263F2A0}" dt="2025-06-07T12:06:01.739" v="13" actId="47"/>
        <pc:sldMkLst>
          <pc:docMk/>
          <pc:sldMk cId="2527810430" sldId="304"/>
        </pc:sldMkLst>
      </pc:sldChg>
      <pc:sldChg chg="modSp mod">
        <pc:chgData name="Steven Tramell" userId="ae175e2037d93611" providerId="LiveId" clId="{2EF74564-BE29-4592-B4F1-ED065263F2A0}" dt="2025-06-07T14:15:24.308" v="1452" actId="2711"/>
        <pc:sldMkLst>
          <pc:docMk/>
          <pc:sldMk cId="1139536084" sldId="310"/>
        </pc:sldMkLst>
        <pc:spChg chg="mod">
          <ac:chgData name="Steven Tramell" userId="ae175e2037d93611" providerId="LiveId" clId="{2EF74564-BE29-4592-B4F1-ED065263F2A0}" dt="2025-06-07T14:15:24.308" v="1452" actId="2711"/>
          <ac:spMkLst>
            <pc:docMk/>
            <pc:sldMk cId="1139536084" sldId="310"/>
            <ac:spMk id="6" creationId="{B06E1A28-213F-E0E7-0A87-2540F10C7445}"/>
          </ac:spMkLst>
        </pc:spChg>
      </pc:sldChg>
      <pc:sldChg chg="del">
        <pc:chgData name="Steven Tramell" userId="ae175e2037d93611" providerId="LiveId" clId="{2EF74564-BE29-4592-B4F1-ED065263F2A0}" dt="2025-06-07T12:06:01.739" v="13" actId="47"/>
        <pc:sldMkLst>
          <pc:docMk/>
          <pc:sldMk cId="2664020498" sldId="311"/>
        </pc:sldMkLst>
      </pc:sldChg>
      <pc:sldChg chg="del">
        <pc:chgData name="Steven Tramell" userId="ae175e2037d93611" providerId="LiveId" clId="{2EF74564-BE29-4592-B4F1-ED065263F2A0}" dt="2025-06-07T12:06:01.739" v="13" actId="47"/>
        <pc:sldMkLst>
          <pc:docMk/>
          <pc:sldMk cId="1955242853" sldId="312"/>
        </pc:sldMkLst>
      </pc:sldChg>
      <pc:sldChg chg="del ord">
        <pc:chgData name="Steven Tramell" userId="ae175e2037d93611" providerId="LiveId" clId="{2EF74564-BE29-4592-B4F1-ED065263F2A0}" dt="2025-06-07T12:05:34.514" v="8" actId="47"/>
        <pc:sldMkLst>
          <pc:docMk/>
          <pc:sldMk cId="1944292006" sldId="313"/>
        </pc:sldMkLst>
      </pc:sldChg>
      <pc:sldChg chg="del">
        <pc:chgData name="Steven Tramell" userId="ae175e2037d93611" providerId="LiveId" clId="{2EF74564-BE29-4592-B4F1-ED065263F2A0}" dt="2025-06-07T12:06:01.739" v="13" actId="47"/>
        <pc:sldMkLst>
          <pc:docMk/>
          <pc:sldMk cId="381998019" sldId="314"/>
        </pc:sldMkLst>
      </pc:sldChg>
      <pc:sldChg chg="modSp ord">
        <pc:chgData name="Steven Tramell" userId="ae175e2037d93611" providerId="LiveId" clId="{2EF74564-BE29-4592-B4F1-ED065263F2A0}" dt="2025-06-07T12:06:07.521" v="14" actId="207"/>
        <pc:sldMkLst>
          <pc:docMk/>
          <pc:sldMk cId="605236131" sldId="315"/>
        </pc:sldMkLst>
        <pc:spChg chg="mod">
          <ac:chgData name="Steven Tramell" userId="ae175e2037d93611" providerId="LiveId" clId="{2EF74564-BE29-4592-B4F1-ED065263F2A0}" dt="2025-06-07T12:06:07.521" v="14" actId="207"/>
          <ac:spMkLst>
            <pc:docMk/>
            <pc:sldMk cId="605236131" sldId="315"/>
            <ac:spMk id="7" creationId="{AC8D1851-1BB5-C958-A415-AA279D012CA5}"/>
          </ac:spMkLst>
        </pc:spChg>
      </pc:sldChg>
      <pc:sldChg chg="ord">
        <pc:chgData name="Steven Tramell" userId="ae175e2037d93611" providerId="LiveId" clId="{2EF74564-BE29-4592-B4F1-ED065263F2A0}" dt="2025-06-07T12:05:44.598" v="10"/>
        <pc:sldMkLst>
          <pc:docMk/>
          <pc:sldMk cId="4047965203" sldId="316"/>
        </pc:sldMkLst>
      </pc:sldChg>
      <pc:sldChg chg="modSp mod modAnim">
        <pc:chgData name="Steven Tramell" userId="ae175e2037d93611" providerId="LiveId" clId="{2EF74564-BE29-4592-B4F1-ED065263F2A0}" dt="2025-06-07T12:11:02.657" v="39" actId="113"/>
        <pc:sldMkLst>
          <pc:docMk/>
          <pc:sldMk cId="2534801193" sldId="317"/>
        </pc:sldMkLst>
        <pc:spChg chg="mod">
          <ac:chgData name="Steven Tramell" userId="ae175e2037d93611" providerId="LiveId" clId="{2EF74564-BE29-4592-B4F1-ED065263F2A0}" dt="2025-06-07T12:10:21.645" v="23" actId="27636"/>
          <ac:spMkLst>
            <pc:docMk/>
            <pc:sldMk cId="2534801193" sldId="317"/>
            <ac:spMk id="2" creationId="{FE12DF10-EA7A-2FE1-FBF3-80B1EBD16D58}"/>
          </ac:spMkLst>
        </pc:spChg>
        <pc:spChg chg="mod">
          <ac:chgData name="Steven Tramell" userId="ae175e2037d93611" providerId="LiveId" clId="{2EF74564-BE29-4592-B4F1-ED065263F2A0}" dt="2025-06-07T12:11:02.657" v="39" actId="113"/>
          <ac:spMkLst>
            <pc:docMk/>
            <pc:sldMk cId="2534801193" sldId="317"/>
            <ac:spMk id="11" creationId="{4D6E2580-AF97-2C6C-E098-EBD483F77750}"/>
          </ac:spMkLst>
        </pc:spChg>
      </pc:sldChg>
      <pc:sldChg chg="del">
        <pc:chgData name="Steven Tramell" userId="ae175e2037d93611" providerId="LiveId" clId="{2EF74564-BE29-4592-B4F1-ED065263F2A0}" dt="2025-06-07T12:14:16.436" v="137" actId="47"/>
        <pc:sldMkLst>
          <pc:docMk/>
          <pc:sldMk cId="2891079857" sldId="318"/>
        </pc:sldMkLst>
      </pc:sldChg>
      <pc:sldChg chg="del">
        <pc:chgData name="Steven Tramell" userId="ae175e2037d93611" providerId="LiveId" clId="{2EF74564-BE29-4592-B4F1-ED065263F2A0}" dt="2025-06-07T12:14:16.436" v="137" actId="47"/>
        <pc:sldMkLst>
          <pc:docMk/>
          <pc:sldMk cId="1332968408" sldId="319"/>
        </pc:sldMkLst>
      </pc:sldChg>
      <pc:sldChg chg="del">
        <pc:chgData name="Steven Tramell" userId="ae175e2037d93611" providerId="LiveId" clId="{2EF74564-BE29-4592-B4F1-ED065263F2A0}" dt="2025-06-07T12:14:16.436" v="137" actId="47"/>
        <pc:sldMkLst>
          <pc:docMk/>
          <pc:sldMk cId="1557694760" sldId="320"/>
        </pc:sldMkLst>
      </pc:sldChg>
      <pc:sldChg chg="del">
        <pc:chgData name="Steven Tramell" userId="ae175e2037d93611" providerId="LiveId" clId="{2EF74564-BE29-4592-B4F1-ED065263F2A0}" dt="2025-06-07T12:14:16.436" v="137" actId="47"/>
        <pc:sldMkLst>
          <pc:docMk/>
          <pc:sldMk cId="3126471530" sldId="321"/>
        </pc:sldMkLst>
      </pc:sldChg>
      <pc:sldChg chg="del">
        <pc:chgData name="Steven Tramell" userId="ae175e2037d93611" providerId="LiveId" clId="{2EF74564-BE29-4592-B4F1-ED065263F2A0}" dt="2025-06-07T12:14:16.436" v="137" actId="47"/>
        <pc:sldMkLst>
          <pc:docMk/>
          <pc:sldMk cId="603560079" sldId="322"/>
        </pc:sldMkLst>
      </pc:sldChg>
      <pc:sldChg chg="del">
        <pc:chgData name="Steven Tramell" userId="ae175e2037d93611" providerId="LiveId" clId="{2EF74564-BE29-4592-B4F1-ED065263F2A0}" dt="2025-06-07T12:14:16.436" v="137" actId="47"/>
        <pc:sldMkLst>
          <pc:docMk/>
          <pc:sldMk cId="1251204398" sldId="323"/>
        </pc:sldMkLst>
      </pc:sldChg>
      <pc:sldChg chg="del">
        <pc:chgData name="Steven Tramell" userId="ae175e2037d93611" providerId="LiveId" clId="{2EF74564-BE29-4592-B4F1-ED065263F2A0}" dt="2025-06-07T12:14:16.436" v="137" actId="47"/>
        <pc:sldMkLst>
          <pc:docMk/>
          <pc:sldMk cId="3640812315" sldId="325"/>
        </pc:sldMkLst>
      </pc:sldChg>
      <pc:sldChg chg="del">
        <pc:chgData name="Steven Tramell" userId="ae175e2037d93611" providerId="LiveId" clId="{2EF74564-BE29-4592-B4F1-ED065263F2A0}" dt="2025-06-07T12:19:52.017" v="210" actId="47"/>
        <pc:sldMkLst>
          <pc:docMk/>
          <pc:sldMk cId="743135554" sldId="326"/>
        </pc:sldMkLst>
      </pc:sldChg>
      <pc:sldChg chg="del">
        <pc:chgData name="Steven Tramell" userId="ae175e2037d93611" providerId="LiveId" clId="{2EF74564-BE29-4592-B4F1-ED065263F2A0}" dt="2025-06-07T12:24:19.789" v="297" actId="47"/>
        <pc:sldMkLst>
          <pc:docMk/>
          <pc:sldMk cId="2802841996" sldId="327"/>
        </pc:sldMkLst>
      </pc:sldChg>
      <pc:sldChg chg="ord">
        <pc:chgData name="Steven Tramell" userId="ae175e2037d93611" providerId="LiveId" clId="{2EF74564-BE29-4592-B4F1-ED065263F2A0}" dt="2025-06-07T12:05:18.538" v="5"/>
        <pc:sldMkLst>
          <pc:docMk/>
          <pc:sldMk cId="2713380398" sldId="328"/>
        </pc:sldMkLst>
      </pc:sldChg>
      <pc:sldChg chg="addSp delSp modSp add mod addAnim delAnim modAnim">
        <pc:chgData name="Steven Tramell" userId="ae175e2037d93611" providerId="LiveId" clId="{2EF74564-BE29-4592-B4F1-ED065263F2A0}" dt="2025-06-07T12:12:26.120" v="136" actId="14100"/>
        <pc:sldMkLst>
          <pc:docMk/>
          <pc:sldMk cId="4201350304" sldId="329"/>
        </pc:sldMkLst>
        <pc:spChg chg="add del mod">
          <ac:chgData name="Steven Tramell" userId="ae175e2037d93611" providerId="LiveId" clId="{2EF74564-BE29-4592-B4F1-ED065263F2A0}" dt="2025-06-07T12:12:26.120" v="136" actId="14100"/>
          <ac:spMkLst>
            <pc:docMk/>
            <pc:sldMk cId="4201350304" sldId="329"/>
            <ac:spMk id="7" creationId="{EBDC27ED-0B35-EAB3-9C81-121492E2D589}"/>
          </ac:spMkLst>
        </pc:spChg>
      </pc:sldChg>
      <pc:sldChg chg="modSp add mod modAnim">
        <pc:chgData name="Steven Tramell" userId="ae175e2037d93611" providerId="LiveId" clId="{2EF74564-BE29-4592-B4F1-ED065263F2A0}" dt="2025-06-07T12:15:13.953" v="164" actId="20577"/>
        <pc:sldMkLst>
          <pc:docMk/>
          <pc:sldMk cId="2004454422" sldId="330"/>
        </pc:sldMkLst>
        <pc:spChg chg="mod">
          <ac:chgData name="Steven Tramell" userId="ae175e2037d93611" providerId="LiveId" clId="{2EF74564-BE29-4592-B4F1-ED065263F2A0}" dt="2025-06-07T12:15:13.953" v="164" actId="20577"/>
          <ac:spMkLst>
            <pc:docMk/>
            <pc:sldMk cId="2004454422" sldId="330"/>
            <ac:spMk id="2" creationId="{07D3433C-1B0C-F06C-9748-9E606CED3864}"/>
          </ac:spMkLst>
        </pc:spChg>
        <pc:spChg chg="mod">
          <ac:chgData name="Steven Tramell" userId="ae175e2037d93611" providerId="LiveId" clId="{2EF74564-BE29-4592-B4F1-ED065263F2A0}" dt="2025-06-07T12:15:06.105" v="147" actId="113"/>
          <ac:spMkLst>
            <pc:docMk/>
            <pc:sldMk cId="2004454422" sldId="330"/>
            <ac:spMk id="11" creationId="{9F9E0AE7-B13C-78FD-3D0C-7A56043B07AA}"/>
          </ac:spMkLst>
        </pc:spChg>
      </pc:sldChg>
      <pc:sldChg chg="modSp add mod modAnim">
        <pc:chgData name="Steven Tramell" userId="ae175e2037d93611" providerId="LiveId" clId="{2EF74564-BE29-4592-B4F1-ED065263F2A0}" dt="2025-06-07T12:18:26.735" v="188" actId="1076"/>
        <pc:sldMkLst>
          <pc:docMk/>
          <pc:sldMk cId="1635215296" sldId="331"/>
        </pc:sldMkLst>
        <pc:spChg chg="mod">
          <ac:chgData name="Steven Tramell" userId="ae175e2037d93611" providerId="LiveId" clId="{2EF74564-BE29-4592-B4F1-ED065263F2A0}" dt="2025-06-07T12:18:26.735" v="188" actId="1076"/>
          <ac:spMkLst>
            <pc:docMk/>
            <pc:sldMk cId="1635215296" sldId="331"/>
            <ac:spMk id="2" creationId="{F6F6FD4A-AD26-3428-EF62-3672EA178BC9}"/>
          </ac:spMkLst>
        </pc:spChg>
        <pc:spChg chg="mod">
          <ac:chgData name="Steven Tramell" userId="ae175e2037d93611" providerId="LiveId" clId="{2EF74564-BE29-4592-B4F1-ED065263F2A0}" dt="2025-06-07T12:18:26.735" v="188" actId="1076"/>
          <ac:spMkLst>
            <pc:docMk/>
            <pc:sldMk cId="1635215296" sldId="331"/>
            <ac:spMk id="5" creationId="{68744F5D-C5D2-1801-BDED-C53F393EB694}"/>
          </ac:spMkLst>
        </pc:spChg>
        <pc:spChg chg="mod">
          <ac:chgData name="Steven Tramell" userId="ae175e2037d93611" providerId="LiveId" clId="{2EF74564-BE29-4592-B4F1-ED065263F2A0}" dt="2025-06-07T12:18:26.735" v="188" actId="1076"/>
          <ac:spMkLst>
            <pc:docMk/>
            <pc:sldMk cId="1635215296" sldId="331"/>
            <ac:spMk id="11" creationId="{0CC64C66-6628-C79F-B152-C0274B257C10}"/>
          </ac:spMkLst>
        </pc:spChg>
      </pc:sldChg>
      <pc:sldChg chg="modSp add modAnim">
        <pc:chgData name="Steven Tramell" userId="ae175e2037d93611" providerId="LiveId" clId="{2EF74564-BE29-4592-B4F1-ED065263F2A0}" dt="2025-06-07T12:19:28.396" v="209" actId="313"/>
        <pc:sldMkLst>
          <pc:docMk/>
          <pc:sldMk cId="2258976525" sldId="332"/>
        </pc:sldMkLst>
        <pc:spChg chg="mod">
          <ac:chgData name="Steven Tramell" userId="ae175e2037d93611" providerId="LiveId" clId="{2EF74564-BE29-4592-B4F1-ED065263F2A0}" dt="2025-06-07T12:19:13.163" v="202" actId="20577"/>
          <ac:spMkLst>
            <pc:docMk/>
            <pc:sldMk cId="2258976525" sldId="332"/>
            <ac:spMk id="2" creationId="{8581E883-4A79-4C3D-39D4-9AAFB04AABE2}"/>
          </ac:spMkLst>
        </pc:spChg>
        <pc:spChg chg="mod">
          <ac:chgData name="Steven Tramell" userId="ae175e2037d93611" providerId="LiveId" clId="{2EF74564-BE29-4592-B4F1-ED065263F2A0}" dt="2025-06-07T12:19:28.396" v="209" actId="313"/>
          <ac:spMkLst>
            <pc:docMk/>
            <pc:sldMk cId="2258976525" sldId="332"/>
            <ac:spMk id="11" creationId="{B0ABFC95-0E68-8CE2-4379-1275BC7E12FD}"/>
          </ac:spMkLst>
        </pc:spChg>
      </pc:sldChg>
      <pc:sldChg chg="modSp add">
        <pc:chgData name="Steven Tramell" userId="ae175e2037d93611" providerId="LiveId" clId="{2EF74564-BE29-4592-B4F1-ED065263F2A0}" dt="2025-06-07T12:21:01.765" v="234" actId="113"/>
        <pc:sldMkLst>
          <pc:docMk/>
          <pc:sldMk cId="1994004747" sldId="333"/>
        </pc:sldMkLst>
        <pc:spChg chg="mod">
          <ac:chgData name="Steven Tramell" userId="ae175e2037d93611" providerId="LiveId" clId="{2EF74564-BE29-4592-B4F1-ED065263F2A0}" dt="2025-06-07T12:20:41.971" v="226" actId="20577"/>
          <ac:spMkLst>
            <pc:docMk/>
            <pc:sldMk cId="1994004747" sldId="333"/>
            <ac:spMk id="2" creationId="{C9A8E7A6-F100-9BE4-1B25-E7F44D4DE239}"/>
          </ac:spMkLst>
        </pc:spChg>
        <pc:spChg chg="mod">
          <ac:chgData name="Steven Tramell" userId="ae175e2037d93611" providerId="LiveId" clId="{2EF74564-BE29-4592-B4F1-ED065263F2A0}" dt="2025-06-07T12:21:01.765" v="234" actId="113"/>
          <ac:spMkLst>
            <pc:docMk/>
            <pc:sldMk cId="1994004747" sldId="333"/>
            <ac:spMk id="11" creationId="{552163B9-659F-840A-5A83-A252DE38A97B}"/>
          </ac:spMkLst>
        </pc:spChg>
      </pc:sldChg>
      <pc:sldChg chg="addSp delSp modSp new mod setBg modAnim">
        <pc:chgData name="Steven Tramell" userId="ae175e2037d93611" providerId="LiveId" clId="{2EF74564-BE29-4592-B4F1-ED065263F2A0}" dt="2025-06-07T12:32:30.031" v="470" actId="1076"/>
        <pc:sldMkLst>
          <pc:docMk/>
          <pc:sldMk cId="877189778" sldId="334"/>
        </pc:sldMkLst>
        <pc:spChg chg="del">
          <ac:chgData name="Steven Tramell" userId="ae175e2037d93611" providerId="LiveId" clId="{2EF74564-BE29-4592-B4F1-ED065263F2A0}" dt="2025-06-07T12:22:43.768" v="236" actId="478"/>
          <ac:spMkLst>
            <pc:docMk/>
            <pc:sldMk cId="877189778" sldId="334"/>
            <ac:spMk id="2" creationId="{29469D40-82BE-E5D8-1F85-6C6C9E022BF2}"/>
          </ac:spMkLst>
        </pc:spChg>
        <pc:spChg chg="del">
          <ac:chgData name="Steven Tramell" userId="ae175e2037d93611" providerId="LiveId" clId="{2EF74564-BE29-4592-B4F1-ED065263F2A0}" dt="2025-06-07T12:22:43.768" v="236" actId="478"/>
          <ac:spMkLst>
            <pc:docMk/>
            <pc:sldMk cId="877189778" sldId="334"/>
            <ac:spMk id="3" creationId="{86EC98C0-EE05-BDBF-6347-5133093DB10D}"/>
          </ac:spMkLst>
        </pc:spChg>
        <pc:spChg chg="add mod">
          <ac:chgData name="Steven Tramell" userId="ae175e2037d93611" providerId="LiveId" clId="{2EF74564-BE29-4592-B4F1-ED065263F2A0}" dt="2025-06-07T12:32:30.031" v="470" actId="1076"/>
          <ac:spMkLst>
            <pc:docMk/>
            <pc:sldMk cId="877189778" sldId="334"/>
            <ac:spMk id="6" creationId="{432E06F4-E881-A1B0-EEEB-F1127D02A027}"/>
          </ac:spMkLst>
        </pc:spChg>
        <pc:spChg chg="add">
          <ac:chgData name="Steven Tramell" userId="ae175e2037d93611" providerId="LiveId" clId="{2EF74564-BE29-4592-B4F1-ED065263F2A0}" dt="2025-06-07T12:22:47.023" v="240" actId="26606"/>
          <ac:spMkLst>
            <pc:docMk/>
            <pc:sldMk cId="877189778" sldId="334"/>
            <ac:spMk id="10" creationId="{42A4FC2C-047E-45A5-965D-8E1E3BF09BC6}"/>
          </ac:spMkLst>
        </pc:spChg>
        <pc:picChg chg="add mod">
          <ac:chgData name="Steven Tramell" userId="ae175e2037d93611" providerId="LiveId" clId="{2EF74564-BE29-4592-B4F1-ED065263F2A0}" dt="2025-06-07T12:23:12.233" v="249" actId="1076"/>
          <ac:picMkLst>
            <pc:docMk/>
            <pc:sldMk cId="877189778" sldId="334"/>
            <ac:picMk id="5" creationId="{8EFE37D3-F3FA-424A-414E-1CFE01316129}"/>
          </ac:picMkLst>
        </pc:picChg>
      </pc:sldChg>
      <pc:sldChg chg="addSp delSp modSp add mod setBg modAnim delDesignElem">
        <pc:chgData name="Steven Tramell" userId="ae175e2037d93611" providerId="LiveId" clId="{2EF74564-BE29-4592-B4F1-ED065263F2A0}" dt="2025-06-07T13:12:35.040" v="533" actId="1076"/>
        <pc:sldMkLst>
          <pc:docMk/>
          <pc:sldMk cId="1559597420" sldId="335"/>
        </pc:sldMkLst>
        <pc:spChg chg="add del">
          <ac:chgData name="Steven Tramell" userId="ae175e2037d93611" providerId="LiveId" clId="{2EF74564-BE29-4592-B4F1-ED065263F2A0}" dt="2025-06-07T12:28:05.096" v="329" actId="22"/>
          <ac:spMkLst>
            <pc:docMk/>
            <pc:sldMk cId="1559597420" sldId="335"/>
            <ac:spMk id="3" creationId="{50DC3CEB-9E1C-BA83-513D-DD5E1BC5838B}"/>
          </ac:spMkLst>
        </pc:spChg>
        <pc:spChg chg="mod">
          <ac:chgData name="Steven Tramell" userId="ae175e2037d93611" providerId="LiveId" clId="{2EF74564-BE29-4592-B4F1-ED065263F2A0}" dt="2025-06-07T12:27:52.301" v="327" actId="207"/>
          <ac:spMkLst>
            <pc:docMk/>
            <pc:sldMk cId="1559597420" sldId="335"/>
            <ac:spMk id="6" creationId="{6D7D37E8-63E4-01D5-FBD4-71CCB324A4B5}"/>
          </ac:spMkLst>
        </pc:spChg>
        <pc:spChg chg="add mod">
          <ac:chgData name="Steven Tramell" userId="ae175e2037d93611" providerId="LiveId" clId="{2EF74564-BE29-4592-B4F1-ED065263F2A0}" dt="2025-06-07T13:12:35.040" v="533" actId="1076"/>
          <ac:spMkLst>
            <pc:docMk/>
            <pc:sldMk cId="1559597420" sldId="335"/>
            <ac:spMk id="7" creationId="{B854331A-53E0-6FA8-55A5-760011B64E37}"/>
          </ac:spMkLst>
        </pc:spChg>
        <pc:spChg chg="del">
          <ac:chgData name="Steven Tramell" userId="ae175e2037d93611" providerId="LiveId" clId="{2EF74564-BE29-4592-B4F1-ED065263F2A0}" dt="2025-06-07T12:27:20.265" v="299"/>
          <ac:spMkLst>
            <pc:docMk/>
            <pc:sldMk cId="1559597420" sldId="335"/>
            <ac:spMk id="10" creationId="{3A658D2A-6296-FF1B-A18C-5F61F8E3A8EA}"/>
          </ac:spMkLst>
        </pc:spChg>
        <pc:picChg chg="mod">
          <ac:chgData name="Steven Tramell" userId="ae175e2037d93611" providerId="LiveId" clId="{2EF74564-BE29-4592-B4F1-ED065263F2A0}" dt="2025-06-07T12:27:45.966" v="325" actId="1076"/>
          <ac:picMkLst>
            <pc:docMk/>
            <pc:sldMk cId="1559597420" sldId="335"/>
            <ac:picMk id="5" creationId="{5F414845-93C6-7446-96AE-BD9C5316A04D}"/>
          </ac:picMkLst>
        </pc:picChg>
      </pc:sldChg>
      <pc:sldChg chg="addSp delSp modSp add mod setBg delAnim modAnim">
        <pc:chgData name="Steven Tramell" userId="ae175e2037d93611" providerId="LiveId" clId="{2EF74564-BE29-4592-B4F1-ED065263F2A0}" dt="2025-06-07T13:13:53.161" v="539"/>
        <pc:sldMkLst>
          <pc:docMk/>
          <pc:sldMk cId="3603910651" sldId="336"/>
        </pc:sldMkLst>
        <pc:spChg chg="del mod">
          <ac:chgData name="Steven Tramell" userId="ae175e2037d93611" providerId="LiveId" clId="{2EF74564-BE29-4592-B4F1-ED065263F2A0}" dt="2025-06-07T13:13:42.364" v="534" actId="478"/>
          <ac:spMkLst>
            <pc:docMk/>
            <pc:sldMk cId="3603910651" sldId="336"/>
            <ac:spMk id="6" creationId="{6E86F50C-88EB-46D3-C485-3D33AC438776}"/>
          </ac:spMkLst>
        </pc:spChg>
        <pc:spChg chg="del">
          <ac:chgData name="Steven Tramell" userId="ae175e2037d93611" providerId="LiveId" clId="{2EF74564-BE29-4592-B4F1-ED065263F2A0}" dt="2025-06-07T13:13:42.364" v="534" actId="478"/>
          <ac:spMkLst>
            <pc:docMk/>
            <pc:sldMk cId="3603910651" sldId="336"/>
            <ac:spMk id="7" creationId="{1C8A0AD7-7CA3-EEE4-B974-51BC70C215B2}"/>
          </ac:spMkLst>
        </pc:spChg>
        <pc:spChg chg="add">
          <ac:chgData name="Steven Tramell" userId="ae175e2037d93611" providerId="LiveId" clId="{2EF74564-BE29-4592-B4F1-ED065263F2A0}" dt="2025-06-07T13:13:45.586" v="538" actId="26606"/>
          <ac:spMkLst>
            <pc:docMk/>
            <pc:sldMk cId="3603910651" sldId="336"/>
            <ac:spMk id="8" creationId="{42A4FC2C-047E-45A5-965D-8E1E3BF09BC6}"/>
          </ac:spMkLst>
        </pc:spChg>
        <pc:picChg chg="add mod">
          <ac:chgData name="Steven Tramell" userId="ae175e2037d93611" providerId="LiveId" clId="{2EF74564-BE29-4592-B4F1-ED065263F2A0}" dt="2025-06-07T13:13:45.586" v="538" actId="26606"/>
          <ac:picMkLst>
            <pc:docMk/>
            <pc:sldMk cId="3603910651" sldId="336"/>
            <ac:picMk id="3" creationId="{ACFB101B-DBCC-173C-019D-58309891B72F}"/>
          </ac:picMkLst>
        </pc:picChg>
        <pc:picChg chg="del">
          <ac:chgData name="Steven Tramell" userId="ae175e2037d93611" providerId="LiveId" clId="{2EF74564-BE29-4592-B4F1-ED065263F2A0}" dt="2025-06-07T13:13:42.364" v="534" actId="478"/>
          <ac:picMkLst>
            <pc:docMk/>
            <pc:sldMk cId="3603910651" sldId="336"/>
            <ac:picMk id="5" creationId="{B49765E3-844F-9480-6C64-D577285FC219}"/>
          </ac:picMkLst>
        </pc:picChg>
      </pc:sldChg>
      <pc:sldChg chg="addSp delSp modSp new mod setBg delAnim modAnim">
        <pc:chgData name="Steven Tramell" userId="ae175e2037d93611" providerId="LiveId" clId="{2EF74564-BE29-4592-B4F1-ED065263F2A0}" dt="2025-06-07T13:29:51.964" v="699" actId="1076"/>
        <pc:sldMkLst>
          <pc:docMk/>
          <pc:sldMk cId="2172694573" sldId="337"/>
        </pc:sldMkLst>
        <pc:spChg chg="del">
          <ac:chgData name="Steven Tramell" userId="ae175e2037d93611" providerId="LiveId" clId="{2EF74564-BE29-4592-B4F1-ED065263F2A0}" dt="2025-06-07T13:14:03.222" v="541" actId="478"/>
          <ac:spMkLst>
            <pc:docMk/>
            <pc:sldMk cId="2172694573" sldId="337"/>
            <ac:spMk id="2" creationId="{186865E0-C716-A0B5-7AD3-3EE7AD548B20}"/>
          </ac:spMkLst>
        </pc:spChg>
        <pc:spChg chg="del">
          <ac:chgData name="Steven Tramell" userId="ae175e2037d93611" providerId="LiveId" clId="{2EF74564-BE29-4592-B4F1-ED065263F2A0}" dt="2025-06-07T13:14:03.222" v="541" actId="478"/>
          <ac:spMkLst>
            <pc:docMk/>
            <pc:sldMk cId="2172694573" sldId="337"/>
            <ac:spMk id="3" creationId="{EBEFCC5A-8B50-7296-4681-53AE77C38878}"/>
          </ac:spMkLst>
        </pc:spChg>
        <pc:spChg chg="add del mod">
          <ac:chgData name="Steven Tramell" userId="ae175e2037d93611" providerId="LiveId" clId="{2EF74564-BE29-4592-B4F1-ED065263F2A0}" dt="2025-06-07T13:24:23.414" v="656" actId="478"/>
          <ac:spMkLst>
            <pc:docMk/>
            <pc:sldMk cId="2172694573" sldId="337"/>
            <ac:spMk id="9" creationId="{9C5675A3-9D26-D659-D70F-1B0521AEF650}"/>
          </ac:spMkLst>
        </pc:spChg>
        <pc:spChg chg="add del">
          <ac:chgData name="Steven Tramell" userId="ae175e2037d93611" providerId="LiveId" clId="{2EF74564-BE29-4592-B4F1-ED065263F2A0}" dt="2025-06-07T13:15:46.773" v="550" actId="26606"/>
          <ac:spMkLst>
            <pc:docMk/>
            <pc:sldMk cId="2172694573" sldId="337"/>
            <ac:spMk id="10" creationId="{42A4FC2C-047E-45A5-965D-8E1E3BF09BC6}"/>
          </ac:spMkLst>
        </pc:spChg>
        <pc:spChg chg="add mod">
          <ac:chgData name="Steven Tramell" userId="ae175e2037d93611" providerId="LiveId" clId="{2EF74564-BE29-4592-B4F1-ED065263F2A0}" dt="2025-06-07T13:29:51.964" v="699" actId="1076"/>
          <ac:spMkLst>
            <pc:docMk/>
            <pc:sldMk cId="2172694573" sldId="337"/>
            <ac:spMk id="11" creationId="{58F7C770-3412-4CD9-5455-755FFE74E2E0}"/>
          </ac:spMkLst>
        </pc:spChg>
        <pc:spChg chg="add">
          <ac:chgData name="Steven Tramell" userId="ae175e2037d93611" providerId="LiveId" clId="{2EF74564-BE29-4592-B4F1-ED065263F2A0}" dt="2025-06-07T13:15:46.773" v="550" actId="26606"/>
          <ac:spMkLst>
            <pc:docMk/>
            <pc:sldMk cId="2172694573" sldId="337"/>
            <ac:spMk id="15" creationId="{42A4FC2C-047E-45A5-965D-8E1E3BF09BC6}"/>
          </ac:spMkLst>
        </pc:spChg>
        <pc:picChg chg="add del mod">
          <ac:chgData name="Steven Tramell" userId="ae175e2037d93611" providerId="LiveId" clId="{2EF74564-BE29-4592-B4F1-ED065263F2A0}" dt="2025-06-07T13:14:51.529" v="546" actId="478"/>
          <ac:picMkLst>
            <pc:docMk/>
            <pc:sldMk cId="2172694573" sldId="337"/>
            <ac:picMk id="5" creationId="{F56A18CC-4190-624A-CB00-564A0B27930D}"/>
          </ac:picMkLst>
        </pc:picChg>
        <pc:picChg chg="add mod">
          <ac:chgData name="Steven Tramell" userId="ae175e2037d93611" providerId="LiveId" clId="{2EF74564-BE29-4592-B4F1-ED065263F2A0}" dt="2025-06-07T13:15:46.773" v="550" actId="26606"/>
          <ac:picMkLst>
            <pc:docMk/>
            <pc:sldMk cId="2172694573" sldId="337"/>
            <ac:picMk id="7" creationId="{7AB46CF3-B078-8C45-24A1-3FBA18E1DAE7}"/>
          </ac:picMkLst>
        </pc:picChg>
      </pc:sldChg>
      <pc:sldChg chg="delSp modSp add mod setBg modAnim delDesignElem">
        <pc:chgData name="Steven Tramell" userId="ae175e2037d93611" providerId="LiveId" clId="{2EF74564-BE29-4592-B4F1-ED065263F2A0}" dt="2025-06-07T13:25:34.406" v="697"/>
        <pc:sldMkLst>
          <pc:docMk/>
          <pc:sldMk cId="2403845633" sldId="338"/>
        </pc:sldMkLst>
        <pc:spChg chg="mod">
          <ac:chgData name="Steven Tramell" userId="ae175e2037d93611" providerId="LiveId" clId="{2EF74564-BE29-4592-B4F1-ED065263F2A0}" dt="2025-06-07T13:23:49.098" v="650" actId="113"/>
          <ac:spMkLst>
            <pc:docMk/>
            <pc:sldMk cId="2403845633" sldId="338"/>
            <ac:spMk id="9" creationId="{CA02BCDB-083F-E53A-A702-ACC541BA7A21}"/>
          </ac:spMkLst>
        </pc:spChg>
        <pc:spChg chg="mod">
          <ac:chgData name="Steven Tramell" userId="ae175e2037d93611" providerId="LiveId" clId="{2EF74564-BE29-4592-B4F1-ED065263F2A0}" dt="2025-06-07T13:23:57.026" v="653" actId="20577"/>
          <ac:spMkLst>
            <pc:docMk/>
            <pc:sldMk cId="2403845633" sldId="338"/>
            <ac:spMk id="11" creationId="{7D3E711E-23DD-25B7-19EB-28A00A63E6DB}"/>
          </ac:spMkLst>
        </pc:spChg>
        <pc:spChg chg="del">
          <ac:chgData name="Steven Tramell" userId="ae175e2037d93611" providerId="LiveId" clId="{2EF74564-BE29-4592-B4F1-ED065263F2A0}" dt="2025-06-07T13:20:14.676" v="600"/>
          <ac:spMkLst>
            <pc:docMk/>
            <pc:sldMk cId="2403845633" sldId="338"/>
            <ac:spMk id="15" creationId="{DEF676BB-B5EF-F7AC-B73D-1084C7E81215}"/>
          </ac:spMkLst>
        </pc:spChg>
      </pc:sldChg>
      <pc:sldChg chg="modSp add mod modAnim">
        <pc:chgData name="Steven Tramell" userId="ae175e2037d93611" providerId="LiveId" clId="{2EF74564-BE29-4592-B4F1-ED065263F2A0}" dt="2025-06-07T13:25:36.785" v="698"/>
        <pc:sldMkLst>
          <pc:docMk/>
          <pc:sldMk cId="2917010882" sldId="339"/>
        </pc:sldMkLst>
        <pc:spChg chg="mod">
          <ac:chgData name="Steven Tramell" userId="ae175e2037d93611" providerId="LiveId" clId="{2EF74564-BE29-4592-B4F1-ED065263F2A0}" dt="2025-06-07T13:21:11.158" v="634" actId="14100"/>
          <ac:spMkLst>
            <pc:docMk/>
            <pc:sldMk cId="2917010882" sldId="339"/>
            <ac:spMk id="9" creationId="{7BD38EBB-DD53-4516-C7EE-CA18A529180E}"/>
          </ac:spMkLst>
        </pc:spChg>
        <pc:spChg chg="mod">
          <ac:chgData name="Steven Tramell" userId="ae175e2037d93611" providerId="LiveId" clId="{2EF74564-BE29-4592-B4F1-ED065263F2A0}" dt="2025-06-07T13:20:32.332" v="625" actId="20577"/>
          <ac:spMkLst>
            <pc:docMk/>
            <pc:sldMk cId="2917010882" sldId="339"/>
            <ac:spMk id="11" creationId="{CD7ACFC0-971E-4C9E-E3C3-0447B7D9F4E9}"/>
          </ac:spMkLst>
        </pc:spChg>
      </pc:sldChg>
      <pc:sldChg chg="delSp add setBg modAnim delDesignElem">
        <pc:chgData name="Steven Tramell" userId="ae175e2037d93611" providerId="LiveId" clId="{2EF74564-BE29-4592-B4F1-ED065263F2A0}" dt="2025-06-07T13:25:32.053" v="696"/>
        <pc:sldMkLst>
          <pc:docMk/>
          <pc:sldMk cId="2682163283" sldId="340"/>
        </pc:sldMkLst>
        <pc:spChg chg="del">
          <ac:chgData name="Steven Tramell" userId="ae175e2037d93611" providerId="LiveId" clId="{2EF74564-BE29-4592-B4F1-ED065263F2A0}" dt="2025-06-07T13:24:19.173" v="655"/>
          <ac:spMkLst>
            <pc:docMk/>
            <pc:sldMk cId="2682163283" sldId="340"/>
            <ac:spMk id="15" creationId="{B5F13082-1160-DC69-C063-4637C9675C95}"/>
          </ac:spMkLst>
        </pc:spChg>
      </pc:sldChg>
      <pc:sldChg chg="addSp delSp modSp new mod setBg modAnim">
        <pc:chgData name="Steven Tramell" userId="ae175e2037d93611" providerId="LiveId" clId="{2EF74564-BE29-4592-B4F1-ED065263F2A0}" dt="2025-06-07T13:36:26.959" v="751" actId="1076"/>
        <pc:sldMkLst>
          <pc:docMk/>
          <pc:sldMk cId="3321083093" sldId="341"/>
        </pc:sldMkLst>
        <pc:spChg chg="del">
          <ac:chgData name="Steven Tramell" userId="ae175e2037d93611" providerId="LiveId" clId="{2EF74564-BE29-4592-B4F1-ED065263F2A0}" dt="2025-06-07T13:35:19.963" v="701" actId="478"/>
          <ac:spMkLst>
            <pc:docMk/>
            <pc:sldMk cId="3321083093" sldId="341"/>
            <ac:spMk id="2" creationId="{7677D01B-410B-1F8F-395A-805331DCE11E}"/>
          </ac:spMkLst>
        </pc:spChg>
        <pc:spChg chg="del">
          <ac:chgData name="Steven Tramell" userId="ae175e2037d93611" providerId="LiveId" clId="{2EF74564-BE29-4592-B4F1-ED065263F2A0}" dt="2025-06-07T13:35:19.963" v="701" actId="478"/>
          <ac:spMkLst>
            <pc:docMk/>
            <pc:sldMk cId="3321083093" sldId="341"/>
            <ac:spMk id="3" creationId="{5CA0A218-3904-72B8-4F47-AAC03FF0BFB9}"/>
          </ac:spMkLst>
        </pc:spChg>
        <pc:spChg chg="add mod">
          <ac:chgData name="Steven Tramell" userId="ae175e2037d93611" providerId="LiveId" clId="{2EF74564-BE29-4592-B4F1-ED065263F2A0}" dt="2025-06-07T13:36:26.959" v="751" actId="1076"/>
          <ac:spMkLst>
            <pc:docMk/>
            <pc:sldMk cId="3321083093" sldId="341"/>
            <ac:spMk id="6" creationId="{44B7EDF3-FE3C-FACA-2456-F672CC17234F}"/>
          </ac:spMkLst>
        </pc:spChg>
        <pc:spChg chg="add">
          <ac:chgData name="Steven Tramell" userId="ae175e2037d93611" providerId="LiveId" clId="{2EF74564-BE29-4592-B4F1-ED065263F2A0}" dt="2025-06-07T13:35:22.465" v="705" actId="26606"/>
          <ac:spMkLst>
            <pc:docMk/>
            <pc:sldMk cId="3321083093" sldId="341"/>
            <ac:spMk id="10" creationId="{42A4FC2C-047E-45A5-965D-8E1E3BF09BC6}"/>
          </ac:spMkLst>
        </pc:spChg>
        <pc:picChg chg="add mod">
          <ac:chgData name="Steven Tramell" userId="ae175e2037d93611" providerId="LiveId" clId="{2EF74564-BE29-4592-B4F1-ED065263F2A0}" dt="2025-06-07T13:35:22.465" v="705" actId="26606"/>
          <ac:picMkLst>
            <pc:docMk/>
            <pc:sldMk cId="3321083093" sldId="341"/>
            <ac:picMk id="5" creationId="{2D609D3C-7B17-D76A-AF72-40BE1C1F8C01}"/>
          </ac:picMkLst>
        </pc:picChg>
      </pc:sldChg>
      <pc:sldChg chg="addSp delSp modSp add mod setBg delAnim modAnim delDesignElem">
        <pc:chgData name="Steven Tramell" userId="ae175e2037d93611" providerId="LiveId" clId="{2EF74564-BE29-4592-B4F1-ED065263F2A0}" dt="2025-06-07T13:43:37.347" v="854" actId="207"/>
        <pc:sldMkLst>
          <pc:docMk/>
          <pc:sldMk cId="4078367816" sldId="342"/>
        </pc:sldMkLst>
        <pc:spChg chg="add del mod">
          <ac:chgData name="Steven Tramell" userId="ae175e2037d93611" providerId="LiveId" clId="{2EF74564-BE29-4592-B4F1-ED065263F2A0}" dt="2025-06-07T13:36:40.817" v="755" actId="478"/>
          <ac:spMkLst>
            <pc:docMk/>
            <pc:sldMk cId="4078367816" sldId="342"/>
            <ac:spMk id="3" creationId="{3BF30EF0-E38B-60B7-85C2-C44F35B9A58A}"/>
          </ac:spMkLst>
        </pc:spChg>
        <pc:spChg chg="add mod">
          <ac:chgData name="Steven Tramell" userId="ae175e2037d93611" providerId="LiveId" clId="{2EF74564-BE29-4592-B4F1-ED065263F2A0}" dt="2025-06-07T13:43:37.347" v="854" actId="207"/>
          <ac:spMkLst>
            <pc:docMk/>
            <pc:sldMk cId="4078367816" sldId="342"/>
            <ac:spMk id="4" creationId="{A3C1B6F0-2F73-AF61-B989-D41639AAF3F7}"/>
          </ac:spMkLst>
        </pc:spChg>
        <pc:spChg chg="del">
          <ac:chgData name="Steven Tramell" userId="ae175e2037d93611" providerId="LiveId" clId="{2EF74564-BE29-4592-B4F1-ED065263F2A0}" dt="2025-06-07T13:36:38.467" v="754" actId="478"/>
          <ac:spMkLst>
            <pc:docMk/>
            <pc:sldMk cId="4078367816" sldId="342"/>
            <ac:spMk id="6" creationId="{63EF03B4-BAD9-0013-5CD7-73C4267F4D79}"/>
          </ac:spMkLst>
        </pc:spChg>
        <pc:spChg chg="add mod">
          <ac:chgData name="Steven Tramell" userId="ae175e2037d93611" providerId="LiveId" clId="{2EF74564-BE29-4592-B4F1-ED065263F2A0}" dt="2025-06-07T13:38:22.698" v="799" actId="207"/>
          <ac:spMkLst>
            <pc:docMk/>
            <pc:sldMk cId="4078367816" sldId="342"/>
            <ac:spMk id="7" creationId="{994F9C2E-2F46-720A-589C-E00D56E26DCE}"/>
          </ac:spMkLst>
        </pc:spChg>
        <pc:spChg chg="del">
          <ac:chgData name="Steven Tramell" userId="ae175e2037d93611" providerId="LiveId" clId="{2EF74564-BE29-4592-B4F1-ED065263F2A0}" dt="2025-06-07T13:36:35.216" v="753"/>
          <ac:spMkLst>
            <pc:docMk/>
            <pc:sldMk cId="4078367816" sldId="342"/>
            <ac:spMk id="10" creationId="{6D0129DA-ABF6-D870-11B6-892198DADE36}"/>
          </ac:spMkLst>
        </pc:spChg>
      </pc:sldChg>
      <pc:sldChg chg="modSp add mod ord">
        <pc:chgData name="Steven Tramell" userId="ae175e2037d93611" providerId="LiveId" clId="{2EF74564-BE29-4592-B4F1-ED065263F2A0}" dt="2025-06-07T13:43:46.395" v="856" actId="113"/>
        <pc:sldMkLst>
          <pc:docMk/>
          <pc:sldMk cId="3309809766" sldId="343"/>
        </pc:sldMkLst>
        <pc:spChg chg="mod">
          <ac:chgData name="Steven Tramell" userId="ae175e2037d93611" providerId="LiveId" clId="{2EF74564-BE29-4592-B4F1-ED065263F2A0}" dt="2025-06-07T13:43:46.395" v="856" actId="113"/>
          <ac:spMkLst>
            <pc:docMk/>
            <pc:sldMk cId="3309809766" sldId="343"/>
            <ac:spMk id="4" creationId="{CD6AFA55-C61B-61C4-29F8-83908A6403F2}"/>
          </ac:spMkLst>
        </pc:spChg>
        <pc:spChg chg="mod">
          <ac:chgData name="Steven Tramell" userId="ae175e2037d93611" providerId="LiveId" clId="{2EF74564-BE29-4592-B4F1-ED065263F2A0}" dt="2025-06-07T13:40:59.815" v="831" actId="1076"/>
          <ac:spMkLst>
            <pc:docMk/>
            <pc:sldMk cId="3309809766" sldId="343"/>
            <ac:spMk id="7" creationId="{082627E9-186B-B79E-E147-A1AD4E283013}"/>
          </ac:spMkLst>
        </pc:spChg>
      </pc:sldChg>
      <pc:sldChg chg="modSp add mod">
        <pc:chgData name="Steven Tramell" userId="ae175e2037d93611" providerId="LiveId" clId="{2EF74564-BE29-4592-B4F1-ED065263F2A0}" dt="2025-06-07T13:43:25.963" v="853" actId="207"/>
        <pc:sldMkLst>
          <pc:docMk/>
          <pc:sldMk cId="3636453088" sldId="344"/>
        </pc:sldMkLst>
        <pc:spChg chg="mod">
          <ac:chgData name="Steven Tramell" userId="ae175e2037d93611" providerId="LiveId" clId="{2EF74564-BE29-4592-B4F1-ED065263F2A0}" dt="2025-06-07T13:43:25.963" v="853" actId="207"/>
          <ac:spMkLst>
            <pc:docMk/>
            <pc:sldMk cId="3636453088" sldId="344"/>
            <ac:spMk id="4" creationId="{F5CE41D1-7F5A-2BC4-9E5C-77E48372B363}"/>
          </ac:spMkLst>
        </pc:spChg>
        <pc:spChg chg="mod">
          <ac:chgData name="Steven Tramell" userId="ae175e2037d93611" providerId="LiveId" clId="{2EF74564-BE29-4592-B4F1-ED065263F2A0}" dt="2025-06-07T13:42:26.018" v="850" actId="1076"/>
          <ac:spMkLst>
            <pc:docMk/>
            <pc:sldMk cId="3636453088" sldId="344"/>
            <ac:spMk id="7" creationId="{BEB7571E-C996-EC53-5620-696D1B9DA169}"/>
          </ac:spMkLst>
        </pc:spChg>
      </pc:sldChg>
      <pc:sldChg chg="addSp delSp modSp new mod setBg modAnim">
        <pc:chgData name="Steven Tramell" userId="ae175e2037d93611" providerId="LiveId" clId="{2EF74564-BE29-4592-B4F1-ED065263F2A0}" dt="2025-06-07T13:48:07.135" v="952"/>
        <pc:sldMkLst>
          <pc:docMk/>
          <pc:sldMk cId="1639462559" sldId="345"/>
        </pc:sldMkLst>
        <pc:spChg chg="del">
          <ac:chgData name="Steven Tramell" userId="ae175e2037d93611" providerId="LiveId" clId="{2EF74564-BE29-4592-B4F1-ED065263F2A0}" dt="2025-06-07T13:44:50.982" v="858" actId="478"/>
          <ac:spMkLst>
            <pc:docMk/>
            <pc:sldMk cId="1639462559" sldId="345"/>
            <ac:spMk id="2" creationId="{EBDA558F-9992-51A8-6787-5F27A2387DBE}"/>
          </ac:spMkLst>
        </pc:spChg>
        <pc:spChg chg="del">
          <ac:chgData name="Steven Tramell" userId="ae175e2037d93611" providerId="LiveId" clId="{2EF74564-BE29-4592-B4F1-ED065263F2A0}" dt="2025-06-07T13:44:50.982" v="858" actId="478"/>
          <ac:spMkLst>
            <pc:docMk/>
            <pc:sldMk cId="1639462559" sldId="345"/>
            <ac:spMk id="3" creationId="{B40C5E12-376B-5A3B-E8B2-E3C751B93357}"/>
          </ac:spMkLst>
        </pc:spChg>
        <pc:spChg chg="add mod">
          <ac:chgData name="Steven Tramell" userId="ae175e2037d93611" providerId="LiveId" clId="{2EF74564-BE29-4592-B4F1-ED065263F2A0}" dt="2025-06-07T13:45:36.010" v="892" actId="207"/>
          <ac:spMkLst>
            <pc:docMk/>
            <pc:sldMk cId="1639462559" sldId="345"/>
            <ac:spMk id="6" creationId="{13AC459C-132B-E642-E5AD-306CCC488895}"/>
          </ac:spMkLst>
        </pc:spChg>
        <pc:spChg chg="add">
          <ac:chgData name="Steven Tramell" userId="ae175e2037d93611" providerId="LiveId" clId="{2EF74564-BE29-4592-B4F1-ED065263F2A0}" dt="2025-06-07T13:44:53.579" v="862" actId="26606"/>
          <ac:spMkLst>
            <pc:docMk/>
            <pc:sldMk cId="1639462559" sldId="345"/>
            <ac:spMk id="10" creationId="{42A4FC2C-047E-45A5-965D-8E1E3BF09BC6}"/>
          </ac:spMkLst>
        </pc:spChg>
        <pc:picChg chg="add mod">
          <ac:chgData name="Steven Tramell" userId="ae175e2037d93611" providerId="LiveId" clId="{2EF74564-BE29-4592-B4F1-ED065263F2A0}" dt="2025-06-07T13:44:53.579" v="862" actId="26606"/>
          <ac:picMkLst>
            <pc:docMk/>
            <pc:sldMk cId="1639462559" sldId="345"/>
            <ac:picMk id="5" creationId="{C493A48A-F18B-A65B-0AD3-AB23CB31099A}"/>
          </ac:picMkLst>
        </pc:picChg>
      </pc:sldChg>
      <pc:sldChg chg="addSp delSp modSp add mod setBg modAnim delDesignElem">
        <pc:chgData name="Steven Tramell" userId="ae175e2037d93611" providerId="LiveId" clId="{2EF74564-BE29-4592-B4F1-ED065263F2A0}" dt="2025-06-07T14:13:24.237" v="1451" actId="403"/>
        <pc:sldMkLst>
          <pc:docMk/>
          <pc:sldMk cId="1107166403" sldId="346"/>
        </pc:sldMkLst>
        <pc:spChg chg="add mod">
          <ac:chgData name="Steven Tramell" userId="ae175e2037d93611" providerId="LiveId" clId="{2EF74564-BE29-4592-B4F1-ED065263F2A0}" dt="2025-06-07T14:13:24.237" v="1451" actId="403"/>
          <ac:spMkLst>
            <pc:docMk/>
            <pc:sldMk cId="1107166403" sldId="346"/>
            <ac:spMk id="2" creationId="{29A46E75-D78C-8973-B91E-EA376C127CF1}"/>
          </ac:spMkLst>
        </pc:spChg>
        <pc:spChg chg="mod">
          <ac:chgData name="Steven Tramell" userId="ae175e2037d93611" providerId="LiveId" clId="{2EF74564-BE29-4592-B4F1-ED065263F2A0}" dt="2025-06-07T13:47:49.035" v="947" actId="1076"/>
          <ac:spMkLst>
            <pc:docMk/>
            <pc:sldMk cId="1107166403" sldId="346"/>
            <ac:spMk id="6" creationId="{124FC978-F194-7591-19DE-59353FB8DED0}"/>
          </ac:spMkLst>
        </pc:spChg>
        <pc:spChg chg="del">
          <ac:chgData name="Steven Tramell" userId="ae175e2037d93611" providerId="LiveId" clId="{2EF74564-BE29-4592-B4F1-ED065263F2A0}" dt="2025-06-07T13:45:47.755" v="894"/>
          <ac:spMkLst>
            <pc:docMk/>
            <pc:sldMk cId="1107166403" sldId="346"/>
            <ac:spMk id="10" creationId="{B4851880-04A4-3163-F032-29A05314E32C}"/>
          </ac:spMkLst>
        </pc:spChg>
        <pc:picChg chg="mod">
          <ac:chgData name="Steven Tramell" userId="ae175e2037d93611" providerId="LiveId" clId="{2EF74564-BE29-4592-B4F1-ED065263F2A0}" dt="2025-06-07T13:46:01.168" v="902" actId="1076"/>
          <ac:picMkLst>
            <pc:docMk/>
            <pc:sldMk cId="1107166403" sldId="346"/>
            <ac:picMk id="5" creationId="{6A244B8F-859C-30BA-36E4-289D873DDAEF}"/>
          </ac:picMkLst>
        </pc:picChg>
      </pc:sldChg>
      <pc:sldChg chg="modSp add modAnim">
        <pc:chgData name="Steven Tramell" userId="ae175e2037d93611" providerId="LiveId" clId="{2EF74564-BE29-4592-B4F1-ED065263F2A0}" dt="2025-06-07T14:03:59.258" v="1205" actId="207"/>
        <pc:sldMkLst>
          <pc:docMk/>
          <pc:sldMk cId="3368163591" sldId="347"/>
        </pc:sldMkLst>
        <pc:spChg chg="mod">
          <ac:chgData name="Steven Tramell" userId="ae175e2037d93611" providerId="LiveId" clId="{2EF74564-BE29-4592-B4F1-ED065263F2A0}" dt="2025-06-07T14:03:59.258" v="1205" actId="207"/>
          <ac:spMkLst>
            <pc:docMk/>
            <pc:sldMk cId="3368163591" sldId="347"/>
            <ac:spMk id="2" creationId="{DA68C54F-94F9-51A2-7548-F45B58B5EB07}"/>
          </ac:spMkLst>
        </pc:spChg>
      </pc:sldChg>
      <pc:sldChg chg="addSp delSp modSp new mod setBg modAnim">
        <pc:chgData name="Steven Tramell" userId="ae175e2037d93611" providerId="LiveId" clId="{2EF74564-BE29-4592-B4F1-ED065263F2A0}" dt="2025-06-07T13:54:52.427" v="1024" actId="1076"/>
        <pc:sldMkLst>
          <pc:docMk/>
          <pc:sldMk cId="4008798964" sldId="348"/>
        </pc:sldMkLst>
        <pc:spChg chg="del">
          <ac:chgData name="Steven Tramell" userId="ae175e2037d93611" providerId="LiveId" clId="{2EF74564-BE29-4592-B4F1-ED065263F2A0}" dt="2025-06-07T13:49:04.703" v="955" actId="478"/>
          <ac:spMkLst>
            <pc:docMk/>
            <pc:sldMk cId="4008798964" sldId="348"/>
            <ac:spMk id="2" creationId="{57F61B54-2006-E36D-D92F-9CCEE2AEFBA2}"/>
          </ac:spMkLst>
        </pc:spChg>
        <pc:spChg chg="del">
          <ac:chgData name="Steven Tramell" userId="ae175e2037d93611" providerId="LiveId" clId="{2EF74564-BE29-4592-B4F1-ED065263F2A0}" dt="2025-06-07T13:49:04.703" v="955" actId="478"/>
          <ac:spMkLst>
            <pc:docMk/>
            <pc:sldMk cId="4008798964" sldId="348"/>
            <ac:spMk id="3" creationId="{98E80630-EDA6-B668-5028-E6E9462C3DCA}"/>
          </ac:spMkLst>
        </pc:spChg>
        <pc:spChg chg="add mod">
          <ac:chgData name="Steven Tramell" userId="ae175e2037d93611" providerId="LiveId" clId="{2EF74564-BE29-4592-B4F1-ED065263F2A0}" dt="2025-06-07T13:54:52.427" v="1024" actId="1076"/>
          <ac:spMkLst>
            <pc:docMk/>
            <pc:sldMk cId="4008798964" sldId="348"/>
            <ac:spMk id="6" creationId="{FFB0A818-5D53-2D4B-28E1-A11D3B781C1F}"/>
          </ac:spMkLst>
        </pc:spChg>
        <pc:spChg chg="add mod">
          <ac:chgData name="Steven Tramell" userId="ae175e2037d93611" providerId="LiveId" clId="{2EF74564-BE29-4592-B4F1-ED065263F2A0}" dt="2025-06-07T13:54:28.463" v="1017" actId="14100"/>
          <ac:spMkLst>
            <pc:docMk/>
            <pc:sldMk cId="4008798964" sldId="348"/>
            <ac:spMk id="7" creationId="{E3283099-09AD-F8CC-D2DB-ADE8E60A35F2}"/>
          </ac:spMkLst>
        </pc:spChg>
        <pc:spChg chg="add">
          <ac:chgData name="Steven Tramell" userId="ae175e2037d93611" providerId="LiveId" clId="{2EF74564-BE29-4592-B4F1-ED065263F2A0}" dt="2025-06-07T13:52:15.487" v="959" actId="26606"/>
          <ac:spMkLst>
            <pc:docMk/>
            <pc:sldMk cId="4008798964" sldId="348"/>
            <ac:spMk id="10" creationId="{42A4FC2C-047E-45A5-965D-8E1E3BF09BC6}"/>
          </ac:spMkLst>
        </pc:spChg>
        <pc:picChg chg="add mod">
          <ac:chgData name="Steven Tramell" userId="ae175e2037d93611" providerId="LiveId" clId="{2EF74564-BE29-4592-B4F1-ED065263F2A0}" dt="2025-06-07T13:52:15.487" v="959" actId="26606"/>
          <ac:picMkLst>
            <pc:docMk/>
            <pc:sldMk cId="4008798964" sldId="348"/>
            <ac:picMk id="5" creationId="{550E8120-EEED-371F-0799-40603B02E294}"/>
          </ac:picMkLst>
        </pc:picChg>
      </pc:sldChg>
      <pc:sldChg chg="addSp delSp modSp new mod modAnim">
        <pc:chgData name="Steven Tramell" userId="ae175e2037d93611" providerId="LiveId" clId="{2EF74564-BE29-4592-B4F1-ED065263F2A0}" dt="2025-06-07T14:02:10.262" v="1184" actId="1076"/>
        <pc:sldMkLst>
          <pc:docMk/>
          <pc:sldMk cId="2699478526" sldId="349"/>
        </pc:sldMkLst>
        <pc:spChg chg="del">
          <ac:chgData name="Steven Tramell" userId="ae175e2037d93611" providerId="LiveId" clId="{2EF74564-BE29-4592-B4F1-ED065263F2A0}" dt="2025-06-07T13:55:17.705" v="1026" actId="478"/>
          <ac:spMkLst>
            <pc:docMk/>
            <pc:sldMk cId="2699478526" sldId="349"/>
            <ac:spMk id="2" creationId="{60B05F25-FC03-BC1D-DF4D-A3C9D7527AB9}"/>
          </ac:spMkLst>
        </pc:spChg>
        <pc:spChg chg="del">
          <ac:chgData name="Steven Tramell" userId="ae175e2037d93611" providerId="LiveId" clId="{2EF74564-BE29-4592-B4F1-ED065263F2A0}" dt="2025-06-07T13:55:17.705" v="1026" actId="478"/>
          <ac:spMkLst>
            <pc:docMk/>
            <pc:sldMk cId="2699478526" sldId="349"/>
            <ac:spMk id="3" creationId="{FB0D20AA-FB0D-CFB9-8376-1B959FA97777}"/>
          </ac:spMkLst>
        </pc:spChg>
        <pc:spChg chg="add mod">
          <ac:chgData name="Steven Tramell" userId="ae175e2037d93611" providerId="LiveId" clId="{2EF74564-BE29-4592-B4F1-ED065263F2A0}" dt="2025-06-07T13:56:15.278" v="1057" actId="2085"/>
          <ac:spMkLst>
            <pc:docMk/>
            <pc:sldMk cId="2699478526" sldId="349"/>
            <ac:spMk id="4" creationId="{F99BD5DE-A1CD-95B0-D0D4-0F3B59DFEC47}"/>
          </ac:spMkLst>
        </pc:spChg>
        <pc:spChg chg="add del">
          <ac:chgData name="Steven Tramell" userId="ae175e2037d93611" providerId="LiveId" clId="{2EF74564-BE29-4592-B4F1-ED065263F2A0}" dt="2025-06-07T13:56:35.682" v="1059" actId="478"/>
          <ac:spMkLst>
            <pc:docMk/>
            <pc:sldMk cId="2699478526" sldId="349"/>
            <ac:spMk id="5" creationId="{39FB268B-8B69-557D-1E48-E428CB84908C}"/>
          </ac:spMkLst>
        </pc:spChg>
        <pc:spChg chg="add mod">
          <ac:chgData name="Steven Tramell" userId="ae175e2037d93611" providerId="LiveId" clId="{2EF74564-BE29-4592-B4F1-ED065263F2A0}" dt="2025-06-07T14:01:00.892" v="1172" actId="20577"/>
          <ac:spMkLst>
            <pc:docMk/>
            <pc:sldMk cId="2699478526" sldId="349"/>
            <ac:spMk id="6" creationId="{D987DF23-4D81-C181-6DAD-AF072F584691}"/>
          </ac:spMkLst>
        </pc:spChg>
        <pc:spChg chg="add mod">
          <ac:chgData name="Steven Tramell" userId="ae175e2037d93611" providerId="LiveId" clId="{2EF74564-BE29-4592-B4F1-ED065263F2A0}" dt="2025-06-07T13:58:06.209" v="1127" actId="114"/>
          <ac:spMkLst>
            <pc:docMk/>
            <pc:sldMk cId="2699478526" sldId="349"/>
            <ac:spMk id="7" creationId="{37B39378-69FA-2FBC-0137-675D1C15192B}"/>
          </ac:spMkLst>
        </pc:spChg>
        <pc:spChg chg="add mod">
          <ac:chgData name="Steven Tramell" userId="ae175e2037d93611" providerId="LiveId" clId="{2EF74564-BE29-4592-B4F1-ED065263F2A0}" dt="2025-06-07T13:58:27.682" v="1139" actId="1076"/>
          <ac:spMkLst>
            <pc:docMk/>
            <pc:sldMk cId="2699478526" sldId="349"/>
            <ac:spMk id="8" creationId="{45D1BB15-CCD3-FAEE-2E08-7E5D3A129758}"/>
          </ac:spMkLst>
        </pc:spChg>
        <pc:spChg chg="add mod">
          <ac:chgData name="Steven Tramell" userId="ae175e2037d93611" providerId="LiveId" clId="{2EF74564-BE29-4592-B4F1-ED065263F2A0}" dt="2025-06-07T14:01:44.922" v="1181" actId="1076"/>
          <ac:spMkLst>
            <pc:docMk/>
            <pc:sldMk cId="2699478526" sldId="349"/>
            <ac:spMk id="9" creationId="{0F32273F-F3FE-A2EC-8340-1FB97A5D7DE6}"/>
          </ac:spMkLst>
        </pc:spChg>
        <pc:spChg chg="add mod">
          <ac:chgData name="Steven Tramell" userId="ae175e2037d93611" providerId="LiveId" clId="{2EF74564-BE29-4592-B4F1-ED065263F2A0}" dt="2025-06-07T14:02:10.262" v="1184" actId="1076"/>
          <ac:spMkLst>
            <pc:docMk/>
            <pc:sldMk cId="2699478526" sldId="349"/>
            <ac:spMk id="10" creationId="{048C95C5-E7CD-C52F-28A9-58C4127AF9A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2C995-D38B-30CE-A962-F51F24B06A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E2B9A7-4A05-65D9-42AA-75BD7AF789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2A7F96-7DDC-1BF8-1E8F-DF8CCCACA229}"/>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5" name="Footer Placeholder 4">
            <a:extLst>
              <a:ext uri="{FF2B5EF4-FFF2-40B4-BE49-F238E27FC236}">
                <a16:creationId xmlns:a16="http://schemas.microsoft.com/office/drawing/2014/main" id="{1D02078D-2A71-0FCC-C0E5-5EF09EF448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CDD610-B9D7-8A3F-DA79-F8BAEBEC2730}"/>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85279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18F4-F087-5F62-8C5A-FE28765F80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7449F8-1BC5-225A-D8D8-5BDF471655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302B8-7BCA-291A-27F2-BF7D32DF66B3}"/>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5" name="Footer Placeholder 4">
            <a:extLst>
              <a:ext uri="{FF2B5EF4-FFF2-40B4-BE49-F238E27FC236}">
                <a16:creationId xmlns:a16="http://schemas.microsoft.com/office/drawing/2014/main" id="{0F394D87-F26D-ECFB-0019-87CC1A5D2D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FB7572-FC26-AF05-76D2-9194AD805DE6}"/>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42549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435E-A907-01F5-E98A-640A48E07D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32BBAA-CC61-5505-4EB4-DFA786795B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F266FB-7E7B-1785-AA20-79937BCA09B6}"/>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5" name="Footer Placeholder 4">
            <a:extLst>
              <a:ext uri="{FF2B5EF4-FFF2-40B4-BE49-F238E27FC236}">
                <a16:creationId xmlns:a16="http://schemas.microsoft.com/office/drawing/2014/main" id="{2288A0A3-DF73-8C64-FAA7-76E1F8B1E7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389768-0662-19CE-FBEA-FBAA08B08078}"/>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177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934A-C969-D65A-5D86-03FA858C16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C048B3-4640-0CC2-9737-222CFC560B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68BC81-FB9E-B02C-962A-C05820C9C4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E1E203-1DED-EE6A-DCD4-BFF93CD09FFE}"/>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6" name="Footer Placeholder 5">
            <a:extLst>
              <a:ext uri="{FF2B5EF4-FFF2-40B4-BE49-F238E27FC236}">
                <a16:creationId xmlns:a16="http://schemas.microsoft.com/office/drawing/2014/main" id="{4BB74C54-5EB4-8BCC-0B15-E157BF529D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ABDFC-DA2F-E91D-04DD-D6A83D361E7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44006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ABCE9-C139-6F06-C72D-0DE5A63C14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264E31-4271-6143-2286-96B3F6D4A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D3174B-0B41-43C4-DBD8-A332A6F428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810CB2-0DB1-C8CD-6453-4D0F44F4B0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B40ACA-9687-56A3-1C8D-8E3706D234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2FA777-D4C6-4415-3417-090CFD2E5988}"/>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8" name="Footer Placeholder 7">
            <a:extLst>
              <a:ext uri="{FF2B5EF4-FFF2-40B4-BE49-F238E27FC236}">
                <a16:creationId xmlns:a16="http://schemas.microsoft.com/office/drawing/2014/main" id="{7AB86312-BB3F-F3FD-D2E2-435844E9C7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5791B9-AB18-1BA3-2407-98F223DD2FB3}"/>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208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0373-A4C8-B506-D1AB-4DC0DB1D75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0AE85E-F21F-557C-AE84-D108F6B1C4AD}"/>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4" name="Footer Placeholder 3">
            <a:extLst>
              <a:ext uri="{FF2B5EF4-FFF2-40B4-BE49-F238E27FC236}">
                <a16:creationId xmlns:a16="http://schemas.microsoft.com/office/drawing/2014/main" id="{B40F0CDE-9576-011B-3404-8BD6F1FBE0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40BDD9-AB91-7C81-664F-18CD664BDEE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518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CDAAE1-4FFC-B14F-4FD0-F7A4B5C2AACC}"/>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3" name="Footer Placeholder 2">
            <a:extLst>
              <a:ext uri="{FF2B5EF4-FFF2-40B4-BE49-F238E27FC236}">
                <a16:creationId xmlns:a16="http://schemas.microsoft.com/office/drawing/2014/main" id="{4BAEB7C0-C29E-C95F-EE8A-584E054845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B9E18D-0450-7232-DFCA-4F6D01E2402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43537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87FC8-43EF-7029-A6D5-E34A9F9A46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143968-43FA-2CA2-6FE7-576821CC49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F67672-1222-2FEE-D0AF-1F29DFB22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47B656-C740-11FD-99BA-CFF19720CD55}"/>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6" name="Footer Placeholder 5">
            <a:extLst>
              <a:ext uri="{FF2B5EF4-FFF2-40B4-BE49-F238E27FC236}">
                <a16:creationId xmlns:a16="http://schemas.microsoft.com/office/drawing/2014/main" id="{03283922-5D91-CF9E-DF53-F5CE02065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54EBCE-5AC8-8F9E-01D9-CFF14764D533}"/>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79487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DB176-D6AB-936F-A9CB-F0BEAD7375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C73BDF-7262-E6EE-4AAC-A98EF4F350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B8D173-FFD1-57DD-3E01-CC9D1A005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88F867-1B00-CAAA-A90D-412F5BA7B16E}"/>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6" name="Footer Placeholder 5">
            <a:extLst>
              <a:ext uri="{FF2B5EF4-FFF2-40B4-BE49-F238E27FC236}">
                <a16:creationId xmlns:a16="http://schemas.microsoft.com/office/drawing/2014/main" id="{D01F322A-3CAB-E02A-4799-4E19450CD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0E3836-9B58-070F-8F6F-582F9EA56D8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908864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7E11-98E5-42B6-FA93-02A3B6CC84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03CD87-704A-C756-D9D1-89A15A5135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70CEC3-E424-EEDE-B559-CAB720153745}"/>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5" name="Footer Placeholder 4">
            <a:extLst>
              <a:ext uri="{FF2B5EF4-FFF2-40B4-BE49-F238E27FC236}">
                <a16:creationId xmlns:a16="http://schemas.microsoft.com/office/drawing/2014/main" id="{389A49F7-B716-0A90-F741-106E1FA953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03EC16-E02B-9D50-8DDA-6E739B6A314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571964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3F6A98-1007-B8F4-53F4-4F0C2D48DC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0B3BC5-35E5-1308-394F-6CA247805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2473DE-FB58-F426-84B5-D22074CC8BAC}"/>
              </a:ext>
            </a:extLst>
          </p:cNvPr>
          <p:cNvSpPr>
            <a:spLocks noGrp="1"/>
          </p:cNvSpPr>
          <p:nvPr>
            <p:ph type="dt" sz="half" idx="10"/>
          </p:nvPr>
        </p:nvSpPr>
        <p:spPr/>
        <p:txBody>
          <a:bodyPr/>
          <a:lstStyle/>
          <a:p>
            <a:fld id="{22B23753-AE56-4C1C-8DA4-645AFA83410B}" type="datetimeFigureOut">
              <a:rPr lang="en-US" smtClean="0"/>
              <a:t>6/7/2025</a:t>
            </a:fld>
            <a:endParaRPr lang="en-US"/>
          </a:p>
        </p:txBody>
      </p:sp>
      <p:sp>
        <p:nvSpPr>
          <p:cNvPr id="5" name="Footer Placeholder 4">
            <a:extLst>
              <a:ext uri="{FF2B5EF4-FFF2-40B4-BE49-F238E27FC236}">
                <a16:creationId xmlns:a16="http://schemas.microsoft.com/office/drawing/2014/main" id="{DABAA170-CBEA-1BC7-9DE0-E4C82BBBCF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0EECC-F8C4-A175-65FA-5DAF6023F00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347391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68B81-6C5C-DEA4-7ED9-C928163778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73C87-CAA9-47B9-2AFD-DD4EB5E7BE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5CC94B-C0A4-5FB6-617F-9E5AF01D57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B23753-AE56-4C1C-8DA4-645AFA83410B}" type="datetimeFigureOut">
              <a:rPr lang="en-US" smtClean="0"/>
              <a:t>6/7/2025</a:t>
            </a:fld>
            <a:endParaRPr lang="en-US"/>
          </a:p>
        </p:txBody>
      </p:sp>
      <p:sp>
        <p:nvSpPr>
          <p:cNvPr id="5" name="Footer Placeholder 4">
            <a:extLst>
              <a:ext uri="{FF2B5EF4-FFF2-40B4-BE49-F238E27FC236}">
                <a16:creationId xmlns:a16="http://schemas.microsoft.com/office/drawing/2014/main" id="{AF1DB067-52E1-3B23-34A3-28E50C8C01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CAF0695-384F-2C96-9535-D88C12AA57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1BC980-ADC0-4EBC-98CB-FB7794438242}" type="slidenum">
              <a:rPr lang="en-US" smtClean="0"/>
              <a:t>‹#›</a:t>
            </a:fld>
            <a:endParaRPr lang="en-US"/>
          </a:p>
        </p:txBody>
      </p:sp>
    </p:spTree>
    <p:extLst>
      <p:ext uri="{BB962C8B-B14F-4D97-AF65-F5344CB8AC3E}">
        <p14:creationId xmlns:p14="http://schemas.microsoft.com/office/powerpoint/2010/main" val="3140644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white church on a green hill&#10;&#10;AI-generated content may be incorrect.">
            <a:extLst>
              <a:ext uri="{FF2B5EF4-FFF2-40B4-BE49-F238E27FC236}">
                <a16:creationId xmlns:a16="http://schemas.microsoft.com/office/drawing/2014/main" id="{8C41419B-F3F4-2921-74E4-FCCF76BB96EF}"/>
              </a:ext>
            </a:extLst>
          </p:cNvPr>
          <p:cNvPicPr>
            <a:picLocks noChangeAspect="1"/>
          </p:cNvPicPr>
          <p:nvPr/>
        </p:nvPicPr>
        <p:blipFill>
          <a:blip r:embed="rId2"/>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0B645EC9-7FCF-7D2D-5968-4C5E58248F29}"/>
              </a:ext>
            </a:extLst>
          </p:cNvPr>
          <p:cNvSpPr txBox="1"/>
          <p:nvPr/>
        </p:nvSpPr>
        <p:spPr>
          <a:xfrm>
            <a:off x="0" y="2022580"/>
            <a:ext cx="7609669" cy="2646878"/>
          </a:xfrm>
          <a:prstGeom prst="rect">
            <a:avLst/>
          </a:prstGeom>
          <a:noFill/>
        </p:spPr>
        <p:txBody>
          <a:bodyPr wrap="square" rtlCol="0">
            <a:spAutoFit/>
          </a:bodyPr>
          <a:lstStyle/>
          <a:p>
            <a:pPr algn="ctr"/>
            <a:r>
              <a:rPr lang="en-US" sz="16600" dirty="0">
                <a:gradFill>
                  <a:gsLst>
                    <a:gs pos="0">
                      <a:srgbClr val="00B0F0"/>
                    </a:gs>
                    <a:gs pos="80000">
                      <a:schemeClr val="accent4">
                        <a:lumMod val="50000"/>
                      </a:schemeClr>
                    </a:gs>
                  </a:gsLst>
                  <a:lin ang="5400000" scaled="1"/>
                </a:gradFill>
                <a:effectLst>
                  <a:outerShdw blurRad="38100" dist="38100" dir="2700000" algn="tl">
                    <a:srgbClr val="000000">
                      <a:alpha val="43137"/>
                    </a:srgbClr>
                  </a:outerShdw>
                </a:effectLst>
                <a:latin typeface="Boucherie Block" panose="02000506000000020004" pitchFamily="2" charset="0"/>
                <a:ea typeface="STHupo" panose="020B0503020204020204" pitchFamily="2" charset="-122"/>
              </a:rPr>
              <a:t>CHURCH</a:t>
            </a:r>
            <a:endParaRPr lang="en-US" sz="13800" dirty="0">
              <a:gradFill>
                <a:gsLst>
                  <a:gs pos="0">
                    <a:srgbClr val="00B0F0"/>
                  </a:gs>
                  <a:gs pos="80000">
                    <a:schemeClr val="accent4">
                      <a:lumMod val="50000"/>
                    </a:schemeClr>
                  </a:gs>
                </a:gsLst>
                <a:lin ang="5400000" scaled="1"/>
              </a:gradFill>
              <a:effectLst>
                <a:outerShdw blurRad="38100" dist="38100" dir="2700000" algn="tl">
                  <a:srgbClr val="000000">
                    <a:alpha val="43137"/>
                  </a:srgbClr>
                </a:outerShdw>
              </a:effectLst>
              <a:latin typeface="Boucherie Block" panose="02000506000000020004" pitchFamily="2" charset="0"/>
              <a:ea typeface="STHupo" panose="020B0503020204020204" pitchFamily="2" charset="-122"/>
            </a:endParaRPr>
          </a:p>
        </p:txBody>
      </p:sp>
      <p:sp>
        <p:nvSpPr>
          <p:cNvPr id="7" name="TextBox 6">
            <a:extLst>
              <a:ext uri="{FF2B5EF4-FFF2-40B4-BE49-F238E27FC236}">
                <a16:creationId xmlns:a16="http://schemas.microsoft.com/office/drawing/2014/main" id="{3633A4C5-C9ED-18F7-416B-07DBE670293E}"/>
              </a:ext>
            </a:extLst>
          </p:cNvPr>
          <p:cNvSpPr txBox="1"/>
          <p:nvPr/>
        </p:nvSpPr>
        <p:spPr>
          <a:xfrm>
            <a:off x="270503" y="1607081"/>
            <a:ext cx="7068662" cy="830997"/>
          </a:xfrm>
          <a:prstGeom prst="rect">
            <a:avLst/>
          </a:prstGeom>
          <a:noFill/>
        </p:spPr>
        <p:txBody>
          <a:bodyPr wrap="square" rtlCol="0">
            <a:spAutoFit/>
          </a:bodyPr>
          <a:lstStyle/>
          <a:p>
            <a:pPr algn="ctr"/>
            <a:r>
              <a:rPr lang="en-US" sz="4800" spc="300" dirty="0">
                <a:latin typeface="Perpetua Titling MT" panose="02020502060505020804" pitchFamily="18" charset="0"/>
              </a:rPr>
              <a:t>Choosing Your</a:t>
            </a:r>
          </a:p>
        </p:txBody>
      </p:sp>
      <p:sp>
        <p:nvSpPr>
          <p:cNvPr id="8" name="TextBox 7">
            <a:extLst>
              <a:ext uri="{FF2B5EF4-FFF2-40B4-BE49-F238E27FC236}">
                <a16:creationId xmlns:a16="http://schemas.microsoft.com/office/drawing/2014/main" id="{CA2C19EA-3EDB-13F2-A45C-A71E17A94BA9}"/>
              </a:ext>
            </a:extLst>
          </p:cNvPr>
          <p:cNvSpPr txBox="1"/>
          <p:nvPr/>
        </p:nvSpPr>
        <p:spPr>
          <a:xfrm>
            <a:off x="828877" y="4419923"/>
            <a:ext cx="5951913" cy="1107996"/>
          </a:xfrm>
          <a:prstGeom prst="rect">
            <a:avLst/>
          </a:prstGeom>
          <a:noFill/>
        </p:spPr>
        <p:txBody>
          <a:bodyPr wrap="square" rtlCol="0">
            <a:spAutoFit/>
          </a:bodyPr>
          <a:lstStyle/>
          <a:p>
            <a:pPr algn="ctr"/>
            <a:r>
              <a:rPr lang="en-US" sz="6600" dirty="0">
                <a:latin typeface="Fave Script Bold Pro" pitchFamily="2" charset="0"/>
              </a:rPr>
              <a:t>Facts to guide our feelings</a:t>
            </a:r>
          </a:p>
        </p:txBody>
      </p:sp>
      <p:cxnSp>
        <p:nvCxnSpPr>
          <p:cNvPr id="11" name="Straight Connector 10">
            <a:extLst>
              <a:ext uri="{FF2B5EF4-FFF2-40B4-BE49-F238E27FC236}">
                <a16:creationId xmlns:a16="http://schemas.microsoft.com/office/drawing/2014/main" id="{63E70650-5DA5-D74B-D9E6-7159654191EF}"/>
              </a:ext>
            </a:extLst>
          </p:cNvPr>
          <p:cNvCxnSpPr/>
          <p:nvPr/>
        </p:nvCxnSpPr>
        <p:spPr>
          <a:xfrm>
            <a:off x="1246909" y="1487978"/>
            <a:ext cx="5029200" cy="0"/>
          </a:xfrm>
          <a:prstGeom prst="line">
            <a:avLst/>
          </a:prstGeom>
          <a:ln>
            <a:solidFill>
              <a:schemeClr val="tx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6101038-061B-4843-BBBF-5D114FABE802}"/>
              </a:ext>
            </a:extLst>
          </p:cNvPr>
          <p:cNvCxnSpPr/>
          <p:nvPr/>
        </p:nvCxnSpPr>
        <p:spPr>
          <a:xfrm>
            <a:off x="1246909" y="4333701"/>
            <a:ext cx="5029200" cy="0"/>
          </a:xfrm>
          <a:prstGeom prst="line">
            <a:avLst/>
          </a:prstGeom>
          <a:ln>
            <a:solidFill>
              <a:schemeClr val="tx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350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sitting in a lecture hall&#10;&#10;AI-generated content may be incorrect.">
            <a:extLst>
              <a:ext uri="{FF2B5EF4-FFF2-40B4-BE49-F238E27FC236}">
                <a16:creationId xmlns:a16="http://schemas.microsoft.com/office/drawing/2014/main" id="{587A7070-437B-EBF6-38AF-53C3F699F9CC}"/>
              </a:ext>
            </a:extLst>
          </p:cNvPr>
          <p:cNvPicPr>
            <a:picLocks noChangeAspect="1"/>
          </p:cNvPicPr>
          <p:nvPr/>
        </p:nvPicPr>
        <p:blipFill>
          <a:blip r:embed="rId2"/>
          <a:srcRect t="5333" b="10413"/>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E5836FEF-4EC9-4325-D4DE-BD8596935C75}"/>
              </a:ext>
            </a:extLst>
          </p:cNvPr>
          <p:cNvSpPr txBox="1">
            <a:spLocks/>
          </p:cNvSpPr>
          <p:nvPr/>
        </p:nvSpPr>
        <p:spPr>
          <a:xfrm>
            <a:off x="671418" y="3404681"/>
            <a:ext cx="10849164" cy="34067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effectLst>
                  <a:outerShdw blurRad="38100" dist="38100" dir="2700000" algn="tl">
                    <a:srgbClr val="000000">
                      <a:alpha val="43137"/>
                    </a:srgbClr>
                  </a:outerShdw>
                </a:effectLst>
                <a:latin typeface="Nexa Rust Sans-Trial Black 2" pitchFamily="2" charset="0"/>
              </a:rPr>
              <a:t>So what’s the most important thing a church can possess?</a:t>
            </a:r>
          </a:p>
        </p:txBody>
      </p:sp>
      <p:sp>
        <p:nvSpPr>
          <p:cNvPr id="7" name="TextBox 6">
            <a:extLst>
              <a:ext uri="{FF2B5EF4-FFF2-40B4-BE49-F238E27FC236}">
                <a16:creationId xmlns:a16="http://schemas.microsoft.com/office/drawing/2014/main" id="{AC8D1851-1BB5-C958-A415-AA279D012CA5}"/>
              </a:ext>
            </a:extLst>
          </p:cNvPr>
          <p:cNvSpPr txBox="1"/>
          <p:nvPr/>
        </p:nvSpPr>
        <p:spPr>
          <a:xfrm>
            <a:off x="1332689" y="359923"/>
            <a:ext cx="9163455" cy="3154710"/>
          </a:xfrm>
          <a:prstGeom prst="rect">
            <a:avLst/>
          </a:prstGeom>
          <a:noFill/>
        </p:spPr>
        <p:txBody>
          <a:bodyPr wrap="square" rtlCol="0">
            <a:spAutoFit/>
          </a:bodyPr>
          <a:lstStyle/>
          <a:p>
            <a:pPr algn="ctr"/>
            <a:r>
              <a:rPr lang="en-US" sz="19900" dirty="0">
                <a:solidFill>
                  <a:srgbClr val="FFC000"/>
                </a:solidFill>
                <a:effectLst>
                  <a:outerShdw blurRad="38100" dist="38100" dir="2700000" algn="tl">
                    <a:srgbClr val="000000">
                      <a:alpha val="43137"/>
                    </a:srgbClr>
                  </a:outerShdw>
                </a:effectLst>
                <a:latin typeface="Nexa Rust Sans-Trial Black 2" pitchFamily="2" charset="0"/>
              </a:rPr>
              <a:t>LOVE</a:t>
            </a:r>
          </a:p>
        </p:txBody>
      </p:sp>
    </p:spTree>
    <p:extLst>
      <p:ext uri="{BB962C8B-B14F-4D97-AF65-F5344CB8AC3E}">
        <p14:creationId xmlns:p14="http://schemas.microsoft.com/office/powerpoint/2010/main" val="60523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C16D6-2C00-4C9D-D18F-502C92834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B48B8-D69D-6031-1DD1-B87BA4F57480}"/>
              </a:ext>
            </a:extLst>
          </p:cNvPr>
          <p:cNvSpPr>
            <a:spLocks noGrp="1"/>
          </p:cNvSpPr>
          <p:nvPr>
            <p:ph type="title"/>
          </p:nvPr>
        </p:nvSpPr>
        <p:spPr>
          <a:xfrm>
            <a:off x="646982" y="132342"/>
            <a:ext cx="8660920" cy="1325563"/>
          </a:xfrm>
        </p:spPr>
        <p:txBody>
          <a:bodyPr>
            <a:normAutofit fontScale="90000"/>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Corinthians 13</a:t>
            </a:r>
          </a:p>
        </p:txBody>
      </p:sp>
      <p:sp>
        <p:nvSpPr>
          <p:cNvPr id="5" name="Rectangle 4">
            <a:extLst>
              <a:ext uri="{FF2B5EF4-FFF2-40B4-BE49-F238E27FC236}">
                <a16:creationId xmlns:a16="http://schemas.microsoft.com/office/drawing/2014/main" id="{E8B62327-4A37-E2E8-53DE-A4A9B1561ACF}"/>
              </a:ext>
            </a:extLst>
          </p:cNvPr>
          <p:cNvSpPr/>
          <p:nvPr/>
        </p:nvSpPr>
        <p:spPr>
          <a:xfrm>
            <a:off x="0" y="113474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4C55F08-993E-BBAE-BAB6-838DE7FB22B9}"/>
              </a:ext>
            </a:extLst>
          </p:cNvPr>
          <p:cNvSpPr txBox="1"/>
          <p:nvPr/>
        </p:nvSpPr>
        <p:spPr>
          <a:xfrm>
            <a:off x="646981" y="1676726"/>
            <a:ext cx="11060257" cy="5016758"/>
          </a:xfrm>
          <a:prstGeom prst="rect">
            <a:avLst/>
          </a:prstGeom>
          <a:noFill/>
        </p:spPr>
        <p:txBody>
          <a:bodyPr wrap="square">
            <a:spAutoFit/>
          </a:bodyPr>
          <a:lstStyle/>
          <a:p>
            <a:r>
              <a:rPr lang="en-US" sz="4000" dirty="0">
                <a:latin typeface="Source Sans Pro" panose="020B0503030403020204" pitchFamily="34" charset="0"/>
                <a:ea typeface="Source Sans Pro" panose="020B0503030403020204" pitchFamily="34" charset="0"/>
              </a:rPr>
              <a:t>If I speak in the tongues of men and of angels, but have not love, I am a noisy gong or a clanging cymbal. And if I have prophetic powers, and understand all mysteries and all knowledge, and if I have all faith, so as to remove mountains, but have not love, </a:t>
            </a:r>
            <a:r>
              <a:rPr lang="en-US" sz="4000" b="1" dirty="0">
                <a:latin typeface="Source Sans Pro" panose="020B0503030403020204" pitchFamily="34" charset="0"/>
                <a:ea typeface="Source Sans Pro" panose="020B0503030403020204" pitchFamily="34" charset="0"/>
              </a:rPr>
              <a:t>I am nothing. </a:t>
            </a:r>
            <a:r>
              <a:rPr lang="en-US" sz="4000" dirty="0">
                <a:latin typeface="Source Sans Pro" panose="020B0503030403020204" pitchFamily="34" charset="0"/>
                <a:ea typeface="Source Sans Pro" panose="020B0503030403020204" pitchFamily="34" charset="0"/>
              </a:rPr>
              <a:t>If I give away all I have, and if I deliver up my body to be burned, but have not love, I gain nothing. </a:t>
            </a:r>
          </a:p>
        </p:txBody>
      </p:sp>
      <p:pic>
        <p:nvPicPr>
          <p:cNvPr id="13" name="Picture 12">
            <a:extLst>
              <a:ext uri="{FF2B5EF4-FFF2-40B4-BE49-F238E27FC236}">
                <a16:creationId xmlns:a16="http://schemas.microsoft.com/office/drawing/2014/main" id="{0857BC0A-0DF3-7028-493B-1D96E1920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9640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51F58-EAD0-8C28-1479-9250724302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1A0A1B-9A04-01AE-9177-CCBF95BF3917}"/>
              </a:ext>
            </a:extLst>
          </p:cNvPr>
          <p:cNvSpPr>
            <a:spLocks noGrp="1"/>
          </p:cNvSpPr>
          <p:nvPr>
            <p:ph type="title"/>
          </p:nvPr>
        </p:nvSpPr>
        <p:spPr>
          <a:xfrm>
            <a:off x="646982" y="69112"/>
            <a:ext cx="8660920" cy="1325563"/>
          </a:xfrm>
        </p:spPr>
        <p:txBody>
          <a:bodyPr>
            <a:normAutofit/>
          </a:bodyPr>
          <a:lstStyle/>
          <a:p>
            <a:r>
              <a:rPr lang="en-US" sz="6000" dirty="0">
                <a:latin typeface="Nexa Rust Sans-Trial Black 2" pitchFamily="2" charset="0"/>
              </a:rPr>
              <a:t>Application</a:t>
            </a:r>
          </a:p>
        </p:txBody>
      </p:sp>
      <p:sp>
        <p:nvSpPr>
          <p:cNvPr id="5" name="Rectangle 4">
            <a:extLst>
              <a:ext uri="{FF2B5EF4-FFF2-40B4-BE49-F238E27FC236}">
                <a16:creationId xmlns:a16="http://schemas.microsoft.com/office/drawing/2014/main" id="{69F73815-2A0C-B123-B3B8-D53C6461E7DB}"/>
              </a:ext>
            </a:extLst>
          </p:cNvPr>
          <p:cNvSpPr/>
          <p:nvPr/>
        </p:nvSpPr>
        <p:spPr>
          <a:xfrm>
            <a:off x="0" y="113474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3FE1893-62FD-9B03-40CA-43A772EBCC68}"/>
              </a:ext>
            </a:extLst>
          </p:cNvPr>
          <p:cNvSpPr txBox="1"/>
          <p:nvPr/>
        </p:nvSpPr>
        <p:spPr>
          <a:xfrm>
            <a:off x="646982" y="1793458"/>
            <a:ext cx="11060257" cy="4247317"/>
          </a:xfrm>
          <a:prstGeom prst="rect">
            <a:avLst/>
          </a:prstGeom>
          <a:noFill/>
        </p:spPr>
        <p:txBody>
          <a:bodyPr wrap="square">
            <a:spAutoFit/>
          </a:bodyPr>
          <a:lstStyle/>
          <a:p>
            <a:pPr marL="571500" indent="-571500">
              <a:spcAft>
                <a:spcPts val="1800"/>
              </a:spcAft>
              <a:buFont typeface="Arial" panose="020B0604020202020204" pitchFamily="34" charset="0"/>
              <a:buChar char="•"/>
            </a:pPr>
            <a:r>
              <a:rPr lang="en-US" sz="4000" dirty="0">
                <a:latin typeface="Source Sans Pro" panose="020B0503030403020204" pitchFamily="34" charset="0"/>
                <a:ea typeface="Source Sans Pro" panose="020B0503030403020204" pitchFamily="34" charset="0"/>
              </a:rPr>
              <a:t>If my church has great lessons, but has not love, </a:t>
            </a:r>
            <a:r>
              <a:rPr lang="en-US" sz="4000" b="1" dirty="0">
                <a:latin typeface="Source Sans Pro" panose="020B0503030403020204" pitchFamily="34" charset="0"/>
                <a:ea typeface="Source Sans Pro" panose="020B0503030403020204" pitchFamily="34" charset="0"/>
              </a:rPr>
              <a:t>it is nothing. </a:t>
            </a:r>
          </a:p>
          <a:p>
            <a:pPr marL="571500" indent="-571500">
              <a:spcAft>
                <a:spcPts val="1800"/>
              </a:spcAft>
              <a:buFont typeface="Arial" panose="020B0604020202020204" pitchFamily="34" charset="0"/>
              <a:buChar char="•"/>
            </a:pPr>
            <a:r>
              <a:rPr lang="en-US" sz="4000" dirty="0">
                <a:latin typeface="Source Sans Pro" panose="020B0503030403020204" pitchFamily="34" charset="0"/>
                <a:ea typeface="Source Sans Pro" panose="020B0503030403020204" pitchFamily="34" charset="0"/>
              </a:rPr>
              <a:t>If my church understands the bible perfectly, but doesn’t have love, </a:t>
            </a:r>
            <a:r>
              <a:rPr lang="en-US" sz="4000" b="1" dirty="0">
                <a:latin typeface="Source Sans Pro" panose="020B0503030403020204" pitchFamily="34" charset="0"/>
                <a:ea typeface="Source Sans Pro" panose="020B0503030403020204" pitchFamily="34" charset="0"/>
              </a:rPr>
              <a:t>it is nothing. </a:t>
            </a:r>
          </a:p>
          <a:p>
            <a:pPr marL="571500" indent="-571500">
              <a:spcAft>
                <a:spcPts val="1800"/>
              </a:spcAft>
              <a:buFont typeface="Arial" panose="020B0604020202020204" pitchFamily="34" charset="0"/>
              <a:buChar char="•"/>
            </a:pPr>
            <a:r>
              <a:rPr lang="en-US" sz="4000" dirty="0">
                <a:latin typeface="Source Sans Pro" panose="020B0503030403020204" pitchFamily="34" charset="0"/>
                <a:ea typeface="Source Sans Pro" panose="020B0503030403020204" pitchFamily="34" charset="0"/>
              </a:rPr>
              <a:t>If my church uses its money right, but doesn’t have love, </a:t>
            </a:r>
            <a:r>
              <a:rPr lang="en-US" sz="4000" b="1" dirty="0">
                <a:latin typeface="Source Sans Pro" panose="020B0503030403020204" pitchFamily="34" charset="0"/>
                <a:ea typeface="Source Sans Pro" panose="020B0503030403020204" pitchFamily="34" charset="0"/>
              </a:rPr>
              <a:t>it has gained nothing. </a:t>
            </a:r>
          </a:p>
        </p:txBody>
      </p:sp>
      <p:pic>
        <p:nvPicPr>
          <p:cNvPr id="13" name="Picture 12">
            <a:extLst>
              <a:ext uri="{FF2B5EF4-FFF2-40B4-BE49-F238E27FC236}">
                <a16:creationId xmlns:a16="http://schemas.microsoft.com/office/drawing/2014/main" id="{62F12C12-1B52-4A2F-9D70-17D5F21EE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404796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Effect transition="in" filter="fade">
                                      <p:cBhvr>
                                        <p:cTn id="20" dur="500"/>
                                        <p:tgtEl>
                                          <p:spTgt spid="1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fade">
                                      <p:cBhvr>
                                        <p:cTn id="25"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urch with a cross on top&#10;&#10;AI-generated content may be incorrect.">
            <a:extLst>
              <a:ext uri="{FF2B5EF4-FFF2-40B4-BE49-F238E27FC236}">
                <a16:creationId xmlns:a16="http://schemas.microsoft.com/office/drawing/2014/main" id="{3C1E1651-B061-CB15-C93B-0B7157955AC9}"/>
              </a:ext>
            </a:extLst>
          </p:cNvPr>
          <p:cNvPicPr>
            <a:picLocks noChangeAspect="1"/>
          </p:cNvPicPr>
          <p:nvPr/>
        </p:nvPicPr>
        <p:blipFill>
          <a:blip r:embed="rId2"/>
          <a:srcRect l="25847" r="32844"/>
          <a:stretch>
            <a:fillRect/>
          </a:stretch>
        </p:blipFill>
        <p:spPr>
          <a:xfrm>
            <a:off x="0" y="0"/>
            <a:ext cx="4199282" cy="6858000"/>
          </a:xfrm>
          <a:prstGeom prst="rect">
            <a:avLst/>
          </a:prstGeom>
        </p:spPr>
      </p:pic>
      <p:sp>
        <p:nvSpPr>
          <p:cNvPr id="7" name="TextBox 6">
            <a:extLst>
              <a:ext uri="{FF2B5EF4-FFF2-40B4-BE49-F238E27FC236}">
                <a16:creationId xmlns:a16="http://schemas.microsoft.com/office/drawing/2014/main" id="{679F7B3C-46F0-DC07-B5CE-23B38EE0CBA5}"/>
              </a:ext>
            </a:extLst>
          </p:cNvPr>
          <p:cNvSpPr txBox="1"/>
          <p:nvPr/>
        </p:nvSpPr>
        <p:spPr>
          <a:xfrm>
            <a:off x="4644958" y="151179"/>
            <a:ext cx="7423382" cy="6555641"/>
          </a:xfrm>
          <a:prstGeom prst="rect">
            <a:avLst/>
          </a:prstGeom>
          <a:noFill/>
        </p:spPr>
        <p:txBody>
          <a:bodyPr wrap="square">
            <a:spAutoFit/>
          </a:bodyPr>
          <a:lstStyle/>
          <a:p>
            <a:pPr marL="742950" indent="-742950">
              <a:spcAft>
                <a:spcPts val="1800"/>
              </a:spcAft>
              <a:buFont typeface="+mj-lt"/>
              <a:buAutoNum type="arabicPeriod"/>
            </a:pPr>
            <a:r>
              <a:rPr lang="en-US" sz="3600" b="1" dirty="0">
                <a:latin typeface="Source Sans Pro" panose="020B0503030403020204" pitchFamily="34" charset="0"/>
                <a:ea typeface="Source Sans Pro" panose="020B0503030403020204" pitchFamily="34" charset="0"/>
              </a:rPr>
              <a:t>Do people spend time together away from services?</a:t>
            </a:r>
          </a:p>
          <a:p>
            <a:pPr marL="742950" indent="-742950">
              <a:spcAft>
                <a:spcPts val="1800"/>
              </a:spcAft>
              <a:buFont typeface="+mj-lt"/>
              <a:buAutoNum type="arabicPeriod"/>
            </a:pPr>
            <a:r>
              <a:rPr lang="en-US" sz="3600" b="1" dirty="0">
                <a:latin typeface="Source Sans Pro" panose="020B0503030403020204" pitchFamily="34" charset="0"/>
                <a:ea typeface="Source Sans Pro" panose="020B0503030403020204" pitchFamily="34" charset="0"/>
              </a:rPr>
              <a:t>Are there real conversations going on?</a:t>
            </a:r>
          </a:p>
          <a:p>
            <a:pPr marL="742950" indent="-742950">
              <a:spcAft>
                <a:spcPts val="1800"/>
              </a:spcAft>
              <a:buFont typeface="+mj-lt"/>
              <a:buAutoNum type="arabicPeriod"/>
            </a:pPr>
            <a:r>
              <a:rPr lang="en-US" sz="3600" b="1" dirty="0">
                <a:latin typeface="Source Sans Pro" panose="020B0503030403020204" pitchFamily="34" charset="0"/>
                <a:ea typeface="Source Sans Pro" panose="020B0503030403020204" pitchFamily="34" charset="0"/>
              </a:rPr>
              <a:t>Can you see familiarity and affection between members?</a:t>
            </a:r>
          </a:p>
          <a:p>
            <a:pPr marL="742950" indent="-742950">
              <a:spcAft>
                <a:spcPts val="1800"/>
              </a:spcAft>
              <a:buFont typeface="+mj-lt"/>
              <a:buAutoNum type="arabicPeriod"/>
            </a:pPr>
            <a:r>
              <a:rPr lang="en-US" sz="3600" b="1" dirty="0">
                <a:latin typeface="Source Sans Pro" panose="020B0503030403020204" pitchFamily="34" charset="0"/>
                <a:ea typeface="Source Sans Pro" panose="020B0503030403020204" pitchFamily="34" charset="0"/>
              </a:rPr>
              <a:t>Is there hospitality and generosity?</a:t>
            </a:r>
          </a:p>
          <a:p>
            <a:pPr marL="742950" indent="-742950">
              <a:spcAft>
                <a:spcPts val="1800"/>
              </a:spcAft>
              <a:buFont typeface="+mj-lt"/>
              <a:buAutoNum type="arabicPeriod"/>
            </a:pPr>
            <a:r>
              <a:rPr lang="en-US" sz="3600" b="1" dirty="0">
                <a:latin typeface="Source Sans Pro" panose="020B0503030403020204" pitchFamily="34" charset="0"/>
                <a:ea typeface="Source Sans Pro" panose="020B0503030403020204" pitchFamily="34" charset="0"/>
              </a:rPr>
              <a:t>Do the members willingly engage in service to each other?</a:t>
            </a:r>
          </a:p>
        </p:txBody>
      </p:sp>
    </p:spTree>
    <p:extLst>
      <p:ext uri="{BB962C8B-B14F-4D97-AF65-F5344CB8AC3E}">
        <p14:creationId xmlns:p14="http://schemas.microsoft.com/office/powerpoint/2010/main" val="271338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86961-DEFE-47CB-CD91-2AA4ED4EA69A}"/>
            </a:ext>
          </a:extLst>
        </p:cNvPr>
        <p:cNvGrpSpPr/>
        <p:nvPr/>
      </p:nvGrpSpPr>
      <p:grpSpPr>
        <a:xfrm>
          <a:off x="0" y="0"/>
          <a:ext cx="0" cy="0"/>
          <a:chOff x="0" y="0"/>
          <a:chExt cx="0" cy="0"/>
        </a:xfrm>
      </p:grpSpPr>
      <p:pic>
        <p:nvPicPr>
          <p:cNvPr id="5" name="Picture 4" descr="A church with a cross on top&#10;&#10;AI-generated content may be incorrect.">
            <a:extLst>
              <a:ext uri="{FF2B5EF4-FFF2-40B4-BE49-F238E27FC236}">
                <a16:creationId xmlns:a16="http://schemas.microsoft.com/office/drawing/2014/main" id="{E404DE80-F30A-08FF-8B1E-411C4B2F5D20}"/>
              </a:ext>
            </a:extLst>
          </p:cNvPr>
          <p:cNvPicPr>
            <a:picLocks noChangeAspect="1"/>
          </p:cNvPicPr>
          <p:nvPr/>
        </p:nvPicPr>
        <p:blipFill>
          <a:blip r:embed="rId2"/>
          <a:srcRect l="25847" r="32844"/>
          <a:stretch>
            <a:fillRect/>
          </a:stretch>
        </p:blipFill>
        <p:spPr>
          <a:xfrm>
            <a:off x="0" y="0"/>
            <a:ext cx="4199282" cy="6858000"/>
          </a:xfrm>
          <a:prstGeom prst="rect">
            <a:avLst/>
          </a:prstGeom>
        </p:spPr>
      </p:pic>
      <p:sp>
        <p:nvSpPr>
          <p:cNvPr id="7" name="TextBox 6">
            <a:extLst>
              <a:ext uri="{FF2B5EF4-FFF2-40B4-BE49-F238E27FC236}">
                <a16:creationId xmlns:a16="http://schemas.microsoft.com/office/drawing/2014/main" id="{EBDC27ED-0B35-EAB3-9C81-121492E2D589}"/>
              </a:ext>
            </a:extLst>
          </p:cNvPr>
          <p:cNvSpPr txBox="1"/>
          <p:nvPr/>
        </p:nvSpPr>
        <p:spPr>
          <a:xfrm>
            <a:off x="4561884" y="2159421"/>
            <a:ext cx="7309413" cy="2539157"/>
          </a:xfrm>
          <a:prstGeom prst="rect">
            <a:avLst/>
          </a:prstGeom>
          <a:noFill/>
        </p:spPr>
        <p:txBody>
          <a:bodyPr wrap="square">
            <a:spAutoFit/>
          </a:bodyPr>
          <a:lstStyle/>
          <a:p>
            <a:pPr algn="ctr">
              <a:spcAft>
                <a:spcPts val="1800"/>
              </a:spcAft>
            </a:pPr>
            <a:r>
              <a:rPr lang="en-US" sz="4800" b="1" dirty="0">
                <a:latin typeface="Source Sans Pro" panose="020B0503030403020204" pitchFamily="34" charset="0"/>
                <a:ea typeface="Source Sans Pro" panose="020B0503030403020204" pitchFamily="34" charset="0"/>
              </a:rPr>
              <a:t>I get it, love is critical. </a:t>
            </a:r>
          </a:p>
          <a:p>
            <a:pPr algn="ctr">
              <a:spcAft>
                <a:spcPts val="1800"/>
              </a:spcAft>
            </a:pPr>
            <a:r>
              <a:rPr lang="en-US" sz="4800" b="1" dirty="0">
                <a:latin typeface="Source Sans Pro" panose="020B0503030403020204" pitchFamily="34" charset="0"/>
                <a:ea typeface="Source Sans Pro" panose="020B0503030403020204" pitchFamily="34" charset="0"/>
              </a:rPr>
              <a:t>But is there anything else to consider?</a:t>
            </a:r>
          </a:p>
        </p:txBody>
      </p:sp>
    </p:spTree>
    <p:extLst>
      <p:ext uri="{BB962C8B-B14F-4D97-AF65-F5344CB8AC3E}">
        <p14:creationId xmlns:p14="http://schemas.microsoft.com/office/powerpoint/2010/main" val="420135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AD60E-1107-A315-A6F7-BD8B82735E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12DF10-EA7A-2FE1-FBF3-80B1EBD16D58}"/>
              </a:ext>
            </a:extLst>
          </p:cNvPr>
          <p:cNvSpPr>
            <a:spLocks noGrp="1"/>
          </p:cNvSpPr>
          <p:nvPr>
            <p:ph type="title"/>
          </p:nvPr>
        </p:nvSpPr>
        <p:spPr>
          <a:xfrm>
            <a:off x="646982" y="132342"/>
            <a:ext cx="8660920" cy="1325563"/>
          </a:xfrm>
        </p:spPr>
        <p:txBody>
          <a:bodyPr>
            <a:normAutofit fontScale="90000"/>
          </a:bodyPr>
          <a:lstStyle/>
          <a:p>
            <a:r>
              <a:rPr lang="en-US" sz="6000" dirty="0">
                <a:latin typeface="Nexa Rust Sans-Trial Black 2" pitchFamily="2" charset="0"/>
              </a:rPr>
              <a:t>Revelation 2:14-16</a:t>
            </a:r>
          </a:p>
        </p:txBody>
      </p:sp>
      <p:sp>
        <p:nvSpPr>
          <p:cNvPr id="5" name="Rectangle 4">
            <a:extLst>
              <a:ext uri="{FF2B5EF4-FFF2-40B4-BE49-F238E27FC236}">
                <a16:creationId xmlns:a16="http://schemas.microsoft.com/office/drawing/2014/main" id="{DC1F3848-435F-3FCA-6DE6-42998BF3D9D7}"/>
              </a:ext>
            </a:extLst>
          </p:cNvPr>
          <p:cNvSpPr/>
          <p:nvPr/>
        </p:nvSpPr>
        <p:spPr>
          <a:xfrm>
            <a:off x="0" y="113474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D6E2580-AF97-2C6C-E098-EBD483F77750}"/>
              </a:ext>
            </a:extLst>
          </p:cNvPr>
          <p:cNvSpPr txBox="1"/>
          <p:nvPr/>
        </p:nvSpPr>
        <p:spPr>
          <a:xfrm>
            <a:off x="469127" y="1676726"/>
            <a:ext cx="11238111" cy="4401205"/>
          </a:xfrm>
          <a:prstGeom prst="rect">
            <a:avLst/>
          </a:prstGeom>
          <a:noFill/>
        </p:spPr>
        <p:txBody>
          <a:bodyPr wrap="square">
            <a:spAutoFit/>
          </a:bodyPr>
          <a:lstStyle/>
          <a:p>
            <a:r>
              <a:rPr lang="en-US" sz="4000" dirty="0">
                <a:latin typeface="Source Sans Pro" panose="020B0503030403020204" pitchFamily="34" charset="0"/>
                <a:ea typeface="Source Sans Pro" panose="020B0503030403020204" pitchFamily="34" charset="0"/>
              </a:rPr>
              <a:t>“But I have a few things against you: you have some there </a:t>
            </a:r>
            <a:r>
              <a:rPr lang="en-US" sz="4000" b="1" dirty="0">
                <a:latin typeface="Source Sans Pro" panose="020B0503030403020204" pitchFamily="34" charset="0"/>
                <a:ea typeface="Source Sans Pro" panose="020B0503030403020204" pitchFamily="34" charset="0"/>
              </a:rPr>
              <a:t>who hold the teaching of Balaam</a:t>
            </a:r>
            <a:r>
              <a:rPr lang="en-US" sz="4000" dirty="0">
                <a:latin typeface="Source Sans Pro" panose="020B0503030403020204" pitchFamily="34" charset="0"/>
                <a:ea typeface="Source Sans Pro" panose="020B0503030403020204" pitchFamily="34" charset="0"/>
              </a:rPr>
              <a:t>, who taught Balak to put a stumbling block before the sons of Israel, so that they might eat food sacrificed to idols and practice sexual immorality. So also you </a:t>
            </a:r>
            <a:r>
              <a:rPr lang="en-US" sz="4000" b="1" dirty="0">
                <a:latin typeface="Source Sans Pro" panose="020B0503030403020204" pitchFamily="34" charset="0"/>
                <a:ea typeface="Source Sans Pro" panose="020B0503030403020204" pitchFamily="34" charset="0"/>
              </a:rPr>
              <a:t>have some who hold the teaching </a:t>
            </a:r>
            <a:r>
              <a:rPr lang="en-US" sz="4000" dirty="0">
                <a:latin typeface="Source Sans Pro" panose="020B0503030403020204" pitchFamily="34" charset="0"/>
                <a:ea typeface="Source Sans Pro" panose="020B0503030403020204" pitchFamily="34" charset="0"/>
              </a:rPr>
              <a:t>of the Nicolaitans. Therefore repent…”</a:t>
            </a:r>
          </a:p>
        </p:txBody>
      </p:sp>
      <p:pic>
        <p:nvPicPr>
          <p:cNvPr id="13" name="Picture 12">
            <a:extLst>
              <a:ext uri="{FF2B5EF4-FFF2-40B4-BE49-F238E27FC236}">
                <a16:creationId xmlns:a16="http://schemas.microsoft.com/office/drawing/2014/main" id="{98EE609E-8F20-D90B-8BE1-5CE903DC6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253480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3893F-FD1F-6392-4EF6-DD3739564F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D3433C-1B0C-F06C-9748-9E606CED3864}"/>
              </a:ext>
            </a:extLst>
          </p:cNvPr>
          <p:cNvSpPr>
            <a:spLocks noGrp="1"/>
          </p:cNvSpPr>
          <p:nvPr>
            <p:ph type="title"/>
          </p:nvPr>
        </p:nvSpPr>
        <p:spPr>
          <a:xfrm>
            <a:off x="646982" y="132342"/>
            <a:ext cx="8660920" cy="1325563"/>
          </a:xfrm>
        </p:spPr>
        <p:txBody>
          <a:bodyPr>
            <a:normAutofit/>
          </a:bodyPr>
          <a:lstStyle/>
          <a:p>
            <a:r>
              <a:rPr lang="en-US" sz="6000" dirty="0">
                <a:latin typeface="Nexa Rust Sans-Trial Black 2" pitchFamily="2" charset="0"/>
              </a:rPr>
              <a:t>2</a:t>
            </a:r>
            <a:r>
              <a:rPr lang="en-US" sz="6000" baseline="30000" dirty="0">
                <a:latin typeface="Nexa Rust Sans-Trial Black 2" pitchFamily="2" charset="0"/>
              </a:rPr>
              <a:t>nd</a:t>
            </a:r>
            <a:r>
              <a:rPr lang="en-US" sz="6000" dirty="0">
                <a:latin typeface="Nexa Rust Sans-Trial Black 2" pitchFamily="2" charset="0"/>
              </a:rPr>
              <a:t> Peter 2:1-2</a:t>
            </a:r>
          </a:p>
        </p:txBody>
      </p:sp>
      <p:sp>
        <p:nvSpPr>
          <p:cNvPr id="5" name="Rectangle 4">
            <a:extLst>
              <a:ext uri="{FF2B5EF4-FFF2-40B4-BE49-F238E27FC236}">
                <a16:creationId xmlns:a16="http://schemas.microsoft.com/office/drawing/2014/main" id="{A1D670D5-FFF5-2C0B-93D8-EE935335A676}"/>
              </a:ext>
            </a:extLst>
          </p:cNvPr>
          <p:cNvSpPr/>
          <p:nvPr/>
        </p:nvSpPr>
        <p:spPr>
          <a:xfrm>
            <a:off x="0" y="113474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F9E0AE7-B13C-78FD-3D0C-7A56043B07AA}"/>
              </a:ext>
            </a:extLst>
          </p:cNvPr>
          <p:cNvSpPr txBox="1"/>
          <p:nvPr/>
        </p:nvSpPr>
        <p:spPr>
          <a:xfrm>
            <a:off x="469127" y="1676726"/>
            <a:ext cx="11238111" cy="4401205"/>
          </a:xfrm>
          <a:prstGeom prst="rect">
            <a:avLst/>
          </a:prstGeom>
          <a:noFill/>
        </p:spPr>
        <p:txBody>
          <a:bodyPr wrap="square">
            <a:spAutoFit/>
          </a:bodyPr>
          <a:lstStyle/>
          <a:p>
            <a:r>
              <a:rPr lang="en-US" sz="4000" dirty="0">
                <a:latin typeface="Source Sans Pro" panose="020B0503030403020204" pitchFamily="34" charset="0"/>
                <a:ea typeface="Source Sans Pro" panose="020B0503030403020204" pitchFamily="34" charset="0"/>
              </a:rPr>
              <a:t>“But false prophets also arose among the people, just as </a:t>
            </a:r>
            <a:r>
              <a:rPr lang="en-US" sz="4000" b="1" dirty="0">
                <a:latin typeface="Source Sans Pro" panose="020B0503030403020204" pitchFamily="34" charset="0"/>
                <a:ea typeface="Source Sans Pro" panose="020B0503030403020204" pitchFamily="34" charset="0"/>
              </a:rPr>
              <a:t>there will be false teachers among you</a:t>
            </a:r>
            <a:r>
              <a:rPr lang="en-US" sz="4000" dirty="0">
                <a:latin typeface="Source Sans Pro" panose="020B0503030403020204" pitchFamily="34" charset="0"/>
                <a:ea typeface="Source Sans Pro" panose="020B0503030403020204" pitchFamily="34" charset="0"/>
              </a:rPr>
              <a:t>, who will secretly bring in destructive heresies, even denying the Master who bought them, bringing upon themselves swift destruction. And many will follow their sensuality, and </a:t>
            </a:r>
            <a:r>
              <a:rPr lang="en-US" sz="4000" b="1" dirty="0">
                <a:latin typeface="Source Sans Pro" panose="020B0503030403020204" pitchFamily="34" charset="0"/>
                <a:ea typeface="Source Sans Pro" panose="020B0503030403020204" pitchFamily="34" charset="0"/>
              </a:rPr>
              <a:t>because of them the way of truth will be blasphemed</a:t>
            </a:r>
            <a:r>
              <a:rPr lang="en-US" sz="4000" dirty="0">
                <a:latin typeface="Source Sans Pro" panose="020B0503030403020204" pitchFamily="34" charset="0"/>
                <a:ea typeface="Source Sans Pro" panose="020B0503030403020204" pitchFamily="34" charset="0"/>
              </a:rPr>
              <a:t>.” </a:t>
            </a:r>
          </a:p>
        </p:txBody>
      </p:sp>
      <p:pic>
        <p:nvPicPr>
          <p:cNvPr id="13" name="Picture 12">
            <a:extLst>
              <a:ext uri="{FF2B5EF4-FFF2-40B4-BE49-F238E27FC236}">
                <a16:creationId xmlns:a16="http://schemas.microsoft.com/office/drawing/2014/main" id="{97134519-4C29-999B-5F61-A160C8931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2004454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74C2E-E5E3-EDB3-E4FD-6BB3DD5FB1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F6FD4A-AD26-3428-EF62-3672EA178BC9}"/>
              </a:ext>
            </a:extLst>
          </p:cNvPr>
          <p:cNvSpPr>
            <a:spLocks noGrp="1"/>
          </p:cNvSpPr>
          <p:nvPr>
            <p:ph type="title"/>
          </p:nvPr>
        </p:nvSpPr>
        <p:spPr>
          <a:xfrm>
            <a:off x="646982" y="1150109"/>
            <a:ext cx="8660920" cy="1325563"/>
          </a:xfrm>
        </p:spPr>
        <p:txBody>
          <a:bodyPr>
            <a:normAutofit/>
          </a:bodyPr>
          <a:lstStyle/>
          <a:p>
            <a:r>
              <a:rPr lang="en-US" sz="6000" dirty="0">
                <a:latin typeface="Nexa Rust Sans-Trial Black 2" pitchFamily="2" charset="0"/>
              </a:rPr>
              <a:t>Matthew 7:15-16</a:t>
            </a:r>
          </a:p>
        </p:txBody>
      </p:sp>
      <p:sp>
        <p:nvSpPr>
          <p:cNvPr id="5" name="Rectangle 4">
            <a:extLst>
              <a:ext uri="{FF2B5EF4-FFF2-40B4-BE49-F238E27FC236}">
                <a16:creationId xmlns:a16="http://schemas.microsoft.com/office/drawing/2014/main" id="{68744F5D-C5D2-1801-BDED-C53F393EB694}"/>
              </a:ext>
            </a:extLst>
          </p:cNvPr>
          <p:cNvSpPr/>
          <p:nvPr/>
        </p:nvSpPr>
        <p:spPr>
          <a:xfrm>
            <a:off x="0" y="2152507"/>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CC64C66-6628-C79F-B152-C0274B257C10}"/>
              </a:ext>
            </a:extLst>
          </p:cNvPr>
          <p:cNvSpPr txBox="1"/>
          <p:nvPr/>
        </p:nvSpPr>
        <p:spPr>
          <a:xfrm>
            <a:off x="469127" y="2694493"/>
            <a:ext cx="11238111" cy="2554545"/>
          </a:xfrm>
          <a:prstGeom prst="rect">
            <a:avLst/>
          </a:prstGeom>
          <a:noFill/>
        </p:spPr>
        <p:txBody>
          <a:bodyPr wrap="square">
            <a:spAutoFit/>
          </a:bodyPr>
          <a:lstStyle/>
          <a:p>
            <a:r>
              <a:rPr lang="en-US" sz="4000" dirty="0">
                <a:latin typeface="Source Sans Pro" panose="020B0503030403020204" pitchFamily="34" charset="0"/>
                <a:ea typeface="Source Sans Pro" panose="020B0503030403020204" pitchFamily="34" charset="0"/>
              </a:rPr>
              <a:t>“</a:t>
            </a:r>
            <a:r>
              <a:rPr lang="en-US" sz="4000" b="1" dirty="0">
                <a:latin typeface="Source Sans Pro" panose="020B0503030403020204" pitchFamily="34" charset="0"/>
                <a:ea typeface="Source Sans Pro" panose="020B0503030403020204" pitchFamily="34" charset="0"/>
              </a:rPr>
              <a:t>Beware of false prophets</a:t>
            </a:r>
            <a:r>
              <a:rPr lang="en-US" sz="4000" dirty="0">
                <a:latin typeface="Source Sans Pro" panose="020B0503030403020204" pitchFamily="34" charset="0"/>
                <a:ea typeface="Source Sans Pro" panose="020B0503030403020204" pitchFamily="34" charset="0"/>
              </a:rPr>
              <a:t>, who come to you in sheep's clothing but inwardly are ravenous wolves. </a:t>
            </a:r>
          </a:p>
          <a:p>
            <a:r>
              <a:rPr lang="en-US" sz="4000" dirty="0">
                <a:latin typeface="Source Sans Pro" panose="020B0503030403020204" pitchFamily="34" charset="0"/>
                <a:ea typeface="Source Sans Pro" panose="020B0503030403020204" pitchFamily="34" charset="0"/>
              </a:rPr>
              <a:t>You will recognize them by their fruits. Are grapes gathered from thornbushes, or figs from thistles?” </a:t>
            </a:r>
          </a:p>
        </p:txBody>
      </p:sp>
      <p:pic>
        <p:nvPicPr>
          <p:cNvPr id="13" name="Picture 12">
            <a:extLst>
              <a:ext uri="{FF2B5EF4-FFF2-40B4-BE49-F238E27FC236}">
                <a16:creationId xmlns:a16="http://schemas.microsoft.com/office/drawing/2014/main" id="{9FEE3F8E-68B9-42EC-65BD-CB84F4FE69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163521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B4DD7-5413-2CC7-4FA3-4A2127E474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1E883-4A79-4C3D-39D4-9AAFB04AABE2}"/>
              </a:ext>
            </a:extLst>
          </p:cNvPr>
          <p:cNvSpPr>
            <a:spLocks noGrp="1"/>
          </p:cNvSpPr>
          <p:nvPr>
            <p:ph type="title"/>
          </p:nvPr>
        </p:nvSpPr>
        <p:spPr>
          <a:xfrm>
            <a:off x="646982" y="1150109"/>
            <a:ext cx="8660920" cy="1325563"/>
          </a:xfrm>
        </p:spPr>
        <p:txBody>
          <a:bodyPr>
            <a:normAutofit/>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John 4:1</a:t>
            </a:r>
          </a:p>
        </p:txBody>
      </p:sp>
      <p:sp>
        <p:nvSpPr>
          <p:cNvPr id="5" name="Rectangle 4">
            <a:extLst>
              <a:ext uri="{FF2B5EF4-FFF2-40B4-BE49-F238E27FC236}">
                <a16:creationId xmlns:a16="http://schemas.microsoft.com/office/drawing/2014/main" id="{A9909277-489A-3E7D-8213-031A3012ACD3}"/>
              </a:ext>
            </a:extLst>
          </p:cNvPr>
          <p:cNvSpPr/>
          <p:nvPr/>
        </p:nvSpPr>
        <p:spPr>
          <a:xfrm>
            <a:off x="0" y="2152507"/>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0ABFC95-0E68-8CE2-4379-1275BC7E12FD}"/>
              </a:ext>
            </a:extLst>
          </p:cNvPr>
          <p:cNvSpPr txBox="1"/>
          <p:nvPr/>
        </p:nvSpPr>
        <p:spPr>
          <a:xfrm>
            <a:off x="469127" y="2694493"/>
            <a:ext cx="11238111" cy="1938992"/>
          </a:xfrm>
          <a:prstGeom prst="rect">
            <a:avLst/>
          </a:prstGeom>
          <a:noFill/>
        </p:spPr>
        <p:txBody>
          <a:bodyPr wrap="square">
            <a:spAutoFit/>
          </a:bodyPr>
          <a:lstStyle/>
          <a:p>
            <a:r>
              <a:rPr lang="en-US" sz="4000" dirty="0">
                <a:latin typeface="Source Sans Pro" panose="020B0503030403020204" pitchFamily="34" charset="0"/>
                <a:ea typeface="Source Sans Pro" panose="020B0503030403020204" pitchFamily="34" charset="0"/>
              </a:rPr>
              <a:t>“Beloved, do not believe every spirit, </a:t>
            </a:r>
            <a:r>
              <a:rPr lang="en-US" sz="4000" b="1" dirty="0">
                <a:latin typeface="Source Sans Pro" panose="020B0503030403020204" pitchFamily="34" charset="0"/>
                <a:ea typeface="Source Sans Pro" panose="020B0503030403020204" pitchFamily="34" charset="0"/>
              </a:rPr>
              <a:t>but test the spirits to see whether they are from God</a:t>
            </a:r>
            <a:r>
              <a:rPr lang="en-US" sz="4000" dirty="0">
                <a:latin typeface="Source Sans Pro" panose="020B0503030403020204" pitchFamily="34" charset="0"/>
                <a:ea typeface="Source Sans Pro" panose="020B0503030403020204" pitchFamily="34" charset="0"/>
              </a:rPr>
              <a:t>, for many false prophets have gone out into the world.” </a:t>
            </a:r>
          </a:p>
        </p:txBody>
      </p:sp>
      <p:pic>
        <p:nvPicPr>
          <p:cNvPr id="13" name="Picture 12">
            <a:extLst>
              <a:ext uri="{FF2B5EF4-FFF2-40B4-BE49-F238E27FC236}">
                <a16:creationId xmlns:a16="http://schemas.microsoft.com/office/drawing/2014/main" id="{A28DCD13-1CA6-44C5-865E-A077DF9025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225897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146EB-FC5E-D82C-966A-8F1392B7C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A8E7A6-F100-9BE4-1B25-E7F44D4DE239}"/>
              </a:ext>
            </a:extLst>
          </p:cNvPr>
          <p:cNvSpPr>
            <a:spLocks noGrp="1"/>
          </p:cNvSpPr>
          <p:nvPr>
            <p:ph type="title"/>
          </p:nvPr>
        </p:nvSpPr>
        <p:spPr>
          <a:xfrm>
            <a:off x="646982" y="1150109"/>
            <a:ext cx="8660920" cy="1325563"/>
          </a:xfrm>
        </p:spPr>
        <p:txBody>
          <a:bodyPr>
            <a:normAutofit/>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Timothy 4:6</a:t>
            </a:r>
          </a:p>
        </p:txBody>
      </p:sp>
      <p:sp>
        <p:nvSpPr>
          <p:cNvPr id="5" name="Rectangle 4">
            <a:extLst>
              <a:ext uri="{FF2B5EF4-FFF2-40B4-BE49-F238E27FC236}">
                <a16:creationId xmlns:a16="http://schemas.microsoft.com/office/drawing/2014/main" id="{66048EE3-8B34-456A-C97A-7BFB56A90F94}"/>
              </a:ext>
            </a:extLst>
          </p:cNvPr>
          <p:cNvSpPr/>
          <p:nvPr/>
        </p:nvSpPr>
        <p:spPr>
          <a:xfrm>
            <a:off x="0" y="2152507"/>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52163B9-659F-840A-5A83-A252DE38A97B}"/>
              </a:ext>
            </a:extLst>
          </p:cNvPr>
          <p:cNvSpPr txBox="1"/>
          <p:nvPr/>
        </p:nvSpPr>
        <p:spPr>
          <a:xfrm>
            <a:off x="469127" y="2694493"/>
            <a:ext cx="11238111" cy="2554545"/>
          </a:xfrm>
          <a:prstGeom prst="rect">
            <a:avLst/>
          </a:prstGeom>
          <a:noFill/>
        </p:spPr>
        <p:txBody>
          <a:bodyPr wrap="square">
            <a:spAutoFit/>
          </a:bodyPr>
          <a:lstStyle/>
          <a:p>
            <a:r>
              <a:rPr lang="en-US" sz="4000" dirty="0">
                <a:latin typeface="Source Sans Pro" panose="020B0503030403020204" pitchFamily="34" charset="0"/>
                <a:ea typeface="Source Sans Pro" panose="020B0503030403020204" pitchFamily="34" charset="0"/>
              </a:rPr>
              <a:t>“If you put these things before the brothers, you will be a </a:t>
            </a:r>
            <a:r>
              <a:rPr lang="en-US" sz="4000" b="1" dirty="0">
                <a:latin typeface="Source Sans Pro" panose="020B0503030403020204" pitchFamily="34" charset="0"/>
                <a:ea typeface="Source Sans Pro" panose="020B0503030403020204" pitchFamily="34" charset="0"/>
              </a:rPr>
              <a:t>good servant of Christ Jesus</a:t>
            </a:r>
            <a:r>
              <a:rPr lang="en-US" sz="4000" dirty="0">
                <a:latin typeface="Source Sans Pro" panose="020B0503030403020204" pitchFamily="34" charset="0"/>
                <a:ea typeface="Source Sans Pro" panose="020B0503030403020204" pitchFamily="34" charset="0"/>
              </a:rPr>
              <a:t>, being </a:t>
            </a:r>
            <a:r>
              <a:rPr lang="en-US" sz="4000" b="1" dirty="0">
                <a:latin typeface="Source Sans Pro" panose="020B0503030403020204" pitchFamily="34" charset="0"/>
                <a:ea typeface="Source Sans Pro" panose="020B0503030403020204" pitchFamily="34" charset="0"/>
              </a:rPr>
              <a:t>trained in the words of the faith</a:t>
            </a:r>
            <a:r>
              <a:rPr lang="en-US" sz="4000" dirty="0">
                <a:latin typeface="Source Sans Pro" panose="020B0503030403020204" pitchFamily="34" charset="0"/>
                <a:ea typeface="Source Sans Pro" panose="020B0503030403020204" pitchFamily="34" charset="0"/>
              </a:rPr>
              <a:t> and of the </a:t>
            </a:r>
            <a:r>
              <a:rPr lang="en-US" sz="4000" b="1" dirty="0">
                <a:latin typeface="Source Sans Pro" panose="020B0503030403020204" pitchFamily="34" charset="0"/>
                <a:ea typeface="Source Sans Pro" panose="020B0503030403020204" pitchFamily="34" charset="0"/>
              </a:rPr>
              <a:t>good doctrine </a:t>
            </a:r>
            <a:r>
              <a:rPr lang="en-US" sz="4000" dirty="0">
                <a:latin typeface="Source Sans Pro" panose="020B0503030403020204" pitchFamily="34" charset="0"/>
                <a:ea typeface="Source Sans Pro" panose="020B0503030403020204" pitchFamily="34" charset="0"/>
              </a:rPr>
              <a:t>that you have followed.” </a:t>
            </a:r>
          </a:p>
        </p:txBody>
      </p:sp>
      <p:pic>
        <p:nvPicPr>
          <p:cNvPr id="13" name="Picture 12">
            <a:extLst>
              <a:ext uri="{FF2B5EF4-FFF2-40B4-BE49-F238E27FC236}">
                <a16:creationId xmlns:a16="http://schemas.microsoft.com/office/drawing/2014/main" id="{7F9A1880-DA00-7336-8BF0-A3ADD9A87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199400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book on a table&#10;&#10;AI-generated content may be incorrect.">
            <a:extLst>
              <a:ext uri="{FF2B5EF4-FFF2-40B4-BE49-F238E27FC236}">
                <a16:creationId xmlns:a16="http://schemas.microsoft.com/office/drawing/2014/main" id="{8EFE37D3-F3FA-424A-414E-1CFE01316129}"/>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432E06F4-E881-A1B0-EEEB-F1127D02A027}"/>
              </a:ext>
            </a:extLst>
          </p:cNvPr>
          <p:cNvSpPr txBox="1">
            <a:spLocks/>
          </p:cNvSpPr>
          <p:nvPr/>
        </p:nvSpPr>
        <p:spPr>
          <a:xfrm>
            <a:off x="1037637" y="240527"/>
            <a:ext cx="5567578" cy="6376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dirty="0">
                <a:solidFill>
                  <a:schemeClr val="bg1"/>
                </a:solidFill>
                <a:effectLst>
                  <a:outerShdw blurRad="38100" dist="38100" dir="2700000" algn="tl">
                    <a:srgbClr val="000000">
                      <a:alpha val="43137"/>
                    </a:srgbClr>
                  </a:outerShdw>
                </a:effectLst>
                <a:latin typeface="Nexa Rust Sans-Trial Black 2" pitchFamily="2" charset="0"/>
              </a:rPr>
              <a:t>What A Church teaches </a:t>
            </a:r>
            <a:r>
              <a:rPr lang="en-US" sz="7200" dirty="0">
                <a:solidFill>
                  <a:srgbClr val="FFC000"/>
                </a:solidFill>
                <a:effectLst>
                  <a:outerShdw blurRad="38100" dist="38100" dir="2700000" algn="tl">
                    <a:srgbClr val="000000">
                      <a:alpha val="43137"/>
                    </a:srgbClr>
                  </a:outerShdw>
                </a:effectLst>
                <a:latin typeface="Nexa Rust Sans-Trial Black 2" pitchFamily="2" charset="0"/>
              </a:rPr>
              <a:t>matters to god</a:t>
            </a:r>
            <a:endParaRPr lang="en-US" sz="6000" dirty="0">
              <a:solidFill>
                <a:srgbClr val="FFC000"/>
              </a:solidFill>
              <a:effectLst>
                <a:outerShdw blurRad="38100" dist="38100" dir="2700000" algn="tl">
                  <a:srgbClr val="000000">
                    <a:alpha val="43137"/>
                  </a:srgbClr>
                </a:outerShdw>
              </a:effectLst>
              <a:latin typeface="Nexa Rust Sans-Trial Black 2" pitchFamily="2" charset="0"/>
            </a:endParaRPr>
          </a:p>
        </p:txBody>
      </p:sp>
    </p:spTree>
    <p:extLst>
      <p:ext uri="{BB962C8B-B14F-4D97-AF65-F5344CB8AC3E}">
        <p14:creationId xmlns:p14="http://schemas.microsoft.com/office/powerpoint/2010/main" val="87718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E61F8-04DF-70E9-D14F-3C61D07FC026}"/>
            </a:ext>
          </a:extLst>
        </p:cNvPr>
        <p:cNvGrpSpPr/>
        <p:nvPr/>
      </p:nvGrpSpPr>
      <p:grpSpPr>
        <a:xfrm>
          <a:off x="0" y="0"/>
          <a:ext cx="0" cy="0"/>
          <a:chOff x="0" y="0"/>
          <a:chExt cx="0" cy="0"/>
        </a:xfrm>
      </p:grpSpPr>
      <p:pic>
        <p:nvPicPr>
          <p:cNvPr id="5" name="Picture 4" descr="A book on a table&#10;&#10;AI-generated content may be incorrect.">
            <a:extLst>
              <a:ext uri="{FF2B5EF4-FFF2-40B4-BE49-F238E27FC236}">
                <a16:creationId xmlns:a16="http://schemas.microsoft.com/office/drawing/2014/main" id="{5F414845-93C6-7446-96AE-BD9C5316A04D}"/>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6D7D37E8-63E4-01D5-FBD4-71CCB324A4B5}"/>
              </a:ext>
            </a:extLst>
          </p:cNvPr>
          <p:cNvSpPr txBox="1">
            <a:spLocks/>
          </p:cNvSpPr>
          <p:nvPr/>
        </p:nvSpPr>
        <p:spPr>
          <a:xfrm>
            <a:off x="527096" y="365760"/>
            <a:ext cx="10125663" cy="7239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dirty="0">
                <a:solidFill>
                  <a:schemeClr val="bg1"/>
                </a:solidFill>
                <a:effectLst>
                  <a:outerShdw blurRad="38100" dist="38100" dir="2700000" algn="tl">
                    <a:srgbClr val="000000">
                      <a:alpha val="43137"/>
                    </a:srgbClr>
                  </a:outerShdw>
                </a:effectLst>
                <a:latin typeface="Nexa Rust Sans-Trial Black 2" pitchFamily="2" charset="0"/>
              </a:rPr>
              <a:t>Areas of </a:t>
            </a:r>
            <a:r>
              <a:rPr lang="en-US" sz="4800" dirty="0">
                <a:solidFill>
                  <a:srgbClr val="FFC000"/>
                </a:solidFill>
                <a:effectLst>
                  <a:outerShdw blurRad="38100" dist="38100" dir="2700000" algn="tl">
                    <a:srgbClr val="000000">
                      <a:alpha val="43137"/>
                    </a:srgbClr>
                  </a:outerShdw>
                </a:effectLst>
                <a:latin typeface="Nexa Rust Sans-Trial Black 2" pitchFamily="2" charset="0"/>
              </a:rPr>
              <a:t>Doctrine</a:t>
            </a:r>
          </a:p>
        </p:txBody>
      </p:sp>
      <p:sp>
        <p:nvSpPr>
          <p:cNvPr id="7" name="TextBox 6">
            <a:extLst>
              <a:ext uri="{FF2B5EF4-FFF2-40B4-BE49-F238E27FC236}">
                <a16:creationId xmlns:a16="http://schemas.microsoft.com/office/drawing/2014/main" id="{B854331A-53E0-6FA8-55A5-760011B64E37}"/>
              </a:ext>
            </a:extLst>
          </p:cNvPr>
          <p:cNvSpPr txBox="1"/>
          <p:nvPr/>
        </p:nvSpPr>
        <p:spPr>
          <a:xfrm>
            <a:off x="723900" y="1143387"/>
            <a:ext cx="6172200" cy="5509200"/>
          </a:xfrm>
          <a:prstGeom prst="rect">
            <a:avLst/>
          </a:prstGeom>
          <a:noFill/>
        </p:spPr>
        <p:txBody>
          <a:bodyPr wrap="square">
            <a:spAutoFit/>
          </a:bodyPr>
          <a:lstStyle/>
          <a:p>
            <a:pPr marL="571500" indent="-571500">
              <a:buFont typeface="Arial" panose="020B0604020202020204" pitchFamily="34" charset="0"/>
              <a:buChar char="•"/>
            </a:pPr>
            <a:r>
              <a:rPr kumimoji="0" lang="en-US" sz="4400" b="1" i="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cs typeface="+mn-cs"/>
              </a:rPr>
              <a:t>Conversion</a:t>
            </a:r>
          </a:p>
          <a:p>
            <a:pPr marL="571500" indent="-571500">
              <a:buFont typeface="Arial" panose="020B0604020202020204" pitchFamily="34" charset="0"/>
              <a:buChar char="•"/>
            </a:pPr>
            <a:r>
              <a:rPr lang="en-US" sz="4400" b="1" dirty="0">
                <a:solidFill>
                  <a:schemeClr val="bg1"/>
                </a:solidFill>
                <a:latin typeface="Source Sans Pro" panose="020B0503030403020204" pitchFamily="34" charset="0"/>
                <a:ea typeface="Source Sans Pro" panose="020B0503030403020204" pitchFamily="34" charset="0"/>
              </a:rPr>
              <a:t>The nature of Jesus</a:t>
            </a:r>
            <a:endParaRPr kumimoji="0" lang="en-US" sz="4400" b="1" i="0" u="none" strike="noStrike" kern="1200" cap="none" spc="0" normalizeH="0" baseline="0" noProof="0" dirty="0">
              <a:ln>
                <a:noFill/>
              </a:ln>
              <a:solidFill>
                <a:schemeClr val="bg1"/>
              </a:solidFill>
              <a:effectLst/>
              <a:uLnTx/>
              <a:uFillTx/>
              <a:latin typeface="Source Sans Pro" panose="020B0503030403020204" pitchFamily="34" charset="0"/>
              <a:ea typeface="Source Sans Pro" panose="020B0503030403020204" pitchFamily="34" charset="0"/>
              <a:cs typeface="+mn-cs"/>
            </a:endParaRPr>
          </a:p>
          <a:p>
            <a:pPr marL="571500" indent="-571500">
              <a:buFont typeface="Arial" panose="020B0604020202020204" pitchFamily="34" charset="0"/>
              <a:buChar char="•"/>
            </a:pPr>
            <a:r>
              <a:rPr lang="en-US" sz="4400" b="1" dirty="0">
                <a:solidFill>
                  <a:schemeClr val="bg1"/>
                </a:solidFill>
                <a:latin typeface="Source Sans Pro" panose="020B0503030403020204" pitchFamily="34" charset="0"/>
                <a:ea typeface="Source Sans Pro" panose="020B0503030403020204" pitchFamily="34" charset="0"/>
              </a:rPr>
              <a:t>Morality</a:t>
            </a:r>
          </a:p>
          <a:p>
            <a:pPr marL="571500" indent="-571500">
              <a:buFont typeface="Arial" panose="020B0604020202020204" pitchFamily="34" charset="0"/>
              <a:buChar char="•"/>
            </a:pPr>
            <a:r>
              <a:rPr lang="en-US" sz="4400" b="1" dirty="0">
                <a:solidFill>
                  <a:schemeClr val="bg1"/>
                </a:solidFill>
                <a:latin typeface="Source Sans Pro" panose="020B0503030403020204" pitchFamily="34" charset="0"/>
                <a:ea typeface="Source Sans Pro" panose="020B0503030403020204" pitchFamily="34" charset="0"/>
              </a:rPr>
              <a:t>Church Leadership</a:t>
            </a:r>
          </a:p>
          <a:p>
            <a:pPr marL="571500" indent="-571500">
              <a:buFont typeface="Arial" panose="020B0604020202020204" pitchFamily="34" charset="0"/>
              <a:buChar char="•"/>
            </a:pPr>
            <a:r>
              <a:rPr lang="en-US" sz="4400" b="1" dirty="0">
                <a:solidFill>
                  <a:schemeClr val="bg1"/>
                </a:solidFill>
                <a:latin typeface="Source Sans Pro" panose="020B0503030403020204" pitchFamily="34" charset="0"/>
                <a:ea typeface="Source Sans Pro" panose="020B0503030403020204" pitchFamily="34" charset="0"/>
              </a:rPr>
              <a:t>Public Worship</a:t>
            </a:r>
          </a:p>
          <a:p>
            <a:pPr marL="571500" indent="-571500">
              <a:buFont typeface="Arial" panose="020B0604020202020204" pitchFamily="34" charset="0"/>
              <a:buChar char="•"/>
            </a:pPr>
            <a:r>
              <a:rPr lang="en-US" sz="4400" b="1" dirty="0">
                <a:solidFill>
                  <a:schemeClr val="bg1"/>
                </a:solidFill>
                <a:latin typeface="Source Sans Pro" panose="020B0503030403020204" pitchFamily="34" charset="0"/>
                <a:ea typeface="Source Sans Pro" panose="020B0503030403020204" pitchFamily="34" charset="0"/>
              </a:rPr>
              <a:t>Food and Drink</a:t>
            </a:r>
          </a:p>
          <a:p>
            <a:pPr marL="571500" indent="-571500">
              <a:buFont typeface="Arial" panose="020B0604020202020204" pitchFamily="34" charset="0"/>
              <a:buChar char="•"/>
            </a:pPr>
            <a:r>
              <a:rPr lang="en-US" sz="4400" b="1" dirty="0">
                <a:solidFill>
                  <a:schemeClr val="bg1"/>
                </a:solidFill>
                <a:latin typeface="Source Sans Pro" panose="020B0503030403020204" pitchFamily="34" charset="0"/>
                <a:ea typeface="Source Sans Pro" panose="020B0503030403020204" pitchFamily="34" charset="0"/>
              </a:rPr>
              <a:t>Communion</a:t>
            </a:r>
          </a:p>
          <a:p>
            <a:pPr marL="571500" indent="-571500">
              <a:buFont typeface="Arial" panose="020B0604020202020204" pitchFamily="34" charset="0"/>
              <a:buChar char="•"/>
            </a:pPr>
            <a:r>
              <a:rPr lang="en-US" sz="4400" b="1" dirty="0">
                <a:solidFill>
                  <a:schemeClr val="bg1"/>
                </a:solidFill>
                <a:latin typeface="Source Sans Pro" panose="020B0503030403020204" pitchFamily="34" charset="0"/>
                <a:ea typeface="Source Sans Pro" panose="020B0503030403020204" pitchFamily="34" charset="0"/>
              </a:rPr>
              <a:t>Money and Wealth</a:t>
            </a:r>
            <a:endParaRPr lang="en-US" sz="2000" b="1" dirty="0">
              <a:solidFill>
                <a:schemeClr val="bg1"/>
              </a:solidFill>
            </a:endParaRPr>
          </a:p>
        </p:txBody>
      </p:sp>
    </p:spTree>
    <p:extLst>
      <p:ext uri="{BB962C8B-B14F-4D97-AF65-F5344CB8AC3E}">
        <p14:creationId xmlns:p14="http://schemas.microsoft.com/office/powerpoint/2010/main" val="155959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Effect transition="in" filter="fade">
                                      <p:cBhvr>
                                        <p:cTn id="37" dur="5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500"/>
                                        <p:tgtEl>
                                          <p:spTgt spid="7">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6" end="6"/>
                                            </p:txEl>
                                          </p:spTgt>
                                        </p:tgtEl>
                                        <p:attrNameLst>
                                          <p:attrName>style.visibility</p:attrName>
                                        </p:attrNameLst>
                                      </p:cBhvr>
                                      <p:to>
                                        <p:strVal val="visible"/>
                                      </p:to>
                                    </p:set>
                                    <p:animEffect transition="in" filter="fade">
                                      <p:cBhvr>
                                        <p:cTn id="47" dur="500"/>
                                        <p:tgtEl>
                                          <p:spTgt spid="7">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xEl>
                                              <p:pRg st="7" end="7"/>
                                            </p:txEl>
                                          </p:spTgt>
                                        </p:tgtEl>
                                        <p:attrNameLst>
                                          <p:attrName>style.visibility</p:attrName>
                                        </p:attrNameLst>
                                      </p:cBhvr>
                                      <p:to>
                                        <p:strVal val="visible"/>
                                      </p:to>
                                    </p:set>
                                    <p:animEffect transition="in" filter="fade">
                                      <p:cBhvr>
                                        <p:cTn id="52"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C100207-BC2E-CC05-DBCF-2D1FC60E657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white arrows on a blue background&#10;&#10;AI-generated content may be incorrect.">
            <a:extLst>
              <a:ext uri="{FF2B5EF4-FFF2-40B4-BE49-F238E27FC236}">
                <a16:creationId xmlns:a16="http://schemas.microsoft.com/office/drawing/2014/main" id="{ACFB101B-DBCC-173C-019D-58309891B72F}"/>
              </a:ext>
            </a:extLst>
          </p:cNvPr>
          <p:cNvPicPr>
            <a:picLocks noChangeAspect="1"/>
          </p:cNvPicPr>
          <p:nvPr/>
        </p:nvPicPr>
        <p:blipFill>
          <a:blip r:embed="rId2"/>
          <a:srcRect t="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360391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Left-Right 3">
            <a:extLst>
              <a:ext uri="{FF2B5EF4-FFF2-40B4-BE49-F238E27FC236}">
                <a16:creationId xmlns:a16="http://schemas.microsoft.com/office/drawing/2014/main" id="{F99BD5DE-A1CD-95B0-D0D4-0F3B59DFEC47}"/>
              </a:ext>
            </a:extLst>
          </p:cNvPr>
          <p:cNvSpPr/>
          <p:nvPr/>
        </p:nvSpPr>
        <p:spPr>
          <a:xfrm>
            <a:off x="358140" y="2644140"/>
            <a:ext cx="11125200" cy="1783080"/>
          </a:xfrm>
          <a:prstGeom prst="leftRightArrow">
            <a:avLst/>
          </a:prstGeom>
          <a:gradFill flip="none" rotWithShape="1">
            <a:gsLst>
              <a:gs pos="0">
                <a:schemeClr val="accent1">
                  <a:lumMod val="45000"/>
                  <a:lumOff val="55000"/>
                </a:schemeClr>
              </a:gs>
              <a:gs pos="100000">
                <a:srgbClr val="92D050"/>
              </a:gs>
            </a:gsLst>
            <a:lin ang="10800000" scaled="1"/>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987DF23-4D81-C181-6DAD-AF072F584691}"/>
              </a:ext>
            </a:extLst>
          </p:cNvPr>
          <p:cNvSpPr txBox="1"/>
          <p:nvPr/>
        </p:nvSpPr>
        <p:spPr>
          <a:xfrm>
            <a:off x="3349592" y="3150959"/>
            <a:ext cx="5216892" cy="769441"/>
          </a:xfrm>
          <a:prstGeom prst="rect">
            <a:avLst/>
          </a:prstGeom>
          <a:noFill/>
        </p:spPr>
        <p:txBody>
          <a:bodyPr wrap="square" rtlCol="0">
            <a:spAutoFit/>
          </a:bodyPr>
          <a:lstStyle/>
          <a:p>
            <a:pPr algn="ctr"/>
            <a:r>
              <a:rPr lang="en-US" sz="4400" b="1" dirty="0">
                <a:solidFill>
                  <a:schemeClr val="bg1"/>
                </a:solidFill>
                <a:latin typeface="Source Sans Pro" panose="020B0503030403020204" pitchFamily="34" charset="0"/>
                <a:ea typeface="Source Sans Pro" panose="020B0503030403020204" pitchFamily="34" charset="0"/>
              </a:rPr>
              <a:t>CHURCH DOCTRINE</a:t>
            </a:r>
            <a:endParaRPr lang="en-US" sz="3600" b="1" dirty="0">
              <a:solidFill>
                <a:schemeClr val="bg1"/>
              </a:solidFill>
              <a:latin typeface="Source Sans Pro" panose="020B0503030403020204" pitchFamily="34" charset="0"/>
              <a:ea typeface="Source Sans Pro" panose="020B0503030403020204" pitchFamily="34" charset="0"/>
            </a:endParaRPr>
          </a:p>
        </p:txBody>
      </p:sp>
      <p:sp>
        <p:nvSpPr>
          <p:cNvPr id="7" name="TextBox 6">
            <a:extLst>
              <a:ext uri="{FF2B5EF4-FFF2-40B4-BE49-F238E27FC236}">
                <a16:creationId xmlns:a16="http://schemas.microsoft.com/office/drawing/2014/main" id="{37B39378-69FA-2FBC-0137-675D1C15192B}"/>
              </a:ext>
            </a:extLst>
          </p:cNvPr>
          <p:cNvSpPr txBox="1"/>
          <p:nvPr/>
        </p:nvSpPr>
        <p:spPr>
          <a:xfrm>
            <a:off x="9182502" y="991402"/>
            <a:ext cx="2868328" cy="1446550"/>
          </a:xfrm>
          <a:prstGeom prst="rect">
            <a:avLst/>
          </a:prstGeom>
          <a:noFill/>
        </p:spPr>
        <p:txBody>
          <a:bodyPr wrap="square" rtlCol="0">
            <a:spAutoFit/>
          </a:bodyPr>
          <a:lstStyle/>
          <a:p>
            <a:pPr algn="ctr"/>
            <a:r>
              <a:rPr lang="en-US" sz="4400" i="1" dirty="0">
                <a:latin typeface="Source Sans Pro" panose="020B0503030403020204" pitchFamily="34" charset="0"/>
                <a:ea typeface="Source Sans Pro" panose="020B0503030403020204" pitchFamily="34" charset="0"/>
              </a:rPr>
              <a:t>“It ALL matters!”</a:t>
            </a:r>
          </a:p>
        </p:txBody>
      </p:sp>
      <p:sp>
        <p:nvSpPr>
          <p:cNvPr id="8" name="TextBox 7">
            <a:extLst>
              <a:ext uri="{FF2B5EF4-FFF2-40B4-BE49-F238E27FC236}">
                <a16:creationId xmlns:a16="http://schemas.microsoft.com/office/drawing/2014/main" id="{45D1BB15-CCD3-FAEE-2E08-7E5D3A129758}"/>
              </a:ext>
            </a:extLst>
          </p:cNvPr>
          <p:cNvSpPr txBox="1"/>
          <p:nvPr/>
        </p:nvSpPr>
        <p:spPr>
          <a:xfrm>
            <a:off x="105878" y="4633408"/>
            <a:ext cx="2868328" cy="1446550"/>
          </a:xfrm>
          <a:prstGeom prst="rect">
            <a:avLst/>
          </a:prstGeom>
          <a:noFill/>
        </p:spPr>
        <p:txBody>
          <a:bodyPr wrap="square" rtlCol="0">
            <a:spAutoFit/>
          </a:bodyPr>
          <a:lstStyle/>
          <a:p>
            <a:pPr algn="ctr"/>
            <a:r>
              <a:rPr lang="en-US" sz="4400" i="1" dirty="0">
                <a:latin typeface="Source Sans Pro" panose="020B0503030403020204" pitchFamily="34" charset="0"/>
                <a:ea typeface="Source Sans Pro" panose="020B0503030403020204" pitchFamily="34" charset="0"/>
              </a:rPr>
              <a:t>“Nothing matters!”</a:t>
            </a:r>
          </a:p>
        </p:txBody>
      </p:sp>
      <p:sp>
        <p:nvSpPr>
          <p:cNvPr id="9" name="TextBox 8">
            <a:extLst>
              <a:ext uri="{FF2B5EF4-FFF2-40B4-BE49-F238E27FC236}">
                <a16:creationId xmlns:a16="http://schemas.microsoft.com/office/drawing/2014/main" id="{0F32273F-F3FE-A2EC-8340-1FB97A5D7DE6}"/>
              </a:ext>
            </a:extLst>
          </p:cNvPr>
          <p:cNvSpPr txBox="1"/>
          <p:nvPr/>
        </p:nvSpPr>
        <p:spPr>
          <a:xfrm rot="20136881">
            <a:off x="241635" y="2087047"/>
            <a:ext cx="3224463" cy="707886"/>
          </a:xfrm>
          <a:prstGeom prst="rect">
            <a:avLst/>
          </a:prstGeom>
          <a:noFill/>
          <a:ln w="76200">
            <a:solidFill>
              <a:srgbClr val="C00000"/>
            </a:solidFill>
          </a:ln>
        </p:spPr>
        <p:txBody>
          <a:bodyPr wrap="square" rtlCol="0">
            <a:spAutoFit/>
          </a:bodyPr>
          <a:lstStyle/>
          <a:p>
            <a:pPr algn="ctr"/>
            <a:r>
              <a:rPr lang="en-US" sz="4000" spc="600" dirty="0">
                <a:solidFill>
                  <a:srgbClr val="C00000"/>
                </a:solidFill>
                <a:latin typeface="Stencil" panose="040409050D0802020404" pitchFamily="82" charset="0"/>
              </a:rPr>
              <a:t>CRAZY!</a:t>
            </a:r>
          </a:p>
        </p:txBody>
      </p:sp>
      <p:sp>
        <p:nvSpPr>
          <p:cNvPr id="10" name="TextBox 9">
            <a:extLst>
              <a:ext uri="{FF2B5EF4-FFF2-40B4-BE49-F238E27FC236}">
                <a16:creationId xmlns:a16="http://schemas.microsoft.com/office/drawing/2014/main" id="{048C95C5-E7CD-C52F-28A9-58C4127AF9AB}"/>
              </a:ext>
            </a:extLst>
          </p:cNvPr>
          <p:cNvSpPr txBox="1"/>
          <p:nvPr/>
        </p:nvSpPr>
        <p:spPr>
          <a:xfrm rot="20136881">
            <a:off x="8859354" y="4626512"/>
            <a:ext cx="3224463" cy="707886"/>
          </a:xfrm>
          <a:prstGeom prst="rect">
            <a:avLst/>
          </a:prstGeom>
          <a:noFill/>
          <a:ln w="76200">
            <a:solidFill>
              <a:srgbClr val="C00000"/>
            </a:solidFill>
          </a:ln>
        </p:spPr>
        <p:txBody>
          <a:bodyPr wrap="square" rtlCol="0">
            <a:spAutoFit/>
          </a:bodyPr>
          <a:lstStyle/>
          <a:p>
            <a:pPr algn="ctr"/>
            <a:r>
              <a:rPr lang="en-US" sz="4000" spc="600" dirty="0">
                <a:solidFill>
                  <a:srgbClr val="C00000"/>
                </a:solidFill>
                <a:latin typeface="Stencil" panose="040409050D0802020404" pitchFamily="82" charset="0"/>
              </a:rPr>
              <a:t>CRAZY!</a:t>
            </a:r>
          </a:p>
        </p:txBody>
      </p:sp>
    </p:spTree>
    <p:extLst>
      <p:ext uri="{BB962C8B-B14F-4D97-AF65-F5344CB8AC3E}">
        <p14:creationId xmlns:p14="http://schemas.microsoft.com/office/powerpoint/2010/main" val="269947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sitting in a room&#10;&#10;AI-generated content may be incorrect.">
            <a:extLst>
              <a:ext uri="{FF2B5EF4-FFF2-40B4-BE49-F238E27FC236}">
                <a16:creationId xmlns:a16="http://schemas.microsoft.com/office/drawing/2014/main" id="{550E8120-EEED-371F-0799-40603B02E294}"/>
              </a:ext>
            </a:extLst>
          </p:cNvPr>
          <p:cNvPicPr>
            <a:picLocks noChangeAspect="1"/>
          </p:cNvPicPr>
          <p:nvPr/>
        </p:nvPicPr>
        <p:blipFill>
          <a:blip r:embed="rId2"/>
          <a:srcRect r="425" b="-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FFB0A818-5D53-2D4B-28E1-A11D3B781C1F}"/>
              </a:ext>
            </a:extLst>
          </p:cNvPr>
          <p:cNvSpPr txBox="1">
            <a:spLocks/>
          </p:cNvSpPr>
          <p:nvPr/>
        </p:nvSpPr>
        <p:spPr>
          <a:xfrm>
            <a:off x="0" y="1250322"/>
            <a:ext cx="12190476" cy="7239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effectLst>
                  <a:outerShdw blurRad="38100" dist="38100" dir="2700000" algn="tl">
                    <a:srgbClr val="000000">
                      <a:alpha val="43137"/>
                    </a:srgbClr>
                  </a:outerShdw>
                </a:effectLst>
                <a:latin typeface="Felix Titling" panose="04060505060202020A04" pitchFamily="82" charset="0"/>
              </a:rPr>
              <a:t>Me and My Church</a:t>
            </a:r>
            <a:endParaRPr lang="en-US" sz="6000" dirty="0">
              <a:solidFill>
                <a:srgbClr val="FFC000"/>
              </a:solidFill>
              <a:effectLst>
                <a:outerShdw blurRad="38100" dist="38100" dir="2700000" algn="tl">
                  <a:srgbClr val="000000">
                    <a:alpha val="43137"/>
                  </a:srgbClr>
                </a:outerShdw>
              </a:effectLst>
              <a:latin typeface="Felix Titling" panose="04060505060202020A04" pitchFamily="82" charset="0"/>
            </a:endParaRPr>
          </a:p>
        </p:txBody>
      </p:sp>
      <p:sp>
        <p:nvSpPr>
          <p:cNvPr id="7" name="Title 1">
            <a:extLst>
              <a:ext uri="{FF2B5EF4-FFF2-40B4-BE49-F238E27FC236}">
                <a16:creationId xmlns:a16="http://schemas.microsoft.com/office/drawing/2014/main" id="{E3283099-09AD-F8CC-D2DB-ADE8E60A35F2}"/>
              </a:ext>
            </a:extLst>
          </p:cNvPr>
          <p:cNvSpPr txBox="1">
            <a:spLocks/>
          </p:cNvSpPr>
          <p:nvPr/>
        </p:nvSpPr>
        <p:spPr>
          <a:xfrm>
            <a:off x="5608320" y="3947161"/>
            <a:ext cx="6582156" cy="7239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dirty="0">
                <a:solidFill>
                  <a:schemeClr val="bg1"/>
                </a:solidFill>
                <a:effectLst>
                  <a:outerShdw blurRad="38100" dist="38100" dir="2700000" algn="tl">
                    <a:srgbClr val="000000">
                      <a:alpha val="43137"/>
                    </a:srgbClr>
                  </a:outerShdw>
                </a:effectLst>
                <a:latin typeface="Fave Script Bold Pro" pitchFamily="2" charset="0"/>
              </a:rPr>
              <a:t>Please come visit us!</a:t>
            </a:r>
            <a:endParaRPr lang="en-US" sz="9600" dirty="0">
              <a:solidFill>
                <a:srgbClr val="FFC000"/>
              </a:solidFill>
              <a:effectLst>
                <a:outerShdw blurRad="38100" dist="38100" dir="2700000" algn="tl">
                  <a:srgbClr val="000000">
                    <a:alpha val="43137"/>
                  </a:srgbClr>
                </a:outerShdw>
              </a:effectLst>
              <a:latin typeface="Fave Script Bold Pro" pitchFamily="2" charset="0"/>
            </a:endParaRPr>
          </a:p>
        </p:txBody>
      </p:sp>
    </p:spTree>
    <p:extLst>
      <p:ext uri="{BB962C8B-B14F-4D97-AF65-F5344CB8AC3E}">
        <p14:creationId xmlns:p14="http://schemas.microsoft.com/office/powerpoint/2010/main" val="400879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close-up of a gavel&#10;&#10;AI-generated content may be incorrect.">
            <a:extLst>
              <a:ext uri="{FF2B5EF4-FFF2-40B4-BE49-F238E27FC236}">
                <a16:creationId xmlns:a16="http://schemas.microsoft.com/office/drawing/2014/main" id="{7AB46CF3-B078-8C45-24A1-3FBA18E1DAE7}"/>
              </a:ext>
            </a:extLst>
          </p:cNvPr>
          <p:cNvPicPr>
            <a:picLocks noChangeAspect="1"/>
          </p:cNvPicPr>
          <p:nvPr/>
        </p:nvPicPr>
        <p:blipFill>
          <a:blip r:embed="rId2"/>
          <a:srcRect b="15746"/>
          <a:stretch>
            <a:fillRect/>
          </a:stretch>
        </p:blipFill>
        <p:spPr>
          <a:xfrm>
            <a:off x="20" y="1282"/>
            <a:ext cx="12191980" cy="6856718"/>
          </a:xfrm>
          <a:prstGeom prst="rect">
            <a:avLst/>
          </a:prstGeom>
        </p:spPr>
      </p:pic>
      <p:sp>
        <p:nvSpPr>
          <p:cNvPr id="11" name="Title 1">
            <a:extLst>
              <a:ext uri="{FF2B5EF4-FFF2-40B4-BE49-F238E27FC236}">
                <a16:creationId xmlns:a16="http://schemas.microsoft.com/office/drawing/2014/main" id="{58F7C770-3412-4CD9-5455-755FFE74E2E0}"/>
              </a:ext>
            </a:extLst>
          </p:cNvPr>
          <p:cNvSpPr>
            <a:spLocks noGrp="1"/>
          </p:cNvSpPr>
          <p:nvPr>
            <p:ph type="title"/>
          </p:nvPr>
        </p:nvSpPr>
        <p:spPr>
          <a:xfrm>
            <a:off x="624122" y="1965449"/>
            <a:ext cx="4671778" cy="3353311"/>
          </a:xfrm>
        </p:spPr>
        <p:txBody>
          <a:bodyPr>
            <a:noAutofit/>
          </a:bodyPr>
          <a:lstStyle/>
          <a:p>
            <a:r>
              <a:rPr lang="en-US" sz="8000" dirty="0">
                <a:latin typeface="Nexa Rust Sans-Trial Black 2" pitchFamily="2" charset="0"/>
              </a:rPr>
              <a:t>God Is The Judge</a:t>
            </a:r>
          </a:p>
        </p:txBody>
      </p:sp>
    </p:spTree>
    <p:extLst>
      <p:ext uri="{BB962C8B-B14F-4D97-AF65-F5344CB8AC3E}">
        <p14:creationId xmlns:p14="http://schemas.microsoft.com/office/powerpoint/2010/main" val="217269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5777A-2419-1765-DDFB-80FD7EF5B860}"/>
            </a:ext>
          </a:extLst>
        </p:cNvPr>
        <p:cNvGrpSpPr/>
        <p:nvPr/>
      </p:nvGrpSpPr>
      <p:grpSpPr>
        <a:xfrm>
          <a:off x="0" y="0"/>
          <a:ext cx="0" cy="0"/>
          <a:chOff x="0" y="0"/>
          <a:chExt cx="0" cy="0"/>
        </a:xfrm>
      </p:grpSpPr>
      <p:pic>
        <p:nvPicPr>
          <p:cNvPr id="7" name="Picture 6" descr="A close-up of a gavel&#10;&#10;AI-generated content may be incorrect.">
            <a:extLst>
              <a:ext uri="{FF2B5EF4-FFF2-40B4-BE49-F238E27FC236}">
                <a16:creationId xmlns:a16="http://schemas.microsoft.com/office/drawing/2014/main" id="{EC34303F-359E-5B72-B310-019DAEC38236}"/>
              </a:ext>
            </a:extLst>
          </p:cNvPr>
          <p:cNvPicPr>
            <a:picLocks noChangeAspect="1"/>
          </p:cNvPicPr>
          <p:nvPr/>
        </p:nvPicPr>
        <p:blipFill>
          <a:blip r:embed="rId2"/>
          <a:srcRect b="15746"/>
          <a:stretch>
            <a:fillRect/>
          </a:stretch>
        </p:blipFill>
        <p:spPr>
          <a:xfrm>
            <a:off x="20" y="1282"/>
            <a:ext cx="12191980" cy="6856718"/>
          </a:xfrm>
          <a:prstGeom prst="rect">
            <a:avLst/>
          </a:prstGeom>
        </p:spPr>
      </p:pic>
      <p:sp>
        <p:nvSpPr>
          <p:cNvPr id="9" name="TextBox 8">
            <a:extLst>
              <a:ext uri="{FF2B5EF4-FFF2-40B4-BE49-F238E27FC236}">
                <a16:creationId xmlns:a16="http://schemas.microsoft.com/office/drawing/2014/main" id="{5C42B588-E335-7552-D48A-EBF47D309827}"/>
              </a:ext>
            </a:extLst>
          </p:cNvPr>
          <p:cNvSpPr txBox="1"/>
          <p:nvPr/>
        </p:nvSpPr>
        <p:spPr>
          <a:xfrm>
            <a:off x="363518" y="1377821"/>
            <a:ext cx="7195522" cy="4524315"/>
          </a:xfrm>
          <a:prstGeom prst="rect">
            <a:avLst/>
          </a:prstGeom>
          <a:noFill/>
        </p:spPr>
        <p:txBody>
          <a:bodyPr wrap="square">
            <a:spAutoFit/>
          </a:bodyPr>
          <a:lstStyle/>
          <a:p>
            <a:pPr marR="0" algn="l" rtl="0"/>
            <a:r>
              <a:rPr lang="en-US" sz="3200" b="0" i="0" u="none" strike="noStrike" baseline="0" dirty="0">
                <a:solidFill>
                  <a:srgbClr val="292F33"/>
                </a:solidFill>
                <a:latin typeface="Source Sans Pro" panose="020B0503030403020204" pitchFamily="34" charset="0"/>
                <a:ea typeface="Source Sans Pro" panose="020B0503030403020204" pitchFamily="34" charset="0"/>
              </a:rPr>
              <a:t>“Suppose there are fifty righteous within the city. Will you then sweep away the place and not spare it for the fifty righteous who are in it? Far be it from you to do such a thing, to put the righteous to death with the wicked, so that the righteous fare as the wicked! Far be that from you! </a:t>
            </a:r>
            <a:r>
              <a:rPr lang="en-US" sz="3200" b="1" i="0" u="none" strike="noStrike" baseline="0" dirty="0">
                <a:solidFill>
                  <a:srgbClr val="292F33"/>
                </a:solidFill>
                <a:latin typeface="Source Sans Pro" panose="020B0503030403020204" pitchFamily="34" charset="0"/>
                <a:ea typeface="Source Sans Pro" panose="020B0503030403020204" pitchFamily="34" charset="0"/>
              </a:rPr>
              <a:t>Shall not the Judge of all the earth do what is right?” </a:t>
            </a:r>
            <a:endParaRPr lang="en-US" sz="3200" b="1" dirty="0">
              <a:latin typeface="Source Sans Pro" panose="020B0503030403020204" pitchFamily="34" charset="0"/>
              <a:ea typeface="Source Sans Pro" panose="020B0503030403020204" pitchFamily="34" charset="0"/>
            </a:endParaRPr>
          </a:p>
        </p:txBody>
      </p:sp>
      <p:sp>
        <p:nvSpPr>
          <p:cNvPr id="11" name="Title 1">
            <a:extLst>
              <a:ext uri="{FF2B5EF4-FFF2-40B4-BE49-F238E27FC236}">
                <a16:creationId xmlns:a16="http://schemas.microsoft.com/office/drawing/2014/main" id="{710B3D06-77B2-FE57-1DCA-4FD439BF9A02}"/>
              </a:ext>
            </a:extLst>
          </p:cNvPr>
          <p:cNvSpPr>
            <a:spLocks noGrp="1"/>
          </p:cNvSpPr>
          <p:nvPr>
            <p:ph type="title"/>
          </p:nvPr>
        </p:nvSpPr>
        <p:spPr>
          <a:xfrm>
            <a:off x="365042" y="136649"/>
            <a:ext cx="8660920" cy="1325563"/>
          </a:xfrm>
        </p:spPr>
        <p:txBody>
          <a:bodyPr>
            <a:normAutofit/>
          </a:bodyPr>
          <a:lstStyle/>
          <a:p>
            <a:r>
              <a:rPr lang="en-US" sz="5400" dirty="0">
                <a:solidFill>
                  <a:srgbClr val="C00000"/>
                </a:solidFill>
                <a:latin typeface="Nexa Rust Sans-Trial Black 2" pitchFamily="2" charset="0"/>
              </a:rPr>
              <a:t>Genesis 18:24-25</a:t>
            </a:r>
          </a:p>
        </p:txBody>
      </p:sp>
    </p:spTree>
    <p:extLst>
      <p:ext uri="{BB962C8B-B14F-4D97-AF65-F5344CB8AC3E}">
        <p14:creationId xmlns:p14="http://schemas.microsoft.com/office/powerpoint/2010/main" val="268216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97D27-09EC-FBA4-A623-14702ACD451E}"/>
            </a:ext>
          </a:extLst>
        </p:cNvPr>
        <p:cNvGrpSpPr/>
        <p:nvPr/>
      </p:nvGrpSpPr>
      <p:grpSpPr>
        <a:xfrm>
          <a:off x="0" y="0"/>
          <a:ext cx="0" cy="0"/>
          <a:chOff x="0" y="0"/>
          <a:chExt cx="0" cy="0"/>
        </a:xfrm>
      </p:grpSpPr>
      <p:pic>
        <p:nvPicPr>
          <p:cNvPr id="7" name="Picture 6" descr="A close-up of a gavel&#10;&#10;AI-generated content may be incorrect.">
            <a:extLst>
              <a:ext uri="{FF2B5EF4-FFF2-40B4-BE49-F238E27FC236}">
                <a16:creationId xmlns:a16="http://schemas.microsoft.com/office/drawing/2014/main" id="{0E1DABBB-CA99-C21F-C6E2-01736231B609}"/>
              </a:ext>
            </a:extLst>
          </p:cNvPr>
          <p:cNvPicPr>
            <a:picLocks noChangeAspect="1"/>
          </p:cNvPicPr>
          <p:nvPr/>
        </p:nvPicPr>
        <p:blipFill>
          <a:blip r:embed="rId2"/>
          <a:srcRect b="15746"/>
          <a:stretch>
            <a:fillRect/>
          </a:stretch>
        </p:blipFill>
        <p:spPr>
          <a:xfrm>
            <a:off x="20" y="1282"/>
            <a:ext cx="12191980" cy="6856718"/>
          </a:xfrm>
          <a:prstGeom prst="rect">
            <a:avLst/>
          </a:prstGeom>
        </p:spPr>
      </p:pic>
      <p:sp>
        <p:nvSpPr>
          <p:cNvPr id="9" name="TextBox 8">
            <a:extLst>
              <a:ext uri="{FF2B5EF4-FFF2-40B4-BE49-F238E27FC236}">
                <a16:creationId xmlns:a16="http://schemas.microsoft.com/office/drawing/2014/main" id="{CA02BCDB-083F-E53A-A702-ACC541BA7A21}"/>
              </a:ext>
            </a:extLst>
          </p:cNvPr>
          <p:cNvSpPr txBox="1"/>
          <p:nvPr/>
        </p:nvSpPr>
        <p:spPr>
          <a:xfrm>
            <a:off x="363518" y="1377821"/>
            <a:ext cx="6273502" cy="4524315"/>
          </a:xfrm>
          <a:prstGeom prst="rect">
            <a:avLst/>
          </a:prstGeom>
          <a:noFill/>
        </p:spPr>
        <p:txBody>
          <a:bodyPr wrap="square">
            <a:spAutoFit/>
          </a:bodyPr>
          <a:lstStyle/>
          <a:p>
            <a:r>
              <a:rPr lang="en-US" sz="3600" dirty="0">
                <a:solidFill>
                  <a:srgbClr val="292F33"/>
                </a:solidFill>
                <a:latin typeface="Source Sans Pro" panose="020B0503030403020204" pitchFamily="34" charset="0"/>
                <a:ea typeface="Source Sans Pro" panose="020B0503030403020204" pitchFamily="34" charset="0"/>
              </a:rPr>
              <a:t>“and if he rescued righteous Lot, greatly distressed by the sensual conduct of the wicked…</a:t>
            </a:r>
            <a:r>
              <a:rPr lang="en-US" sz="3600" b="1" dirty="0">
                <a:solidFill>
                  <a:srgbClr val="292F33"/>
                </a:solidFill>
                <a:latin typeface="Source Sans Pro" panose="020B0503030403020204" pitchFamily="34" charset="0"/>
                <a:ea typeface="Source Sans Pro" panose="020B0503030403020204" pitchFamily="34" charset="0"/>
              </a:rPr>
              <a:t>then the Lord knows how to rescue the godly from trials</a:t>
            </a:r>
            <a:r>
              <a:rPr lang="en-US" sz="3600" dirty="0">
                <a:solidFill>
                  <a:srgbClr val="292F33"/>
                </a:solidFill>
                <a:latin typeface="Source Sans Pro" panose="020B0503030403020204" pitchFamily="34" charset="0"/>
                <a:ea typeface="Source Sans Pro" panose="020B0503030403020204" pitchFamily="34" charset="0"/>
              </a:rPr>
              <a:t>, and to keep the unrighteous under punishment until the day of judgment…”</a:t>
            </a:r>
            <a:endParaRPr lang="en-US" sz="3600" b="1" dirty="0">
              <a:latin typeface="Source Sans Pro" panose="020B0503030403020204" pitchFamily="34" charset="0"/>
              <a:ea typeface="Source Sans Pro" panose="020B0503030403020204" pitchFamily="34" charset="0"/>
            </a:endParaRPr>
          </a:p>
        </p:txBody>
      </p:sp>
      <p:sp>
        <p:nvSpPr>
          <p:cNvPr id="11" name="Title 1">
            <a:extLst>
              <a:ext uri="{FF2B5EF4-FFF2-40B4-BE49-F238E27FC236}">
                <a16:creationId xmlns:a16="http://schemas.microsoft.com/office/drawing/2014/main" id="{7D3E711E-23DD-25B7-19EB-28A00A63E6DB}"/>
              </a:ext>
            </a:extLst>
          </p:cNvPr>
          <p:cNvSpPr>
            <a:spLocks noGrp="1"/>
          </p:cNvSpPr>
          <p:nvPr>
            <p:ph type="title"/>
          </p:nvPr>
        </p:nvSpPr>
        <p:spPr>
          <a:xfrm>
            <a:off x="365042" y="136649"/>
            <a:ext cx="8660920" cy="1325563"/>
          </a:xfrm>
        </p:spPr>
        <p:txBody>
          <a:bodyPr>
            <a:normAutofit/>
          </a:bodyPr>
          <a:lstStyle/>
          <a:p>
            <a:r>
              <a:rPr lang="en-US" sz="5400" dirty="0">
                <a:solidFill>
                  <a:srgbClr val="C00000"/>
                </a:solidFill>
                <a:latin typeface="Nexa Rust Sans-Trial Black 2" pitchFamily="2" charset="0"/>
              </a:rPr>
              <a:t>2</a:t>
            </a:r>
            <a:r>
              <a:rPr lang="en-US" sz="5400" baseline="30000" dirty="0">
                <a:solidFill>
                  <a:srgbClr val="C00000"/>
                </a:solidFill>
                <a:latin typeface="Nexa Rust Sans-Trial Black 2" pitchFamily="2" charset="0"/>
              </a:rPr>
              <a:t>nd</a:t>
            </a:r>
            <a:r>
              <a:rPr lang="en-US" sz="5400" dirty="0">
                <a:solidFill>
                  <a:srgbClr val="C00000"/>
                </a:solidFill>
                <a:latin typeface="Nexa Rust Sans-Trial Black 2" pitchFamily="2" charset="0"/>
              </a:rPr>
              <a:t> Peter 2:7-9</a:t>
            </a:r>
          </a:p>
        </p:txBody>
      </p:sp>
    </p:spTree>
    <p:extLst>
      <p:ext uri="{BB962C8B-B14F-4D97-AF65-F5344CB8AC3E}">
        <p14:creationId xmlns:p14="http://schemas.microsoft.com/office/powerpoint/2010/main" val="240384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65D7E-15BA-9DE5-3CF3-73612244EFB6}"/>
            </a:ext>
          </a:extLst>
        </p:cNvPr>
        <p:cNvGrpSpPr/>
        <p:nvPr/>
      </p:nvGrpSpPr>
      <p:grpSpPr>
        <a:xfrm>
          <a:off x="0" y="0"/>
          <a:ext cx="0" cy="0"/>
          <a:chOff x="0" y="0"/>
          <a:chExt cx="0" cy="0"/>
        </a:xfrm>
      </p:grpSpPr>
      <p:pic>
        <p:nvPicPr>
          <p:cNvPr id="7" name="Picture 6" descr="A close-up of a gavel&#10;&#10;AI-generated content may be incorrect.">
            <a:extLst>
              <a:ext uri="{FF2B5EF4-FFF2-40B4-BE49-F238E27FC236}">
                <a16:creationId xmlns:a16="http://schemas.microsoft.com/office/drawing/2014/main" id="{2CB8C0AF-341D-898A-6525-072C0D45774A}"/>
              </a:ext>
            </a:extLst>
          </p:cNvPr>
          <p:cNvPicPr>
            <a:picLocks noChangeAspect="1"/>
          </p:cNvPicPr>
          <p:nvPr/>
        </p:nvPicPr>
        <p:blipFill>
          <a:blip r:embed="rId2"/>
          <a:srcRect b="15746"/>
          <a:stretch>
            <a:fillRect/>
          </a:stretch>
        </p:blipFill>
        <p:spPr>
          <a:xfrm>
            <a:off x="20" y="1282"/>
            <a:ext cx="12191980" cy="6856718"/>
          </a:xfrm>
          <a:prstGeom prst="rect">
            <a:avLst/>
          </a:prstGeom>
        </p:spPr>
      </p:pic>
      <p:sp>
        <p:nvSpPr>
          <p:cNvPr id="9" name="TextBox 8">
            <a:extLst>
              <a:ext uri="{FF2B5EF4-FFF2-40B4-BE49-F238E27FC236}">
                <a16:creationId xmlns:a16="http://schemas.microsoft.com/office/drawing/2014/main" id="{7BD38EBB-DD53-4516-C7EE-CA18A529180E}"/>
              </a:ext>
            </a:extLst>
          </p:cNvPr>
          <p:cNvSpPr txBox="1"/>
          <p:nvPr/>
        </p:nvSpPr>
        <p:spPr>
          <a:xfrm>
            <a:off x="363518" y="1377821"/>
            <a:ext cx="5801062" cy="5016758"/>
          </a:xfrm>
          <a:prstGeom prst="rect">
            <a:avLst/>
          </a:prstGeom>
          <a:noFill/>
        </p:spPr>
        <p:txBody>
          <a:bodyPr wrap="square">
            <a:spAutoFit/>
          </a:bodyPr>
          <a:lstStyle/>
          <a:p>
            <a:r>
              <a:rPr lang="en-US" sz="4000" dirty="0">
                <a:solidFill>
                  <a:srgbClr val="292F33"/>
                </a:solidFill>
                <a:latin typeface="Source Sans Pro" panose="020B0503030403020204" pitchFamily="34" charset="0"/>
                <a:ea typeface="Source Sans Pro" panose="020B0503030403020204" pitchFamily="34" charset="0"/>
              </a:rPr>
              <a:t>“But God's firm foundation stands, bearing this seal: </a:t>
            </a:r>
            <a:r>
              <a:rPr lang="en-US" sz="4000" b="1" dirty="0">
                <a:solidFill>
                  <a:srgbClr val="292F33"/>
                </a:solidFill>
                <a:latin typeface="Source Sans Pro" panose="020B0503030403020204" pitchFamily="34" charset="0"/>
                <a:ea typeface="Source Sans Pro" panose="020B0503030403020204" pitchFamily="34" charset="0"/>
              </a:rPr>
              <a:t>“The Lord knows those who are his</a:t>
            </a:r>
            <a:r>
              <a:rPr lang="en-US" sz="4000" dirty="0">
                <a:solidFill>
                  <a:srgbClr val="292F33"/>
                </a:solidFill>
                <a:latin typeface="Source Sans Pro" panose="020B0503030403020204" pitchFamily="34" charset="0"/>
                <a:ea typeface="Source Sans Pro" panose="020B0503030403020204" pitchFamily="34" charset="0"/>
              </a:rPr>
              <a:t>,” and, “Let everyone who names the name of the Lord depart from iniquity.” </a:t>
            </a:r>
            <a:endParaRPr lang="en-US" sz="4000" b="1" dirty="0">
              <a:latin typeface="Source Sans Pro" panose="020B0503030403020204" pitchFamily="34" charset="0"/>
              <a:ea typeface="Source Sans Pro" panose="020B0503030403020204" pitchFamily="34" charset="0"/>
            </a:endParaRPr>
          </a:p>
        </p:txBody>
      </p:sp>
      <p:sp>
        <p:nvSpPr>
          <p:cNvPr id="11" name="Title 1">
            <a:extLst>
              <a:ext uri="{FF2B5EF4-FFF2-40B4-BE49-F238E27FC236}">
                <a16:creationId xmlns:a16="http://schemas.microsoft.com/office/drawing/2014/main" id="{CD7ACFC0-971E-4C9E-E3C3-0447B7D9F4E9}"/>
              </a:ext>
            </a:extLst>
          </p:cNvPr>
          <p:cNvSpPr>
            <a:spLocks noGrp="1"/>
          </p:cNvSpPr>
          <p:nvPr>
            <p:ph type="title"/>
          </p:nvPr>
        </p:nvSpPr>
        <p:spPr>
          <a:xfrm>
            <a:off x="365042" y="136649"/>
            <a:ext cx="8660920" cy="1325563"/>
          </a:xfrm>
        </p:spPr>
        <p:txBody>
          <a:bodyPr>
            <a:normAutofit/>
          </a:bodyPr>
          <a:lstStyle/>
          <a:p>
            <a:r>
              <a:rPr lang="en-US" sz="5400" dirty="0">
                <a:solidFill>
                  <a:srgbClr val="C00000"/>
                </a:solidFill>
                <a:latin typeface="Nexa Rust Sans-Trial Black 2" pitchFamily="2" charset="0"/>
              </a:rPr>
              <a:t>2</a:t>
            </a:r>
            <a:r>
              <a:rPr lang="en-US" sz="5400" baseline="30000" dirty="0">
                <a:solidFill>
                  <a:srgbClr val="C00000"/>
                </a:solidFill>
                <a:latin typeface="Nexa Rust Sans-Trial Black 2" pitchFamily="2" charset="0"/>
              </a:rPr>
              <a:t>nd</a:t>
            </a:r>
            <a:r>
              <a:rPr lang="en-US" sz="5400" dirty="0">
                <a:solidFill>
                  <a:srgbClr val="C00000"/>
                </a:solidFill>
                <a:latin typeface="Nexa Rust Sans-Trial Black 2" pitchFamily="2" charset="0"/>
              </a:rPr>
              <a:t> Timothy 2:19</a:t>
            </a:r>
          </a:p>
        </p:txBody>
      </p:sp>
    </p:spTree>
    <p:extLst>
      <p:ext uri="{BB962C8B-B14F-4D97-AF65-F5344CB8AC3E}">
        <p14:creationId xmlns:p14="http://schemas.microsoft.com/office/powerpoint/2010/main" val="291701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church with a steeple and a light on the roof&#10;&#10;AI-generated content may be incorrect.">
            <a:extLst>
              <a:ext uri="{FF2B5EF4-FFF2-40B4-BE49-F238E27FC236}">
                <a16:creationId xmlns:a16="http://schemas.microsoft.com/office/drawing/2014/main" id="{2D609D3C-7B17-D76A-AF72-40BE1C1F8C01}"/>
              </a:ext>
            </a:extLst>
          </p:cNvPr>
          <p:cNvPicPr>
            <a:picLocks noChangeAspect="1"/>
          </p:cNvPicPr>
          <p:nvPr/>
        </p:nvPicPr>
        <p:blipFill>
          <a:blip r:embed="rId2"/>
          <a:srcRect t="15429"/>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44B7EDF3-FE3C-FACA-2456-F672CC17234F}"/>
              </a:ext>
            </a:extLst>
          </p:cNvPr>
          <p:cNvSpPr>
            <a:spLocks noGrp="1"/>
          </p:cNvSpPr>
          <p:nvPr>
            <p:ph type="title"/>
          </p:nvPr>
        </p:nvSpPr>
        <p:spPr>
          <a:xfrm>
            <a:off x="570782" y="1592069"/>
            <a:ext cx="5403298" cy="3353311"/>
          </a:xfrm>
        </p:spPr>
        <p:txBody>
          <a:bodyPr>
            <a:noAutofit/>
          </a:bodyPr>
          <a:lstStyle/>
          <a:p>
            <a:r>
              <a:rPr lang="en-US" sz="6600" dirty="0">
                <a:solidFill>
                  <a:srgbClr val="FFC000"/>
                </a:solidFill>
                <a:latin typeface="Nexa Rust Sans-Trial Black 2" pitchFamily="2" charset="0"/>
              </a:rPr>
              <a:t>Good People </a:t>
            </a:r>
            <a:r>
              <a:rPr lang="en-US" sz="6600" dirty="0">
                <a:solidFill>
                  <a:schemeClr val="bg1"/>
                </a:solidFill>
                <a:latin typeface="Nexa Rust Sans-Trial Black 2" pitchFamily="2" charset="0"/>
              </a:rPr>
              <a:t>Can Be In </a:t>
            </a:r>
            <a:r>
              <a:rPr lang="en-US" sz="6600" dirty="0">
                <a:solidFill>
                  <a:srgbClr val="C00000"/>
                </a:solidFill>
                <a:latin typeface="Nexa Rust Sans-Trial Black 2" pitchFamily="2" charset="0"/>
              </a:rPr>
              <a:t>Bad Churches</a:t>
            </a:r>
          </a:p>
        </p:txBody>
      </p:sp>
    </p:spTree>
    <p:extLst>
      <p:ext uri="{BB962C8B-B14F-4D97-AF65-F5344CB8AC3E}">
        <p14:creationId xmlns:p14="http://schemas.microsoft.com/office/powerpoint/2010/main" val="332108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72FC1-2B8D-7D86-0B1D-71AFF736E9AE}"/>
            </a:ext>
          </a:extLst>
        </p:cNvPr>
        <p:cNvGrpSpPr/>
        <p:nvPr/>
      </p:nvGrpSpPr>
      <p:grpSpPr>
        <a:xfrm>
          <a:off x="0" y="0"/>
          <a:ext cx="0" cy="0"/>
          <a:chOff x="0" y="0"/>
          <a:chExt cx="0" cy="0"/>
        </a:xfrm>
      </p:grpSpPr>
      <p:pic>
        <p:nvPicPr>
          <p:cNvPr id="5" name="Picture 4" descr="A church with a steeple and a light on the roof&#10;&#10;AI-generated content may be incorrect.">
            <a:extLst>
              <a:ext uri="{FF2B5EF4-FFF2-40B4-BE49-F238E27FC236}">
                <a16:creationId xmlns:a16="http://schemas.microsoft.com/office/drawing/2014/main" id="{07AF7D60-E54C-7690-B254-1EC06AF9F3E7}"/>
              </a:ext>
            </a:extLst>
          </p:cNvPr>
          <p:cNvPicPr>
            <a:picLocks noChangeAspect="1"/>
          </p:cNvPicPr>
          <p:nvPr/>
        </p:nvPicPr>
        <p:blipFill>
          <a:blip r:embed="rId2"/>
          <a:srcRect t="1542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CD6AFA55-C61B-61C4-29F8-83908A6403F2}"/>
              </a:ext>
            </a:extLst>
          </p:cNvPr>
          <p:cNvSpPr txBox="1"/>
          <p:nvPr/>
        </p:nvSpPr>
        <p:spPr>
          <a:xfrm>
            <a:off x="363518" y="2078861"/>
            <a:ext cx="4612342" cy="3785652"/>
          </a:xfrm>
          <a:prstGeom prst="rect">
            <a:avLst/>
          </a:prstGeom>
          <a:noFill/>
        </p:spPr>
        <p:txBody>
          <a:bodyPr wrap="square">
            <a:spAutoFit/>
          </a:bodyPr>
          <a:lstStyle/>
          <a:p>
            <a:r>
              <a:rPr lang="en-US" sz="4000" dirty="0">
                <a:solidFill>
                  <a:schemeClr val="bg1"/>
                </a:solidFill>
                <a:latin typeface="Source Sans Pro" panose="020B0503030403020204" pitchFamily="34" charset="0"/>
                <a:ea typeface="Source Sans Pro" panose="020B0503030403020204" pitchFamily="34" charset="0"/>
              </a:rPr>
              <a:t>“Let not many of you become teachers, my brethren, knowing that as such </a:t>
            </a:r>
            <a:r>
              <a:rPr lang="en-US" sz="4000" b="1" dirty="0">
                <a:solidFill>
                  <a:srgbClr val="FFC000"/>
                </a:solidFill>
                <a:latin typeface="Source Sans Pro" panose="020B0503030403020204" pitchFamily="34" charset="0"/>
                <a:ea typeface="Source Sans Pro" panose="020B0503030403020204" pitchFamily="34" charset="0"/>
              </a:rPr>
              <a:t>we will incur a stricter judgment</a:t>
            </a:r>
            <a:r>
              <a:rPr lang="en-US" sz="4000" dirty="0">
                <a:solidFill>
                  <a:schemeClr val="bg1"/>
                </a:solidFill>
                <a:latin typeface="Source Sans Pro" panose="020B0503030403020204" pitchFamily="34" charset="0"/>
                <a:ea typeface="Source Sans Pro" panose="020B0503030403020204" pitchFamily="34" charset="0"/>
              </a:rPr>
              <a:t>.</a:t>
            </a:r>
            <a:r>
              <a:rPr lang="en-US" sz="4000" b="1" dirty="0">
                <a:solidFill>
                  <a:schemeClr val="bg1"/>
                </a:solidFill>
                <a:latin typeface="Source Sans Pro" panose="020B0503030403020204" pitchFamily="34" charset="0"/>
                <a:ea typeface="Source Sans Pro" panose="020B0503030403020204" pitchFamily="34" charset="0"/>
              </a:rPr>
              <a:t>”</a:t>
            </a:r>
            <a:endParaRPr lang="en-US" sz="4000" dirty="0">
              <a:solidFill>
                <a:schemeClr val="bg1"/>
              </a:solidFill>
              <a:latin typeface="Source Sans Pro" panose="020B0503030403020204" pitchFamily="34" charset="0"/>
              <a:ea typeface="Source Sans Pro" panose="020B0503030403020204" pitchFamily="34" charset="0"/>
            </a:endParaRPr>
          </a:p>
        </p:txBody>
      </p:sp>
      <p:sp>
        <p:nvSpPr>
          <p:cNvPr id="7" name="Title 1">
            <a:extLst>
              <a:ext uri="{FF2B5EF4-FFF2-40B4-BE49-F238E27FC236}">
                <a16:creationId xmlns:a16="http://schemas.microsoft.com/office/drawing/2014/main" id="{082627E9-186B-B79E-E147-A1AD4E283013}"/>
              </a:ext>
            </a:extLst>
          </p:cNvPr>
          <p:cNvSpPr>
            <a:spLocks noGrp="1"/>
          </p:cNvSpPr>
          <p:nvPr>
            <p:ph type="title"/>
          </p:nvPr>
        </p:nvSpPr>
        <p:spPr>
          <a:xfrm>
            <a:off x="365042" y="837689"/>
            <a:ext cx="8660920" cy="1325563"/>
          </a:xfrm>
        </p:spPr>
        <p:txBody>
          <a:bodyPr>
            <a:normAutofit/>
          </a:bodyPr>
          <a:lstStyle/>
          <a:p>
            <a:r>
              <a:rPr lang="en-US" sz="4800" dirty="0">
                <a:solidFill>
                  <a:srgbClr val="FFC000"/>
                </a:solidFill>
                <a:latin typeface="Nexa Rust Sans-Trial Black 2" pitchFamily="2" charset="0"/>
              </a:rPr>
              <a:t>James 3:1</a:t>
            </a:r>
          </a:p>
        </p:txBody>
      </p:sp>
    </p:spTree>
    <p:extLst>
      <p:ext uri="{BB962C8B-B14F-4D97-AF65-F5344CB8AC3E}">
        <p14:creationId xmlns:p14="http://schemas.microsoft.com/office/powerpoint/2010/main" val="3309809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B6750-ECB6-FA42-CD42-6D655B4E418B}"/>
            </a:ext>
          </a:extLst>
        </p:cNvPr>
        <p:cNvGrpSpPr/>
        <p:nvPr/>
      </p:nvGrpSpPr>
      <p:grpSpPr>
        <a:xfrm>
          <a:off x="0" y="0"/>
          <a:ext cx="0" cy="0"/>
          <a:chOff x="0" y="0"/>
          <a:chExt cx="0" cy="0"/>
        </a:xfrm>
      </p:grpSpPr>
      <p:pic>
        <p:nvPicPr>
          <p:cNvPr id="5" name="Picture 4" descr="A church with a steeple and a light on the roof&#10;&#10;AI-generated content may be incorrect.">
            <a:extLst>
              <a:ext uri="{FF2B5EF4-FFF2-40B4-BE49-F238E27FC236}">
                <a16:creationId xmlns:a16="http://schemas.microsoft.com/office/drawing/2014/main" id="{BB48B0EB-64F9-08F0-9F4E-FE3EBC0BA0D1}"/>
              </a:ext>
            </a:extLst>
          </p:cNvPr>
          <p:cNvPicPr>
            <a:picLocks noChangeAspect="1"/>
          </p:cNvPicPr>
          <p:nvPr/>
        </p:nvPicPr>
        <p:blipFill>
          <a:blip r:embed="rId2"/>
          <a:srcRect t="1542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F5CE41D1-7F5A-2BC4-9E5C-77E48372B363}"/>
              </a:ext>
            </a:extLst>
          </p:cNvPr>
          <p:cNvSpPr txBox="1"/>
          <p:nvPr/>
        </p:nvSpPr>
        <p:spPr>
          <a:xfrm>
            <a:off x="333038" y="1393061"/>
            <a:ext cx="5465782" cy="5078313"/>
          </a:xfrm>
          <a:prstGeom prst="rect">
            <a:avLst/>
          </a:prstGeom>
          <a:noFill/>
        </p:spPr>
        <p:txBody>
          <a:bodyPr wrap="square">
            <a:spAutoFit/>
          </a:bodyPr>
          <a:lstStyle/>
          <a:p>
            <a:r>
              <a:rPr lang="en-US" sz="3600" dirty="0">
                <a:solidFill>
                  <a:schemeClr val="bg1"/>
                </a:solidFill>
                <a:latin typeface="Source Sans Pro" panose="020B0503030403020204" pitchFamily="34" charset="0"/>
                <a:ea typeface="Source Sans Pro" panose="020B0503030403020204" pitchFamily="34" charset="0"/>
              </a:rPr>
              <a:t>“Obey your leaders and submit to them, for they are keeping watch over your souls, </a:t>
            </a:r>
            <a:r>
              <a:rPr lang="en-US" sz="3600" b="1" dirty="0">
                <a:solidFill>
                  <a:srgbClr val="FFC000"/>
                </a:solidFill>
                <a:latin typeface="Source Sans Pro" panose="020B0503030403020204" pitchFamily="34" charset="0"/>
                <a:ea typeface="Source Sans Pro" panose="020B0503030403020204" pitchFamily="34" charset="0"/>
              </a:rPr>
              <a:t>as those who will have to give an account. </a:t>
            </a:r>
            <a:r>
              <a:rPr lang="en-US" sz="3600" dirty="0">
                <a:solidFill>
                  <a:schemeClr val="bg1"/>
                </a:solidFill>
                <a:latin typeface="Source Sans Pro" panose="020B0503030403020204" pitchFamily="34" charset="0"/>
                <a:ea typeface="Source Sans Pro" panose="020B0503030403020204" pitchFamily="34" charset="0"/>
              </a:rPr>
              <a:t>Let them do this with joy and not with groaning, for that would be of no advantage to you. </a:t>
            </a:r>
          </a:p>
        </p:txBody>
      </p:sp>
      <p:sp>
        <p:nvSpPr>
          <p:cNvPr id="7" name="Title 1">
            <a:extLst>
              <a:ext uri="{FF2B5EF4-FFF2-40B4-BE49-F238E27FC236}">
                <a16:creationId xmlns:a16="http://schemas.microsoft.com/office/drawing/2014/main" id="{BEB7571E-C996-EC53-5620-696D1B9DA169}"/>
              </a:ext>
            </a:extLst>
          </p:cNvPr>
          <p:cNvSpPr>
            <a:spLocks noGrp="1"/>
          </p:cNvSpPr>
          <p:nvPr>
            <p:ph type="title"/>
          </p:nvPr>
        </p:nvSpPr>
        <p:spPr>
          <a:xfrm>
            <a:off x="334562" y="151889"/>
            <a:ext cx="8660920" cy="1325563"/>
          </a:xfrm>
        </p:spPr>
        <p:txBody>
          <a:bodyPr>
            <a:normAutofit/>
          </a:bodyPr>
          <a:lstStyle/>
          <a:p>
            <a:r>
              <a:rPr lang="en-US" sz="4800" dirty="0">
                <a:solidFill>
                  <a:srgbClr val="FFC000"/>
                </a:solidFill>
                <a:latin typeface="Nexa Rust Sans-Trial Black 2" pitchFamily="2" charset="0"/>
              </a:rPr>
              <a:t>Hebrews 13:17</a:t>
            </a:r>
          </a:p>
        </p:txBody>
      </p:sp>
    </p:spTree>
    <p:extLst>
      <p:ext uri="{BB962C8B-B14F-4D97-AF65-F5344CB8AC3E}">
        <p14:creationId xmlns:p14="http://schemas.microsoft.com/office/powerpoint/2010/main" val="363645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9847B-F4AA-F1F6-8563-748A03EB2813}"/>
            </a:ext>
          </a:extLst>
        </p:cNvPr>
        <p:cNvGrpSpPr/>
        <p:nvPr/>
      </p:nvGrpSpPr>
      <p:grpSpPr>
        <a:xfrm>
          <a:off x="0" y="0"/>
          <a:ext cx="0" cy="0"/>
          <a:chOff x="0" y="0"/>
          <a:chExt cx="0" cy="0"/>
        </a:xfrm>
      </p:grpSpPr>
      <p:pic>
        <p:nvPicPr>
          <p:cNvPr id="5" name="Picture 4" descr="A church with a steeple and a light on the roof&#10;&#10;AI-generated content may be incorrect.">
            <a:extLst>
              <a:ext uri="{FF2B5EF4-FFF2-40B4-BE49-F238E27FC236}">
                <a16:creationId xmlns:a16="http://schemas.microsoft.com/office/drawing/2014/main" id="{436B29AC-460D-44A8-A0A7-445A1BCB734E}"/>
              </a:ext>
            </a:extLst>
          </p:cNvPr>
          <p:cNvPicPr>
            <a:picLocks noChangeAspect="1"/>
          </p:cNvPicPr>
          <p:nvPr/>
        </p:nvPicPr>
        <p:blipFill>
          <a:blip r:embed="rId2"/>
          <a:srcRect t="15429"/>
          <a:stretch>
            <a:fillRect/>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A3C1B6F0-2F73-AF61-B989-D41639AAF3F7}"/>
              </a:ext>
            </a:extLst>
          </p:cNvPr>
          <p:cNvSpPr txBox="1"/>
          <p:nvPr/>
        </p:nvSpPr>
        <p:spPr>
          <a:xfrm>
            <a:off x="363518" y="1377821"/>
            <a:ext cx="5420062" cy="5016758"/>
          </a:xfrm>
          <a:prstGeom prst="rect">
            <a:avLst/>
          </a:prstGeom>
          <a:noFill/>
        </p:spPr>
        <p:txBody>
          <a:bodyPr wrap="square">
            <a:spAutoFit/>
          </a:bodyPr>
          <a:lstStyle/>
          <a:p>
            <a:r>
              <a:rPr lang="en-US" sz="3200" dirty="0">
                <a:solidFill>
                  <a:schemeClr val="bg1"/>
                </a:solidFill>
                <a:latin typeface="Source Sans Pro" panose="020B0503030403020204" pitchFamily="34" charset="0"/>
                <a:ea typeface="Source Sans Pro" panose="020B0503030403020204" pitchFamily="34" charset="0"/>
              </a:rPr>
              <a:t>‘I know your works. You have the reputation of being alive, but you are dead…I have not found your works complete in the sight of my God…</a:t>
            </a:r>
            <a:r>
              <a:rPr lang="en-US" sz="3200" b="1" dirty="0">
                <a:solidFill>
                  <a:srgbClr val="FFC000"/>
                </a:solidFill>
                <a:latin typeface="Source Sans Pro" panose="020B0503030403020204" pitchFamily="34" charset="0"/>
                <a:ea typeface="Source Sans Pro" panose="020B0503030403020204" pitchFamily="34" charset="0"/>
              </a:rPr>
              <a:t>Yet you have still a few names in Sardis, people who have not soiled their garments, and they will walk with me in white</a:t>
            </a:r>
            <a:r>
              <a:rPr lang="en-US" sz="3200" dirty="0">
                <a:solidFill>
                  <a:schemeClr val="bg1"/>
                </a:solidFill>
                <a:latin typeface="Source Sans Pro" panose="020B0503030403020204" pitchFamily="34" charset="0"/>
                <a:ea typeface="Source Sans Pro" panose="020B0503030403020204" pitchFamily="34" charset="0"/>
              </a:rPr>
              <a:t>, for they are worthy.” </a:t>
            </a:r>
            <a:endParaRPr lang="en-US" sz="3200" b="1" dirty="0">
              <a:solidFill>
                <a:schemeClr val="bg1"/>
              </a:solidFill>
              <a:latin typeface="Source Sans Pro" panose="020B0503030403020204" pitchFamily="34" charset="0"/>
              <a:ea typeface="Source Sans Pro" panose="020B0503030403020204" pitchFamily="34" charset="0"/>
            </a:endParaRPr>
          </a:p>
        </p:txBody>
      </p:sp>
      <p:sp>
        <p:nvSpPr>
          <p:cNvPr id="7" name="Title 1">
            <a:extLst>
              <a:ext uri="{FF2B5EF4-FFF2-40B4-BE49-F238E27FC236}">
                <a16:creationId xmlns:a16="http://schemas.microsoft.com/office/drawing/2014/main" id="{994F9C2E-2F46-720A-589C-E00D56E26DCE}"/>
              </a:ext>
            </a:extLst>
          </p:cNvPr>
          <p:cNvSpPr>
            <a:spLocks noGrp="1"/>
          </p:cNvSpPr>
          <p:nvPr>
            <p:ph type="title"/>
          </p:nvPr>
        </p:nvSpPr>
        <p:spPr>
          <a:xfrm>
            <a:off x="365042" y="136649"/>
            <a:ext cx="8660920" cy="1325563"/>
          </a:xfrm>
        </p:spPr>
        <p:txBody>
          <a:bodyPr>
            <a:normAutofit/>
          </a:bodyPr>
          <a:lstStyle/>
          <a:p>
            <a:r>
              <a:rPr lang="en-US" sz="4800" dirty="0">
                <a:solidFill>
                  <a:srgbClr val="FFC000"/>
                </a:solidFill>
                <a:latin typeface="Nexa Rust Sans-Trial Black 2" pitchFamily="2" charset="0"/>
              </a:rPr>
              <a:t>Revelation 3:1-4</a:t>
            </a:r>
          </a:p>
        </p:txBody>
      </p:sp>
    </p:spTree>
    <p:extLst>
      <p:ext uri="{BB962C8B-B14F-4D97-AF65-F5344CB8AC3E}">
        <p14:creationId xmlns:p14="http://schemas.microsoft.com/office/powerpoint/2010/main" val="407836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white arrows pointing up&#10;&#10;AI-generated content may be incorrect.">
            <a:extLst>
              <a:ext uri="{FF2B5EF4-FFF2-40B4-BE49-F238E27FC236}">
                <a16:creationId xmlns:a16="http://schemas.microsoft.com/office/drawing/2014/main" id="{C493A48A-F18B-A65B-0AD3-AB23CB31099A}"/>
              </a:ext>
            </a:extLst>
          </p:cNvPr>
          <p:cNvPicPr>
            <a:picLocks noChangeAspect="1"/>
          </p:cNvPicPr>
          <p:nvPr/>
        </p:nvPicPr>
        <p:blipFill>
          <a:blip r:embed="rId2"/>
          <a:srcRect l="22208" r="-1" b="-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13AC459C-132B-E642-E5AD-306CCC488895}"/>
              </a:ext>
            </a:extLst>
          </p:cNvPr>
          <p:cNvSpPr>
            <a:spLocks noGrp="1"/>
          </p:cNvSpPr>
          <p:nvPr>
            <p:ph type="title"/>
          </p:nvPr>
        </p:nvSpPr>
        <p:spPr>
          <a:xfrm>
            <a:off x="540302" y="1020569"/>
            <a:ext cx="4565098" cy="3353311"/>
          </a:xfrm>
        </p:spPr>
        <p:txBody>
          <a:bodyPr>
            <a:noAutofit/>
          </a:bodyPr>
          <a:lstStyle/>
          <a:p>
            <a:r>
              <a:rPr lang="en-US" sz="6600" dirty="0">
                <a:solidFill>
                  <a:schemeClr val="bg1"/>
                </a:solidFill>
                <a:latin typeface="Nexa Rust Sans-Trial Black 2" pitchFamily="2" charset="0"/>
              </a:rPr>
              <a:t>Allow Room For </a:t>
            </a:r>
            <a:r>
              <a:rPr lang="en-US" sz="6600" dirty="0">
                <a:solidFill>
                  <a:schemeClr val="tx2">
                    <a:lumMod val="90000"/>
                    <a:lumOff val="10000"/>
                  </a:schemeClr>
                </a:solidFill>
                <a:latin typeface="Nexa Rust Sans-Trial Black 2" pitchFamily="2" charset="0"/>
              </a:rPr>
              <a:t>Growth</a:t>
            </a:r>
          </a:p>
        </p:txBody>
      </p:sp>
    </p:spTree>
    <p:extLst>
      <p:ext uri="{BB962C8B-B14F-4D97-AF65-F5344CB8AC3E}">
        <p14:creationId xmlns:p14="http://schemas.microsoft.com/office/powerpoint/2010/main" val="1639462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E5A18-7B17-7DD2-2C5C-DEEA8CC7FFD9}"/>
            </a:ext>
          </a:extLst>
        </p:cNvPr>
        <p:cNvGrpSpPr/>
        <p:nvPr/>
      </p:nvGrpSpPr>
      <p:grpSpPr>
        <a:xfrm>
          <a:off x="0" y="0"/>
          <a:ext cx="0" cy="0"/>
          <a:chOff x="0" y="0"/>
          <a:chExt cx="0" cy="0"/>
        </a:xfrm>
      </p:grpSpPr>
      <p:pic>
        <p:nvPicPr>
          <p:cNvPr id="5" name="Picture 4" descr="A group of white arrows pointing up&#10;&#10;AI-generated content may be incorrect.">
            <a:extLst>
              <a:ext uri="{FF2B5EF4-FFF2-40B4-BE49-F238E27FC236}">
                <a16:creationId xmlns:a16="http://schemas.microsoft.com/office/drawing/2014/main" id="{6A244B8F-859C-30BA-36E4-289D873DDAEF}"/>
              </a:ext>
            </a:extLst>
          </p:cNvPr>
          <p:cNvPicPr>
            <a:picLocks noChangeAspect="1"/>
          </p:cNvPicPr>
          <p:nvPr/>
        </p:nvPicPr>
        <p:blipFill>
          <a:blip r:embed="rId2"/>
          <a:srcRect l="22208" r="-1" b="-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124FC978-F194-7591-19DE-59353FB8DED0}"/>
              </a:ext>
            </a:extLst>
          </p:cNvPr>
          <p:cNvSpPr>
            <a:spLocks noGrp="1"/>
          </p:cNvSpPr>
          <p:nvPr>
            <p:ph type="title"/>
          </p:nvPr>
        </p:nvSpPr>
        <p:spPr>
          <a:xfrm>
            <a:off x="426002" y="335280"/>
            <a:ext cx="7384498" cy="1265431"/>
          </a:xfrm>
        </p:spPr>
        <p:txBody>
          <a:bodyPr>
            <a:noAutofit/>
          </a:bodyPr>
          <a:lstStyle/>
          <a:p>
            <a:r>
              <a:rPr lang="en-US" sz="4800" dirty="0">
                <a:solidFill>
                  <a:schemeClr val="tx2">
                    <a:lumMod val="90000"/>
                    <a:lumOff val="10000"/>
                  </a:schemeClr>
                </a:solidFill>
                <a:latin typeface="Nexa Rust Sans-Trial Black 2" pitchFamily="2" charset="0"/>
              </a:rPr>
              <a:t>1</a:t>
            </a:r>
            <a:r>
              <a:rPr lang="en-US" sz="4800" baseline="30000" dirty="0">
                <a:solidFill>
                  <a:schemeClr val="tx2">
                    <a:lumMod val="90000"/>
                    <a:lumOff val="10000"/>
                  </a:schemeClr>
                </a:solidFill>
                <a:latin typeface="Nexa Rust Sans-Trial Black 2" pitchFamily="2" charset="0"/>
              </a:rPr>
              <a:t>st</a:t>
            </a:r>
            <a:r>
              <a:rPr lang="en-US" sz="4800" dirty="0">
                <a:solidFill>
                  <a:schemeClr val="tx2">
                    <a:lumMod val="90000"/>
                    <a:lumOff val="10000"/>
                  </a:schemeClr>
                </a:solidFill>
                <a:latin typeface="Nexa Rust Sans-Trial Black 2" pitchFamily="2" charset="0"/>
              </a:rPr>
              <a:t> Peter</a:t>
            </a:r>
            <a:r>
              <a:rPr lang="en-US" sz="5400" dirty="0">
                <a:solidFill>
                  <a:schemeClr val="tx2">
                    <a:lumMod val="90000"/>
                    <a:lumOff val="10000"/>
                  </a:schemeClr>
                </a:solidFill>
                <a:latin typeface="Nexa Rust Sans-Trial Black 2" pitchFamily="2" charset="0"/>
              </a:rPr>
              <a:t> 2:1-2</a:t>
            </a:r>
          </a:p>
        </p:txBody>
      </p:sp>
      <p:sp>
        <p:nvSpPr>
          <p:cNvPr id="2" name="TextBox 1">
            <a:extLst>
              <a:ext uri="{FF2B5EF4-FFF2-40B4-BE49-F238E27FC236}">
                <a16:creationId xmlns:a16="http://schemas.microsoft.com/office/drawing/2014/main" id="{29A46E75-D78C-8973-B91E-EA376C127CF1}"/>
              </a:ext>
            </a:extLst>
          </p:cNvPr>
          <p:cNvSpPr txBox="1"/>
          <p:nvPr/>
        </p:nvSpPr>
        <p:spPr>
          <a:xfrm>
            <a:off x="363518" y="1377821"/>
            <a:ext cx="5420062" cy="3416320"/>
          </a:xfrm>
          <a:prstGeom prst="rect">
            <a:avLst/>
          </a:prstGeom>
          <a:noFill/>
        </p:spPr>
        <p:txBody>
          <a:bodyPr wrap="square">
            <a:spAutoFit/>
          </a:bodyPr>
          <a:lstStyle/>
          <a:p>
            <a:r>
              <a:rPr lang="en-US" sz="3600" b="1"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rPr>
              <a:t>“Like newborn infants, long for the pure spiritual milk, </a:t>
            </a:r>
            <a:r>
              <a:rPr lang="en-US" sz="3600" b="1" dirty="0">
                <a:solidFill>
                  <a:schemeClr val="tx2"/>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rPr>
              <a:t>that by it you may grow up into salvation</a:t>
            </a:r>
            <a:r>
              <a:rPr lang="en-US" sz="3600" b="1"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rPr>
              <a:t>— if indeed you have tasted that the Lord is good.”</a:t>
            </a:r>
          </a:p>
        </p:txBody>
      </p:sp>
    </p:spTree>
    <p:extLst>
      <p:ext uri="{BB962C8B-B14F-4D97-AF65-F5344CB8AC3E}">
        <p14:creationId xmlns:p14="http://schemas.microsoft.com/office/powerpoint/2010/main" val="110716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187AE-D801-D286-E70C-509478B328F1}"/>
            </a:ext>
          </a:extLst>
        </p:cNvPr>
        <p:cNvGrpSpPr/>
        <p:nvPr/>
      </p:nvGrpSpPr>
      <p:grpSpPr>
        <a:xfrm>
          <a:off x="0" y="0"/>
          <a:ext cx="0" cy="0"/>
          <a:chOff x="0" y="0"/>
          <a:chExt cx="0" cy="0"/>
        </a:xfrm>
      </p:grpSpPr>
      <p:pic>
        <p:nvPicPr>
          <p:cNvPr id="5" name="Picture 4" descr="A group of white arrows pointing up&#10;&#10;AI-generated content may be incorrect.">
            <a:extLst>
              <a:ext uri="{FF2B5EF4-FFF2-40B4-BE49-F238E27FC236}">
                <a16:creationId xmlns:a16="http://schemas.microsoft.com/office/drawing/2014/main" id="{1E5A9A55-8DF5-7B14-6C55-CCDFABFC203B}"/>
              </a:ext>
            </a:extLst>
          </p:cNvPr>
          <p:cNvPicPr>
            <a:picLocks noChangeAspect="1"/>
          </p:cNvPicPr>
          <p:nvPr/>
        </p:nvPicPr>
        <p:blipFill>
          <a:blip r:embed="rId2"/>
          <a:srcRect l="22208" r="-1" b="-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987033C1-1367-2E50-D687-F53DDBEE7EFC}"/>
              </a:ext>
            </a:extLst>
          </p:cNvPr>
          <p:cNvSpPr>
            <a:spLocks noGrp="1"/>
          </p:cNvSpPr>
          <p:nvPr>
            <p:ph type="title"/>
          </p:nvPr>
        </p:nvSpPr>
        <p:spPr>
          <a:xfrm>
            <a:off x="426002" y="335280"/>
            <a:ext cx="7384498" cy="1265431"/>
          </a:xfrm>
        </p:spPr>
        <p:txBody>
          <a:bodyPr>
            <a:noAutofit/>
          </a:bodyPr>
          <a:lstStyle/>
          <a:p>
            <a:r>
              <a:rPr lang="en-US" sz="4800" dirty="0">
                <a:solidFill>
                  <a:schemeClr val="tx2">
                    <a:lumMod val="90000"/>
                    <a:lumOff val="10000"/>
                  </a:schemeClr>
                </a:solidFill>
                <a:latin typeface="Nexa Rust Sans-Trial Black 2" pitchFamily="2" charset="0"/>
              </a:rPr>
              <a:t>1</a:t>
            </a:r>
            <a:r>
              <a:rPr lang="en-US" sz="4800" baseline="30000" dirty="0">
                <a:solidFill>
                  <a:schemeClr val="tx2">
                    <a:lumMod val="90000"/>
                    <a:lumOff val="10000"/>
                  </a:schemeClr>
                </a:solidFill>
                <a:latin typeface="Nexa Rust Sans-Trial Black 2" pitchFamily="2" charset="0"/>
              </a:rPr>
              <a:t>st</a:t>
            </a:r>
            <a:r>
              <a:rPr lang="en-US" sz="4800" dirty="0">
                <a:solidFill>
                  <a:schemeClr val="tx2">
                    <a:lumMod val="90000"/>
                    <a:lumOff val="10000"/>
                  </a:schemeClr>
                </a:solidFill>
                <a:latin typeface="Nexa Rust Sans-Trial Black 2" pitchFamily="2" charset="0"/>
              </a:rPr>
              <a:t> Peter</a:t>
            </a:r>
            <a:r>
              <a:rPr lang="en-US" sz="5400" dirty="0">
                <a:solidFill>
                  <a:schemeClr val="tx2">
                    <a:lumMod val="90000"/>
                    <a:lumOff val="10000"/>
                  </a:schemeClr>
                </a:solidFill>
                <a:latin typeface="Nexa Rust Sans-Trial Black 2" pitchFamily="2" charset="0"/>
              </a:rPr>
              <a:t> 2:1-2</a:t>
            </a:r>
          </a:p>
        </p:txBody>
      </p:sp>
      <p:sp>
        <p:nvSpPr>
          <p:cNvPr id="2" name="TextBox 1">
            <a:extLst>
              <a:ext uri="{FF2B5EF4-FFF2-40B4-BE49-F238E27FC236}">
                <a16:creationId xmlns:a16="http://schemas.microsoft.com/office/drawing/2014/main" id="{DA68C54F-94F9-51A2-7548-F45B58B5EB07}"/>
              </a:ext>
            </a:extLst>
          </p:cNvPr>
          <p:cNvSpPr txBox="1"/>
          <p:nvPr/>
        </p:nvSpPr>
        <p:spPr>
          <a:xfrm>
            <a:off x="363518" y="1377821"/>
            <a:ext cx="5420062" cy="3970318"/>
          </a:xfrm>
          <a:prstGeom prst="rect">
            <a:avLst/>
          </a:prstGeom>
          <a:noFill/>
        </p:spPr>
        <p:txBody>
          <a:bodyPr wrap="square">
            <a:spAutoFit/>
          </a:bodyPr>
          <a:lstStyle/>
          <a:p>
            <a:r>
              <a:rPr lang="en-US" sz="3600" b="1"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rPr>
              <a:t>“…</a:t>
            </a:r>
            <a:r>
              <a:rPr lang="en-US" sz="3600" b="1" dirty="0">
                <a:solidFill>
                  <a:schemeClr val="tx2"/>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rPr>
              <a:t>until we all attain </a:t>
            </a:r>
            <a:r>
              <a:rPr lang="en-US" sz="3600" b="1"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rPr>
              <a:t>to the unity of the faith and of the knowledge of the Son of God, to mature manhood, to the measure of the stature of the fullness of Christ…”</a:t>
            </a:r>
          </a:p>
        </p:txBody>
      </p:sp>
    </p:spTree>
    <p:extLst>
      <p:ext uri="{BB962C8B-B14F-4D97-AF65-F5344CB8AC3E}">
        <p14:creationId xmlns:p14="http://schemas.microsoft.com/office/powerpoint/2010/main" val="336816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9DABC-F34A-5A8D-B6AC-E5191E5102DA}"/>
            </a:ext>
          </a:extLst>
        </p:cNvPr>
        <p:cNvGrpSpPr/>
        <p:nvPr/>
      </p:nvGrpSpPr>
      <p:grpSpPr>
        <a:xfrm>
          <a:off x="0" y="0"/>
          <a:ext cx="0" cy="0"/>
          <a:chOff x="0" y="0"/>
          <a:chExt cx="0" cy="0"/>
        </a:xfrm>
      </p:grpSpPr>
      <p:pic>
        <p:nvPicPr>
          <p:cNvPr id="5" name="Picture 4" descr="A white church on a green hill&#10;&#10;AI-generated content may be incorrect.">
            <a:extLst>
              <a:ext uri="{FF2B5EF4-FFF2-40B4-BE49-F238E27FC236}">
                <a16:creationId xmlns:a16="http://schemas.microsoft.com/office/drawing/2014/main" id="{AE1F92DD-E2D3-D825-D00B-51B15DD9DE54}"/>
              </a:ext>
            </a:extLst>
          </p:cNvPr>
          <p:cNvPicPr>
            <a:picLocks noChangeAspect="1"/>
          </p:cNvPicPr>
          <p:nvPr/>
        </p:nvPicPr>
        <p:blipFill>
          <a:blip r:embed="rId2"/>
          <a:srcRect l="426" r="-1" b="-1"/>
          <a:stretch>
            <a:fillRect/>
          </a:stretch>
        </p:blipFill>
        <p:spPr>
          <a:xfrm>
            <a:off x="20" y="1282"/>
            <a:ext cx="12191980" cy="6856718"/>
          </a:xfrm>
          <a:prstGeom prst="rect">
            <a:avLst/>
          </a:prstGeom>
        </p:spPr>
      </p:pic>
      <p:sp>
        <p:nvSpPr>
          <p:cNvPr id="6" name="Title 1">
            <a:extLst>
              <a:ext uri="{FF2B5EF4-FFF2-40B4-BE49-F238E27FC236}">
                <a16:creationId xmlns:a16="http://schemas.microsoft.com/office/drawing/2014/main" id="{B06E1A28-213F-E0E7-0A87-2540F10C7445}"/>
              </a:ext>
            </a:extLst>
          </p:cNvPr>
          <p:cNvSpPr>
            <a:spLocks noGrp="1"/>
          </p:cNvSpPr>
          <p:nvPr>
            <p:ph type="title"/>
          </p:nvPr>
        </p:nvSpPr>
        <p:spPr>
          <a:xfrm>
            <a:off x="457507" y="1211957"/>
            <a:ext cx="8041600" cy="4697954"/>
          </a:xfrm>
        </p:spPr>
        <p:txBody>
          <a:bodyPr>
            <a:normAutofit fontScale="90000"/>
          </a:bodyPr>
          <a:lstStyle/>
          <a:p>
            <a:r>
              <a:rPr lang="en-US" sz="4800" dirty="0">
                <a:latin typeface="Nexa Rust Sans-Trial Black 2" pitchFamily="2" charset="0"/>
              </a:rPr>
              <a:t>Choose A Church That is committed to the teachings of god, </a:t>
            </a:r>
            <a:r>
              <a:rPr lang="en-US" sz="4800" dirty="0">
                <a:solidFill>
                  <a:schemeClr val="accent4">
                    <a:lumMod val="50000"/>
                  </a:schemeClr>
                </a:solidFill>
                <a:latin typeface="Source Sans Pro" panose="020B0503030403020204" pitchFamily="34" charset="0"/>
                <a:ea typeface="Source Sans Pro" panose="020B0503030403020204" pitchFamily="34" charset="0"/>
              </a:rPr>
              <a:t>but with a spirit of humility that gives grace as much as it expects to receive it.</a:t>
            </a:r>
          </a:p>
        </p:txBody>
      </p:sp>
    </p:spTree>
    <p:extLst>
      <p:ext uri="{BB962C8B-B14F-4D97-AF65-F5344CB8AC3E}">
        <p14:creationId xmlns:p14="http://schemas.microsoft.com/office/powerpoint/2010/main" val="113953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1155</TotalTime>
  <Words>953</Words>
  <Application>Microsoft Office PowerPoint</Application>
  <PresentationFormat>Widescreen</PresentationFormat>
  <Paragraphs>66</Paragraphs>
  <Slides>28</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Perpetua Titling MT</vt:lpstr>
      <vt:lpstr>Felix Titling</vt:lpstr>
      <vt:lpstr>Aptos</vt:lpstr>
      <vt:lpstr>Nexa Rust Sans-Trial Black 2</vt:lpstr>
      <vt:lpstr>Arial</vt:lpstr>
      <vt:lpstr>Boucherie Block</vt:lpstr>
      <vt:lpstr>Fave Script Bold Pro</vt:lpstr>
      <vt:lpstr>Stencil</vt:lpstr>
      <vt:lpstr>Aptos Display</vt:lpstr>
      <vt:lpstr>Source Sans Pro</vt:lpstr>
      <vt:lpstr>Office Theme</vt:lpstr>
      <vt:lpstr>PowerPoint Presentation</vt:lpstr>
      <vt:lpstr>PowerPoint Presentation</vt:lpstr>
      <vt:lpstr>1st Corinthians 13</vt:lpstr>
      <vt:lpstr>Application</vt:lpstr>
      <vt:lpstr>PowerPoint Presentation</vt:lpstr>
      <vt:lpstr>PowerPoint Presentation</vt:lpstr>
      <vt:lpstr>Revelation 2:14-16</vt:lpstr>
      <vt:lpstr>2nd Peter 2:1-2</vt:lpstr>
      <vt:lpstr>Matthew 7:15-16</vt:lpstr>
      <vt:lpstr>1st John 4:1</vt:lpstr>
      <vt:lpstr>1st Timothy 4:6</vt:lpstr>
      <vt:lpstr>PowerPoint Presentation</vt:lpstr>
      <vt:lpstr>PowerPoint Presentation</vt:lpstr>
      <vt:lpstr>PowerPoint Presentation</vt:lpstr>
      <vt:lpstr>PowerPoint Presentation</vt:lpstr>
      <vt:lpstr>PowerPoint Presentation</vt:lpstr>
      <vt:lpstr>God Is The Judge</vt:lpstr>
      <vt:lpstr>Genesis 18:24-25</vt:lpstr>
      <vt:lpstr>2nd Peter 2:7-9</vt:lpstr>
      <vt:lpstr>2nd Timothy 2:19</vt:lpstr>
      <vt:lpstr>Good People Can Be In Bad Churches</vt:lpstr>
      <vt:lpstr>James 3:1</vt:lpstr>
      <vt:lpstr>Hebrews 13:17</vt:lpstr>
      <vt:lpstr>Revelation 3:1-4</vt:lpstr>
      <vt:lpstr>Allow Room For Growth</vt:lpstr>
      <vt:lpstr>1st Peter 2:1-2</vt:lpstr>
      <vt:lpstr>1st Peter 2:1-2</vt:lpstr>
      <vt:lpstr>Choose A Church That is committed to the teachings of god, but with a spirit of humility that gives grace as much as it expects to receive 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3</cp:revision>
  <dcterms:created xsi:type="dcterms:W3CDTF">2025-05-15T23:20:44Z</dcterms:created>
  <dcterms:modified xsi:type="dcterms:W3CDTF">2025-06-07T14:15:33Z</dcterms:modified>
</cp:coreProperties>
</file>