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51" r:id="rId1"/>
  </p:sldMasterIdLst>
  <p:sldIdLst>
    <p:sldId id="257" r:id="rId2"/>
    <p:sldId id="258" r:id="rId3"/>
    <p:sldId id="259" r:id="rId4"/>
    <p:sldId id="256" r:id="rId5"/>
    <p:sldId id="260" r:id="rId6"/>
    <p:sldId id="261" r:id="rId7"/>
    <p:sldId id="263" r:id="rId8"/>
    <p:sldId id="262" r:id="rId9"/>
    <p:sldId id="264" r:id="rId10"/>
    <p:sldId id="266" r:id="rId11"/>
    <p:sldId id="265" r:id="rId12"/>
    <p:sldId id="267" r:id="rId13"/>
    <p:sldId id="269" r:id="rId14"/>
    <p:sldId id="271" r:id="rId15"/>
    <p:sldId id="268" r:id="rId16"/>
    <p:sldId id="270" r:id="rId17"/>
    <p:sldId id="272" r:id="rId18"/>
  </p:sldIdLst>
  <p:sldSz cx="12192000" cy="6858000"/>
  <p:notesSz cx="6858000" cy="9144000"/>
  <p:embeddedFontLst>
    <p:embeddedFont>
      <p:font typeface="Felix Titling" panose="04060505060202020A04" pitchFamily="82" charset="0"/>
      <p:regular r:id="rId19"/>
    </p:embeddedFont>
    <p:embeddedFont>
      <p:font typeface="Neue Haas Grotesk Text Pro" panose="020B0504020202020204" pitchFamily="34" charset="0"/>
      <p:regular r:id="rId20"/>
      <p:bold r:id="rId21"/>
      <p:italic r:id="rId22"/>
      <p:boldItalic r:id="rId23"/>
    </p:embeddedFont>
    <p:embeddedFont>
      <p:font typeface="Nexa Rust Sans-Trial Black 2" pitchFamily="2" charset="0"/>
      <p:bold r:id="rId24"/>
    </p:embeddedFont>
    <p:embeddedFont>
      <p:font typeface="Source Sans Pro" panose="020B050303040302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3B7D19-81D3-491B-B352-64FD40C2503F}" v="717" dt="2025-06-29T02:03:35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7" autoAdjust="0"/>
    <p:restoredTop sz="95897" autoAdjust="0"/>
  </p:normalViewPr>
  <p:slideViewPr>
    <p:cSldViewPr snapToGrid="0">
      <p:cViewPr>
        <p:scale>
          <a:sx n="70" d="100"/>
          <a:sy n="70" d="100"/>
        </p:scale>
        <p:origin x="396" y="8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Tramell" userId="ae175e2037d93611" providerId="LiveId" clId="{423B7D19-81D3-491B-B352-64FD40C2503F}"/>
    <pc:docChg chg="undo custSel addSld modSld sldOrd">
      <pc:chgData name="Steven Tramell" userId="ae175e2037d93611" providerId="LiveId" clId="{423B7D19-81D3-491B-B352-64FD40C2503F}" dt="2025-06-29T02:03:35.521" v="1475" actId="113"/>
      <pc:docMkLst>
        <pc:docMk/>
      </pc:docMkLst>
      <pc:sldChg chg="modAnim">
        <pc:chgData name="Steven Tramell" userId="ae175e2037d93611" providerId="LiveId" clId="{423B7D19-81D3-491B-B352-64FD40C2503F}" dt="2025-06-28T21:44:47.527" v="12"/>
        <pc:sldMkLst>
          <pc:docMk/>
          <pc:sldMk cId="2342402197" sldId="256"/>
        </pc:sldMkLst>
      </pc:sldChg>
      <pc:sldChg chg="addSp modSp mod modAnim">
        <pc:chgData name="Steven Tramell" userId="ae175e2037d93611" providerId="LiveId" clId="{423B7D19-81D3-491B-B352-64FD40C2503F}" dt="2025-06-28T21:44:39.749" v="11"/>
        <pc:sldMkLst>
          <pc:docMk/>
          <pc:sldMk cId="3554867641" sldId="258"/>
        </pc:sldMkLst>
        <pc:picChg chg="add mod">
          <ac:chgData name="Steven Tramell" userId="ae175e2037d93611" providerId="LiveId" clId="{423B7D19-81D3-491B-B352-64FD40C2503F}" dt="2025-06-28T21:23:12.497" v="4" actId="14100"/>
          <ac:picMkLst>
            <pc:docMk/>
            <pc:sldMk cId="3554867641" sldId="258"/>
            <ac:picMk id="5" creationId="{D2A050F1-EF70-D611-4121-D572DC9945AD}"/>
          </ac:picMkLst>
        </pc:picChg>
      </pc:sldChg>
      <pc:sldChg chg="addSp delSp modSp new mod modAnim">
        <pc:chgData name="Steven Tramell" userId="ae175e2037d93611" providerId="LiveId" clId="{423B7D19-81D3-491B-B352-64FD40C2503F}" dt="2025-06-28T21:44:36.601" v="10"/>
        <pc:sldMkLst>
          <pc:docMk/>
          <pc:sldMk cId="1487600808" sldId="259"/>
        </pc:sldMkLst>
        <pc:spChg chg="del">
          <ac:chgData name="Steven Tramell" userId="ae175e2037d93611" providerId="LiveId" clId="{423B7D19-81D3-491B-B352-64FD40C2503F}" dt="2025-06-28T21:23:26.611" v="6" actId="478"/>
          <ac:spMkLst>
            <pc:docMk/>
            <pc:sldMk cId="1487600808" sldId="259"/>
            <ac:spMk id="2" creationId="{B7BD6210-0599-C1E6-601A-760BB88FD3A5}"/>
          </ac:spMkLst>
        </pc:spChg>
        <pc:spChg chg="del">
          <ac:chgData name="Steven Tramell" userId="ae175e2037d93611" providerId="LiveId" clId="{423B7D19-81D3-491B-B352-64FD40C2503F}" dt="2025-06-28T21:23:26.611" v="6" actId="478"/>
          <ac:spMkLst>
            <pc:docMk/>
            <pc:sldMk cId="1487600808" sldId="259"/>
            <ac:spMk id="3" creationId="{64EE84F2-4782-4951-83BB-BAA3EB0A7E29}"/>
          </ac:spMkLst>
        </pc:spChg>
        <pc:picChg chg="add mod">
          <ac:chgData name="Steven Tramell" userId="ae175e2037d93611" providerId="LiveId" clId="{423B7D19-81D3-491B-B352-64FD40C2503F}" dt="2025-06-28T21:44:31.668" v="9" actId="962"/>
          <ac:picMkLst>
            <pc:docMk/>
            <pc:sldMk cId="1487600808" sldId="259"/>
            <ac:picMk id="5" creationId="{3C826900-083E-E448-DA25-ECE6C3DA861F}"/>
          </ac:picMkLst>
        </pc:picChg>
      </pc:sldChg>
      <pc:sldChg chg="addSp delSp modSp new mod modAnim">
        <pc:chgData name="Steven Tramell" userId="ae175e2037d93611" providerId="LiveId" clId="{423B7D19-81D3-491B-B352-64FD40C2503F}" dt="2025-06-29T02:03:35.521" v="1475" actId="113"/>
        <pc:sldMkLst>
          <pc:docMk/>
          <pc:sldMk cId="1780011082" sldId="260"/>
        </pc:sldMkLst>
        <pc:spChg chg="del">
          <ac:chgData name="Steven Tramell" userId="ae175e2037d93611" providerId="LiveId" clId="{423B7D19-81D3-491B-B352-64FD40C2503F}" dt="2025-06-28T21:44:57.592" v="14" actId="478"/>
          <ac:spMkLst>
            <pc:docMk/>
            <pc:sldMk cId="1780011082" sldId="260"/>
            <ac:spMk id="2" creationId="{2CE777DB-21C5-6FF5-A563-962DF0E50FD4}"/>
          </ac:spMkLst>
        </pc:spChg>
        <pc:spChg chg="del">
          <ac:chgData name="Steven Tramell" userId="ae175e2037d93611" providerId="LiveId" clId="{423B7D19-81D3-491B-B352-64FD40C2503F}" dt="2025-06-28T21:44:57.592" v="14" actId="478"/>
          <ac:spMkLst>
            <pc:docMk/>
            <pc:sldMk cId="1780011082" sldId="260"/>
            <ac:spMk id="3" creationId="{4830F9B5-5D08-9645-C96B-4A2FF08F3DEC}"/>
          </ac:spMkLst>
        </pc:spChg>
        <pc:spChg chg="add mod">
          <ac:chgData name="Steven Tramell" userId="ae175e2037d93611" providerId="LiveId" clId="{423B7D19-81D3-491B-B352-64FD40C2503F}" dt="2025-06-29T02:03:35.521" v="1475" actId="113"/>
          <ac:spMkLst>
            <pc:docMk/>
            <pc:sldMk cId="1780011082" sldId="260"/>
            <ac:spMk id="5" creationId="{783E6A25-B330-C206-7AAB-DECCFBB611A4}"/>
          </ac:spMkLst>
        </pc:spChg>
        <pc:spChg chg="add mod">
          <ac:chgData name="Steven Tramell" userId="ae175e2037d93611" providerId="LiveId" clId="{423B7D19-81D3-491B-B352-64FD40C2503F}" dt="2025-06-28T21:48:19.390" v="76" actId="207"/>
          <ac:spMkLst>
            <pc:docMk/>
            <pc:sldMk cId="1780011082" sldId="260"/>
            <ac:spMk id="6" creationId="{0EC729C4-740D-E48E-670A-A831D4FDB72A}"/>
          </ac:spMkLst>
        </pc:spChg>
        <pc:spChg chg="add mod">
          <ac:chgData name="Steven Tramell" userId="ae175e2037d93611" providerId="LiveId" clId="{423B7D19-81D3-491B-B352-64FD40C2503F}" dt="2025-06-28T21:47:59.051" v="73" actId="207"/>
          <ac:spMkLst>
            <pc:docMk/>
            <pc:sldMk cId="1780011082" sldId="260"/>
            <ac:spMk id="7" creationId="{AE4718C2-21D8-C724-0CFD-02AAD994E0B9}"/>
          </ac:spMkLst>
        </pc:spChg>
        <pc:picChg chg="add mod">
          <ac:chgData name="Steven Tramell" userId="ae175e2037d93611" providerId="LiveId" clId="{423B7D19-81D3-491B-B352-64FD40C2503F}" dt="2025-06-28T21:48:59.950" v="77"/>
          <ac:picMkLst>
            <pc:docMk/>
            <pc:sldMk cId="1780011082" sldId="260"/>
            <ac:picMk id="8" creationId="{C35DD9A7-FAD2-5405-0BDD-1D96D7D86C9E}"/>
          </ac:picMkLst>
        </pc:picChg>
      </pc:sldChg>
      <pc:sldChg chg="addSp delSp modSp new mod modAnim">
        <pc:chgData name="Steven Tramell" userId="ae175e2037d93611" providerId="LiveId" clId="{423B7D19-81D3-491B-B352-64FD40C2503F}" dt="2025-06-28T22:01:15.403" v="227" actId="552"/>
        <pc:sldMkLst>
          <pc:docMk/>
          <pc:sldMk cId="486223399" sldId="261"/>
        </pc:sldMkLst>
        <pc:spChg chg="del">
          <ac:chgData name="Steven Tramell" userId="ae175e2037d93611" providerId="LiveId" clId="{423B7D19-81D3-491B-B352-64FD40C2503F}" dt="2025-06-28T21:54:33.618" v="79" actId="478"/>
          <ac:spMkLst>
            <pc:docMk/>
            <pc:sldMk cId="486223399" sldId="261"/>
            <ac:spMk id="2" creationId="{32026C02-E013-9E52-3D93-A8E46FECD598}"/>
          </ac:spMkLst>
        </pc:spChg>
        <pc:spChg chg="del">
          <ac:chgData name="Steven Tramell" userId="ae175e2037d93611" providerId="LiveId" clId="{423B7D19-81D3-491B-B352-64FD40C2503F}" dt="2025-06-28T21:54:33.618" v="79" actId="478"/>
          <ac:spMkLst>
            <pc:docMk/>
            <pc:sldMk cId="486223399" sldId="261"/>
            <ac:spMk id="3" creationId="{104B2FE4-B29A-F29D-71C4-925478D733E2}"/>
          </ac:spMkLst>
        </pc:spChg>
        <pc:spChg chg="add mod">
          <ac:chgData name="Steven Tramell" userId="ae175e2037d93611" providerId="LiveId" clId="{423B7D19-81D3-491B-B352-64FD40C2503F}" dt="2025-06-28T21:56:43.887" v="112" actId="465"/>
          <ac:spMkLst>
            <pc:docMk/>
            <pc:sldMk cId="486223399" sldId="261"/>
            <ac:spMk id="4" creationId="{D8BAD4B5-5FE5-4CC1-79CF-8DDAB4B5CE58}"/>
          </ac:spMkLst>
        </pc:spChg>
        <pc:spChg chg="add mod">
          <ac:chgData name="Steven Tramell" userId="ae175e2037d93611" providerId="LiveId" clId="{423B7D19-81D3-491B-B352-64FD40C2503F}" dt="2025-06-28T22:01:15.403" v="227" actId="552"/>
          <ac:spMkLst>
            <pc:docMk/>
            <pc:sldMk cId="486223399" sldId="261"/>
            <ac:spMk id="9" creationId="{078A5CE6-5F0E-3F95-6BD4-3BAD0F76CB5A}"/>
          </ac:spMkLst>
        </pc:spChg>
        <pc:spChg chg="add mod">
          <ac:chgData name="Steven Tramell" userId="ae175e2037d93611" providerId="LiveId" clId="{423B7D19-81D3-491B-B352-64FD40C2503F}" dt="2025-06-28T22:01:15.403" v="227" actId="552"/>
          <ac:spMkLst>
            <pc:docMk/>
            <pc:sldMk cId="486223399" sldId="261"/>
            <ac:spMk id="10" creationId="{2D22A786-6194-8BE0-64E9-ED0D71C099BD}"/>
          </ac:spMkLst>
        </pc:spChg>
        <pc:spChg chg="add del mod">
          <ac:chgData name="Steven Tramell" userId="ae175e2037d93611" providerId="LiveId" clId="{423B7D19-81D3-491B-B352-64FD40C2503F}" dt="2025-06-28T22:01:09.160" v="226" actId="478"/>
          <ac:spMkLst>
            <pc:docMk/>
            <pc:sldMk cId="486223399" sldId="261"/>
            <ac:spMk id="11" creationId="{92D3E01F-909D-A36D-15B5-BBAAA63CD6B0}"/>
          </ac:spMkLst>
        </pc:spChg>
        <pc:cxnChg chg="add mod">
          <ac:chgData name="Steven Tramell" userId="ae175e2037d93611" providerId="LiveId" clId="{423B7D19-81D3-491B-B352-64FD40C2503F}" dt="2025-06-28T21:56:49.933" v="114" actId="1076"/>
          <ac:cxnSpMkLst>
            <pc:docMk/>
            <pc:sldMk cId="486223399" sldId="261"/>
            <ac:cxnSpMk id="6" creationId="{2A0AAAD1-A56C-25FC-4677-5A173AD63AFF}"/>
          </ac:cxnSpMkLst>
        </pc:cxnChg>
        <pc:cxnChg chg="add mod">
          <ac:chgData name="Steven Tramell" userId="ae175e2037d93611" providerId="LiveId" clId="{423B7D19-81D3-491B-B352-64FD40C2503F}" dt="2025-06-28T21:56:46.793" v="113" actId="1076"/>
          <ac:cxnSpMkLst>
            <pc:docMk/>
            <pc:sldMk cId="486223399" sldId="261"/>
            <ac:cxnSpMk id="7" creationId="{6A816C55-E3E9-F130-28ED-E976783199C4}"/>
          </ac:cxnSpMkLst>
        </pc:cxnChg>
      </pc:sldChg>
      <pc:sldChg chg="addSp delSp modSp new mod ord delAnim modAnim">
        <pc:chgData name="Steven Tramell" userId="ae175e2037d93611" providerId="LiveId" clId="{423B7D19-81D3-491B-B352-64FD40C2503F}" dt="2025-06-28T22:10:11.972" v="469"/>
        <pc:sldMkLst>
          <pc:docMk/>
          <pc:sldMk cId="3750969992" sldId="262"/>
        </pc:sldMkLst>
        <pc:spChg chg="del">
          <ac:chgData name="Steven Tramell" userId="ae175e2037d93611" providerId="LiveId" clId="{423B7D19-81D3-491B-B352-64FD40C2503F}" dt="2025-06-28T22:02:37.454" v="229" actId="478"/>
          <ac:spMkLst>
            <pc:docMk/>
            <pc:sldMk cId="3750969992" sldId="262"/>
            <ac:spMk id="2" creationId="{AC5979A0-73C9-0514-4232-ED159BA68E34}"/>
          </ac:spMkLst>
        </pc:spChg>
        <pc:spChg chg="del">
          <ac:chgData name="Steven Tramell" userId="ae175e2037d93611" providerId="LiveId" clId="{423B7D19-81D3-491B-B352-64FD40C2503F}" dt="2025-06-28T22:02:37.454" v="229" actId="478"/>
          <ac:spMkLst>
            <pc:docMk/>
            <pc:sldMk cId="3750969992" sldId="262"/>
            <ac:spMk id="3" creationId="{97506D3A-3A09-620D-B35B-A97AFB697E3D}"/>
          </ac:spMkLst>
        </pc:spChg>
        <pc:spChg chg="add mod">
          <ac:chgData name="Steven Tramell" userId="ae175e2037d93611" providerId="LiveId" clId="{423B7D19-81D3-491B-B352-64FD40C2503F}" dt="2025-06-28T22:08:31.422" v="355" actId="113"/>
          <ac:spMkLst>
            <pc:docMk/>
            <pc:sldMk cId="3750969992" sldId="262"/>
            <ac:spMk id="7" creationId="{2302C668-6749-359B-D971-2071A915450C}"/>
          </ac:spMkLst>
        </pc:spChg>
        <pc:spChg chg="add del mod">
          <ac:chgData name="Steven Tramell" userId="ae175e2037d93611" providerId="LiveId" clId="{423B7D19-81D3-491B-B352-64FD40C2503F}" dt="2025-06-28T22:07:46.384" v="283" actId="478"/>
          <ac:spMkLst>
            <pc:docMk/>
            <pc:sldMk cId="3750969992" sldId="262"/>
            <ac:spMk id="8" creationId="{974B960E-563A-FB4A-6D58-8D80B0B840BD}"/>
          </ac:spMkLst>
        </pc:spChg>
        <pc:spChg chg="add mod">
          <ac:chgData name="Steven Tramell" userId="ae175e2037d93611" providerId="LiveId" clId="{423B7D19-81D3-491B-B352-64FD40C2503F}" dt="2025-06-28T22:09:30.030" v="415" actId="113"/>
          <ac:spMkLst>
            <pc:docMk/>
            <pc:sldMk cId="3750969992" sldId="262"/>
            <ac:spMk id="9" creationId="{1D0C97AE-EC5A-DB55-52F3-A5F5B53221E9}"/>
          </ac:spMkLst>
        </pc:spChg>
        <pc:spChg chg="add mod">
          <ac:chgData name="Steven Tramell" userId="ae175e2037d93611" providerId="LiveId" clId="{423B7D19-81D3-491B-B352-64FD40C2503F}" dt="2025-06-28T22:10:01.482" v="467" actId="113"/>
          <ac:spMkLst>
            <pc:docMk/>
            <pc:sldMk cId="3750969992" sldId="262"/>
            <ac:spMk id="10" creationId="{FB0EF1CD-7555-A9C4-1FA4-7F4D400DA911}"/>
          </ac:spMkLst>
        </pc:spChg>
        <pc:picChg chg="add mod">
          <ac:chgData name="Steven Tramell" userId="ae175e2037d93611" providerId="LiveId" clId="{423B7D19-81D3-491B-B352-64FD40C2503F}" dt="2025-06-28T22:02:46.272" v="234" actId="14100"/>
          <ac:picMkLst>
            <pc:docMk/>
            <pc:sldMk cId="3750969992" sldId="262"/>
            <ac:picMk id="5" creationId="{7959FE49-F474-955F-CD1F-D7D54FB3CA10}"/>
          </ac:picMkLst>
        </pc:picChg>
      </pc:sldChg>
      <pc:sldChg chg="add">
        <pc:chgData name="Steven Tramell" userId="ae175e2037d93611" providerId="LiveId" clId="{423B7D19-81D3-491B-B352-64FD40C2503F}" dt="2025-06-28T22:06:27.707" v="282"/>
        <pc:sldMkLst>
          <pc:docMk/>
          <pc:sldMk cId="2166334517" sldId="263"/>
        </pc:sldMkLst>
      </pc:sldChg>
      <pc:sldChg chg="addSp delSp modSp new mod modClrScheme modAnim chgLayout">
        <pc:chgData name="Steven Tramell" userId="ae175e2037d93611" providerId="LiveId" clId="{423B7D19-81D3-491B-B352-64FD40C2503F}" dt="2025-06-29T01:54:06.612" v="1075" actId="14861"/>
        <pc:sldMkLst>
          <pc:docMk/>
          <pc:sldMk cId="751405027" sldId="264"/>
        </pc:sldMkLst>
        <pc:spChg chg="del">
          <ac:chgData name="Steven Tramell" userId="ae175e2037d93611" providerId="LiveId" clId="{423B7D19-81D3-491B-B352-64FD40C2503F}" dt="2025-06-28T22:13:37.631" v="471" actId="478"/>
          <ac:spMkLst>
            <pc:docMk/>
            <pc:sldMk cId="751405027" sldId="264"/>
            <ac:spMk id="2" creationId="{C7214AF1-3007-FDFF-82A9-AFD229B83B66}"/>
          </ac:spMkLst>
        </pc:spChg>
        <pc:spChg chg="del">
          <ac:chgData name="Steven Tramell" userId="ae175e2037d93611" providerId="LiveId" clId="{423B7D19-81D3-491B-B352-64FD40C2503F}" dt="2025-06-28T22:13:37.631" v="471" actId="478"/>
          <ac:spMkLst>
            <pc:docMk/>
            <pc:sldMk cId="751405027" sldId="264"/>
            <ac:spMk id="3" creationId="{10A84BD6-898F-A00A-9B1A-51D5753A1125}"/>
          </ac:spMkLst>
        </pc:spChg>
        <pc:spChg chg="add mod">
          <ac:chgData name="Steven Tramell" userId="ae175e2037d93611" providerId="LiveId" clId="{423B7D19-81D3-491B-B352-64FD40C2503F}" dt="2025-06-28T22:16:44.322" v="497" actId="1076"/>
          <ac:spMkLst>
            <pc:docMk/>
            <pc:sldMk cId="751405027" sldId="264"/>
            <ac:spMk id="6" creationId="{FE897ECC-12DF-8969-942E-9A7F791DB9DE}"/>
          </ac:spMkLst>
        </pc:spChg>
        <pc:spChg chg="add mod">
          <ac:chgData name="Steven Tramell" userId="ae175e2037d93611" providerId="LiveId" clId="{423B7D19-81D3-491B-B352-64FD40C2503F}" dt="2025-06-28T22:16:47.035" v="498" actId="1076"/>
          <ac:spMkLst>
            <pc:docMk/>
            <pc:sldMk cId="751405027" sldId="264"/>
            <ac:spMk id="7" creationId="{86775BA2-9455-23EC-2DDC-4DD116B02CB2}"/>
          </ac:spMkLst>
        </pc:spChg>
        <pc:spChg chg="add mod">
          <ac:chgData name="Steven Tramell" userId="ae175e2037d93611" providerId="LiveId" clId="{423B7D19-81D3-491B-B352-64FD40C2503F}" dt="2025-06-29T01:45:34.902" v="922" actId="207"/>
          <ac:spMkLst>
            <pc:docMk/>
            <pc:sldMk cId="751405027" sldId="264"/>
            <ac:spMk id="8" creationId="{B1BFE001-2F25-603C-D145-5A9BDB2D8F22}"/>
          </ac:spMkLst>
        </pc:spChg>
        <pc:spChg chg="add mod ord">
          <ac:chgData name="Steven Tramell" userId="ae175e2037d93611" providerId="LiveId" clId="{423B7D19-81D3-491B-B352-64FD40C2503F}" dt="2025-06-29T01:54:06.612" v="1075" actId="14861"/>
          <ac:spMkLst>
            <pc:docMk/>
            <pc:sldMk cId="751405027" sldId="264"/>
            <ac:spMk id="9" creationId="{26FA11B7-67D6-028B-ACE4-B7A262A790E1}"/>
          </ac:spMkLst>
        </pc:spChg>
        <pc:spChg chg="add del mod">
          <ac:chgData name="Steven Tramell" userId="ae175e2037d93611" providerId="LiveId" clId="{423B7D19-81D3-491B-B352-64FD40C2503F}" dt="2025-06-28T22:16:08.220" v="476" actId="478"/>
          <ac:spMkLst>
            <pc:docMk/>
            <pc:sldMk cId="751405027" sldId="264"/>
            <ac:spMk id="10" creationId="{BC51190F-BA42-1DFC-4AC1-FCAB5394D621}"/>
          </ac:spMkLst>
        </pc:spChg>
        <pc:spChg chg="add mod">
          <ac:chgData name="Steven Tramell" userId="ae175e2037d93611" providerId="LiveId" clId="{423B7D19-81D3-491B-B352-64FD40C2503F}" dt="2025-06-29T01:46:10.708" v="952" actId="20577"/>
          <ac:spMkLst>
            <pc:docMk/>
            <pc:sldMk cId="751405027" sldId="264"/>
            <ac:spMk id="11" creationId="{16C54129-B8E5-909D-7944-327CA3D2CC45}"/>
          </ac:spMkLst>
        </pc:spChg>
        <pc:spChg chg="add del mod">
          <ac:chgData name="Steven Tramell" userId="ae175e2037d93611" providerId="LiveId" clId="{423B7D19-81D3-491B-B352-64FD40C2503F}" dt="2025-06-28T22:16:08.220" v="476" actId="478"/>
          <ac:spMkLst>
            <pc:docMk/>
            <pc:sldMk cId="751405027" sldId="264"/>
            <ac:spMk id="12" creationId="{A426FD3C-6727-7BE7-4F85-E271DDC01F33}"/>
          </ac:spMkLst>
        </pc:spChg>
        <pc:picChg chg="add mod">
          <ac:chgData name="Steven Tramell" userId="ae175e2037d93611" providerId="LiveId" clId="{423B7D19-81D3-491B-B352-64FD40C2503F}" dt="2025-06-28T22:16:04.030" v="475" actId="26606"/>
          <ac:picMkLst>
            <pc:docMk/>
            <pc:sldMk cId="751405027" sldId="264"/>
            <ac:picMk id="5" creationId="{4B09FF58-BF62-64A0-3ACB-17A878E2C253}"/>
          </ac:picMkLst>
        </pc:picChg>
      </pc:sldChg>
      <pc:sldChg chg="addSp delSp modSp add mod ord delAnim modAnim">
        <pc:chgData name="Steven Tramell" userId="ae175e2037d93611" providerId="LiveId" clId="{423B7D19-81D3-491B-B352-64FD40C2503F}" dt="2025-06-29T01:54:01.416" v="1073" actId="14861"/>
        <pc:sldMkLst>
          <pc:docMk/>
          <pc:sldMk cId="2103646464" sldId="265"/>
        </pc:sldMkLst>
        <pc:spChg chg="add mod">
          <ac:chgData name="Steven Tramell" userId="ae175e2037d93611" providerId="LiveId" clId="{423B7D19-81D3-491B-B352-64FD40C2503F}" dt="2025-06-28T22:22:35.551" v="725" actId="20577"/>
          <ac:spMkLst>
            <pc:docMk/>
            <pc:sldMk cId="2103646464" sldId="265"/>
            <ac:spMk id="2" creationId="{A4F707E7-CAB8-B93D-5098-2D25D46949E4}"/>
          </ac:spMkLst>
        </pc:spChg>
        <pc:spChg chg="add mod">
          <ac:chgData name="Steven Tramell" userId="ae175e2037d93611" providerId="LiveId" clId="{423B7D19-81D3-491B-B352-64FD40C2503F}" dt="2025-06-28T23:06:10.025" v="819" actId="33524"/>
          <ac:spMkLst>
            <pc:docMk/>
            <pc:sldMk cId="2103646464" sldId="265"/>
            <ac:spMk id="3" creationId="{D83BDA52-4FAD-1A1C-AE1D-94CBA4115E86}"/>
          </ac:spMkLst>
        </pc:spChg>
        <pc:spChg chg="add mod">
          <ac:chgData name="Steven Tramell" userId="ae175e2037d93611" providerId="LiveId" clId="{423B7D19-81D3-491B-B352-64FD40C2503F}" dt="2025-06-29T01:54:01.416" v="1073" actId="14861"/>
          <ac:spMkLst>
            <pc:docMk/>
            <pc:sldMk cId="2103646464" sldId="265"/>
            <ac:spMk id="4" creationId="{C5EE3984-F9A2-029C-B007-9E197F2298D2}"/>
          </ac:spMkLst>
        </pc:spChg>
        <pc:spChg chg="mod">
          <ac:chgData name="Steven Tramell" userId="ae175e2037d93611" providerId="LiveId" clId="{423B7D19-81D3-491B-B352-64FD40C2503F}" dt="2025-06-28T22:22:51.447" v="732" actId="20577"/>
          <ac:spMkLst>
            <pc:docMk/>
            <pc:sldMk cId="2103646464" sldId="265"/>
            <ac:spMk id="6" creationId="{990C7518-4544-4C4E-93CB-70E80FA4D23E}"/>
          </ac:spMkLst>
        </pc:spChg>
        <pc:spChg chg="del mod">
          <ac:chgData name="Steven Tramell" userId="ae175e2037d93611" providerId="LiveId" clId="{423B7D19-81D3-491B-B352-64FD40C2503F}" dt="2025-06-28T22:19:25.984" v="519" actId="478"/>
          <ac:spMkLst>
            <pc:docMk/>
            <pc:sldMk cId="2103646464" sldId="265"/>
            <ac:spMk id="7" creationId="{6BDFA2C8-F3C7-679C-9605-F06C83DF46C2}"/>
          </ac:spMkLst>
        </pc:spChg>
        <pc:spChg chg="add mod">
          <ac:chgData name="Steven Tramell" userId="ae175e2037d93611" providerId="LiveId" clId="{423B7D19-81D3-491B-B352-64FD40C2503F}" dt="2025-06-29T01:46:33.240" v="958"/>
          <ac:spMkLst>
            <pc:docMk/>
            <pc:sldMk cId="2103646464" sldId="265"/>
            <ac:spMk id="8" creationId="{1FAACE6A-CDFC-0FC8-55EA-985194490FDE}"/>
          </ac:spMkLst>
        </pc:spChg>
        <pc:spChg chg="add mod">
          <ac:chgData name="Steven Tramell" userId="ae175e2037d93611" providerId="LiveId" clId="{423B7D19-81D3-491B-B352-64FD40C2503F}" dt="2025-06-29T01:46:33.240" v="958"/>
          <ac:spMkLst>
            <pc:docMk/>
            <pc:sldMk cId="2103646464" sldId="265"/>
            <ac:spMk id="9" creationId="{975C2A9B-E415-D8C5-4B0B-D2C7F407E496}"/>
          </ac:spMkLst>
        </pc:spChg>
      </pc:sldChg>
      <pc:sldChg chg="addSp modSp add mod modAnim">
        <pc:chgData name="Steven Tramell" userId="ae175e2037d93611" providerId="LiveId" clId="{423B7D19-81D3-491B-B352-64FD40C2503F}" dt="2025-06-29T01:54:03.828" v="1074" actId="14861"/>
        <pc:sldMkLst>
          <pc:docMk/>
          <pc:sldMk cId="2502497395" sldId="266"/>
        </pc:sldMkLst>
        <pc:spChg chg="add mod">
          <ac:chgData name="Steven Tramell" userId="ae175e2037d93611" providerId="LiveId" clId="{423B7D19-81D3-491B-B352-64FD40C2503F}" dt="2025-06-29T01:54:03.828" v="1074" actId="14861"/>
          <ac:spMkLst>
            <pc:docMk/>
            <pc:sldMk cId="2502497395" sldId="266"/>
            <ac:spMk id="2" creationId="{20285572-C766-6D81-D605-761FE576190C}"/>
          </ac:spMkLst>
        </pc:spChg>
        <pc:spChg chg="add mod">
          <ac:chgData name="Steven Tramell" userId="ae175e2037d93611" providerId="LiveId" clId="{423B7D19-81D3-491B-B352-64FD40C2503F}" dt="2025-06-29T01:46:29.891" v="956"/>
          <ac:spMkLst>
            <pc:docMk/>
            <pc:sldMk cId="2502497395" sldId="266"/>
            <ac:spMk id="3" creationId="{8638AAAC-A40B-DC96-C198-EE9438EC903C}"/>
          </ac:spMkLst>
        </pc:spChg>
        <pc:spChg chg="add mod">
          <ac:chgData name="Steven Tramell" userId="ae175e2037d93611" providerId="LiveId" clId="{423B7D19-81D3-491B-B352-64FD40C2503F}" dt="2025-06-29T01:46:29.891" v="956"/>
          <ac:spMkLst>
            <pc:docMk/>
            <pc:sldMk cId="2502497395" sldId="266"/>
            <ac:spMk id="4" creationId="{0F29D566-2D07-3E88-111F-81664435E6A6}"/>
          </ac:spMkLst>
        </pc:spChg>
      </pc:sldChg>
      <pc:sldChg chg="addSp delSp modSp new mod modAnim">
        <pc:chgData name="Steven Tramell" userId="ae175e2037d93611" providerId="LiveId" clId="{423B7D19-81D3-491B-B352-64FD40C2503F}" dt="2025-06-29T01:53:59.391" v="1072" actId="14861"/>
        <pc:sldMkLst>
          <pc:docMk/>
          <pc:sldMk cId="3461479330" sldId="267"/>
        </pc:sldMkLst>
        <pc:spChg chg="del">
          <ac:chgData name="Steven Tramell" userId="ae175e2037d93611" providerId="LiveId" clId="{423B7D19-81D3-491B-B352-64FD40C2503F}" dt="2025-06-28T23:06:44.671" v="821" actId="478"/>
          <ac:spMkLst>
            <pc:docMk/>
            <pc:sldMk cId="3461479330" sldId="267"/>
            <ac:spMk id="2" creationId="{DC043315-565F-1DE7-B495-DB51E45F4CE5}"/>
          </ac:spMkLst>
        </pc:spChg>
        <pc:spChg chg="del">
          <ac:chgData name="Steven Tramell" userId="ae175e2037d93611" providerId="LiveId" clId="{423B7D19-81D3-491B-B352-64FD40C2503F}" dt="2025-06-28T23:06:44.671" v="821" actId="478"/>
          <ac:spMkLst>
            <pc:docMk/>
            <pc:sldMk cId="3461479330" sldId="267"/>
            <ac:spMk id="3" creationId="{996A449B-F500-C0DF-2C50-F28A132C186C}"/>
          </ac:spMkLst>
        </pc:spChg>
        <pc:spChg chg="del">
          <ac:chgData name="Steven Tramell" userId="ae175e2037d93611" providerId="LiveId" clId="{423B7D19-81D3-491B-B352-64FD40C2503F}" dt="2025-06-28T23:06:44.671" v="821" actId="478"/>
          <ac:spMkLst>
            <pc:docMk/>
            <pc:sldMk cId="3461479330" sldId="267"/>
            <ac:spMk id="4" creationId="{B28762A9-526F-5813-09A9-EE8DA1D6AE55}"/>
          </ac:spMkLst>
        </pc:spChg>
        <pc:spChg chg="add mod">
          <ac:chgData name="Steven Tramell" userId="ae175e2037d93611" providerId="LiveId" clId="{423B7D19-81D3-491B-B352-64FD40C2503F}" dt="2025-06-29T01:43:12.957" v="881" actId="14100"/>
          <ac:spMkLst>
            <pc:docMk/>
            <pc:sldMk cId="3461479330" sldId="267"/>
            <ac:spMk id="7" creationId="{E113F7A3-D7B5-A371-E7BA-D88D310DEA77}"/>
          </ac:spMkLst>
        </pc:spChg>
        <pc:spChg chg="add mod">
          <ac:chgData name="Steven Tramell" userId="ae175e2037d93611" providerId="LiveId" clId="{423B7D19-81D3-491B-B352-64FD40C2503F}" dt="2025-06-29T01:43:17.125" v="882" actId="1076"/>
          <ac:spMkLst>
            <pc:docMk/>
            <pc:sldMk cId="3461479330" sldId="267"/>
            <ac:spMk id="8" creationId="{60B0E345-94F7-3C9B-0759-3C205C9FDD13}"/>
          </ac:spMkLst>
        </pc:spChg>
        <pc:spChg chg="add mod">
          <ac:chgData name="Steven Tramell" userId="ae175e2037d93611" providerId="LiveId" clId="{423B7D19-81D3-491B-B352-64FD40C2503F}" dt="2025-06-29T01:53:59.391" v="1072" actId="14861"/>
          <ac:spMkLst>
            <pc:docMk/>
            <pc:sldMk cId="3461479330" sldId="267"/>
            <ac:spMk id="9" creationId="{9BA3E984-9B7C-B1D8-03EE-51DEDC952B56}"/>
          </ac:spMkLst>
        </pc:spChg>
        <pc:spChg chg="add mod">
          <ac:chgData name="Steven Tramell" userId="ae175e2037d93611" providerId="LiveId" clId="{423B7D19-81D3-491B-B352-64FD40C2503F}" dt="2025-06-29T01:46:44.349" v="967" actId="122"/>
          <ac:spMkLst>
            <pc:docMk/>
            <pc:sldMk cId="3461479330" sldId="267"/>
            <ac:spMk id="10" creationId="{D9216A82-DD25-16F0-A1B8-2D795B275E2F}"/>
          </ac:spMkLst>
        </pc:spChg>
        <pc:spChg chg="add mod">
          <ac:chgData name="Steven Tramell" userId="ae175e2037d93611" providerId="LiveId" clId="{423B7D19-81D3-491B-B352-64FD40C2503F}" dt="2025-06-29T01:46:35.511" v="960"/>
          <ac:spMkLst>
            <pc:docMk/>
            <pc:sldMk cId="3461479330" sldId="267"/>
            <ac:spMk id="11" creationId="{57FA8B89-1B87-7F06-9F9A-B3512336004D}"/>
          </ac:spMkLst>
        </pc:spChg>
        <pc:picChg chg="add mod modCrop">
          <ac:chgData name="Steven Tramell" userId="ae175e2037d93611" providerId="LiveId" clId="{423B7D19-81D3-491B-B352-64FD40C2503F}" dt="2025-06-29T00:52:37.074" v="827" actId="732"/>
          <ac:picMkLst>
            <pc:docMk/>
            <pc:sldMk cId="3461479330" sldId="267"/>
            <ac:picMk id="6" creationId="{241FB707-563B-92C4-87F3-E6E6874AE76B}"/>
          </ac:picMkLst>
        </pc:picChg>
      </pc:sldChg>
      <pc:sldChg chg="addSp delSp modSp new mod modAnim">
        <pc:chgData name="Steven Tramell" userId="ae175e2037d93611" providerId="LiveId" clId="{423B7D19-81D3-491B-B352-64FD40C2503F}" dt="2025-06-29T01:53:55.123" v="1070" actId="14861"/>
        <pc:sldMkLst>
          <pc:docMk/>
          <pc:sldMk cId="429514146" sldId="268"/>
        </pc:sldMkLst>
        <pc:spChg chg="del">
          <ac:chgData name="Steven Tramell" userId="ae175e2037d93611" providerId="LiveId" clId="{423B7D19-81D3-491B-B352-64FD40C2503F}" dt="2025-06-29T00:53:01.040" v="830" actId="478"/>
          <ac:spMkLst>
            <pc:docMk/>
            <pc:sldMk cId="429514146" sldId="268"/>
            <ac:spMk id="2" creationId="{5EACBC21-4470-FE59-4C78-2742F9978116}"/>
          </ac:spMkLst>
        </pc:spChg>
        <pc:spChg chg="del">
          <ac:chgData name="Steven Tramell" userId="ae175e2037d93611" providerId="LiveId" clId="{423B7D19-81D3-491B-B352-64FD40C2503F}" dt="2025-06-29T00:53:01.040" v="830" actId="478"/>
          <ac:spMkLst>
            <pc:docMk/>
            <pc:sldMk cId="429514146" sldId="268"/>
            <ac:spMk id="3" creationId="{D16DB121-D32A-BC74-21C1-6A480D1FEA6C}"/>
          </ac:spMkLst>
        </pc:spChg>
        <pc:spChg chg="del">
          <ac:chgData name="Steven Tramell" userId="ae175e2037d93611" providerId="LiveId" clId="{423B7D19-81D3-491B-B352-64FD40C2503F}" dt="2025-06-29T00:53:01.040" v="830" actId="478"/>
          <ac:spMkLst>
            <pc:docMk/>
            <pc:sldMk cId="429514146" sldId="268"/>
            <ac:spMk id="4" creationId="{21D5CFC1-1B53-F1A0-3BE6-43F317675C1E}"/>
          </ac:spMkLst>
        </pc:spChg>
        <pc:spChg chg="add mod">
          <ac:chgData name="Steven Tramell" userId="ae175e2037d93611" providerId="LiveId" clId="{423B7D19-81D3-491B-B352-64FD40C2503F}" dt="2025-06-29T01:53:55.123" v="1070" actId="14861"/>
          <ac:spMkLst>
            <pc:docMk/>
            <pc:sldMk cId="429514146" sldId="268"/>
            <ac:spMk id="7" creationId="{1503B299-EBB2-656F-6422-F0CCBC2F89A4}"/>
          </ac:spMkLst>
        </pc:spChg>
        <pc:spChg chg="add mod">
          <ac:chgData name="Steven Tramell" userId="ae175e2037d93611" providerId="LiveId" clId="{423B7D19-81D3-491B-B352-64FD40C2503F}" dt="2025-06-29T01:48:34.294" v="990" actId="1076"/>
          <ac:spMkLst>
            <pc:docMk/>
            <pc:sldMk cId="429514146" sldId="268"/>
            <ac:spMk id="8" creationId="{CCA20C48-FCDE-F319-5E5F-AAF0FBC7581C}"/>
          </ac:spMkLst>
        </pc:spChg>
        <pc:spChg chg="add mod">
          <ac:chgData name="Steven Tramell" userId="ae175e2037d93611" providerId="LiveId" clId="{423B7D19-81D3-491B-B352-64FD40C2503F}" dt="2025-06-29T01:48:17.799" v="978"/>
          <ac:spMkLst>
            <pc:docMk/>
            <pc:sldMk cId="429514146" sldId="268"/>
            <ac:spMk id="9" creationId="{B8DD07EF-3A56-48F7-C90A-7ABB7637CA0C}"/>
          </ac:spMkLst>
        </pc:spChg>
        <pc:spChg chg="add mod">
          <ac:chgData name="Steven Tramell" userId="ae175e2037d93611" providerId="LiveId" clId="{423B7D19-81D3-491B-B352-64FD40C2503F}" dt="2025-06-29T01:50:17.700" v="1007" actId="14100"/>
          <ac:spMkLst>
            <pc:docMk/>
            <pc:sldMk cId="429514146" sldId="268"/>
            <ac:spMk id="10" creationId="{9EBD05C8-EE56-94ED-CE08-B334914C1D8A}"/>
          </ac:spMkLst>
        </pc:spChg>
        <pc:spChg chg="add mod">
          <ac:chgData name="Steven Tramell" userId="ae175e2037d93611" providerId="LiveId" clId="{423B7D19-81D3-491B-B352-64FD40C2503F}" dt="2025-06-29T01:50:43.992" v="1035" actId="20577"/>
          <ac:spMkLst>
            <pc:docMk/>
            <pc:sldMk cId="429514146" sldId="268"/>
            <ac:spMk id="11" creationId="{D3506F75-2633-76DC-9EAE-2A46DF4F3AF3}"/>
          </ac:spMkLst>
        </pc:spChg>
        <pc:picChg chg="add mod modCrop">
          <ac:chgData name="Steven Tramell" userId="ae175e2037d93611" providerId="LiveId" clId="{423B7D19-81D3-491B-B352-64FD40C2503F}" dt="2025-06-29T01:48:07.150" v="976" actId="732"/>
          <ac:picMkLst>
            <pc:docMk/>
            <pc:sldMk cId="429514146" sldId="268"/>
            <ac:picMk id="6" creationId="{8B140A5B-7B37-48BD-DE48-F045670C749C}"/>
          </ac:picMkLst>
        </pc:picChg>
      </pc:sldChg>
      <pc:sldChg chg="addSp delSp modSp new mod modAnim">
        <pc:chgData name="Steven Tramell" userId="ae175e2037d93611" providerId="LiveId" clId="{423B7D19-81D3-491B-B352-64FD40C2503F}" dt="2025-06-29T01:59:59.869" v="1387"/>
        <pc:sldMkLst>
          <pc:docMk/>
          <pc:sldMk cId="637921415" sldId="269"/>
        </pc:sldMkLst>
        <pc:spChg chg="del">
          <ac:chgData name="Steven Tramell" userId="ae175e2037d93611" providerId="LiveId" clId="{423B7D19-81D3-491B-B352-64FD40C2503F}" dt="2025-06-29T01:52:03.125" v="1037" actId="478"/>
          <ac:spMkLst>
            <pc:docMk/>
            <pc:sldMk cId="637921415" sldId="269"/>
            <ac:spMk id="2" creationId="{BA77C07B-1BE7-209B-D33E-9901E2B9EBD0}"/>
          </ac:spMkLst>
        </pc:spChg>
        <pc:spChg chg="del">
          <ac:chgData name="Steven Tramell" userId="ae175e2037d93611" providerId="LiveId" clId="{423B7D19-81D3-491B-B352-64FD40C2503F}" dt="2025-06-29T01:52:03.125" v="1037" actId="478"/>
          <ac:spMkLst>
            <pc:docMk/>
            <pc:sldMk cId="637921415" sldId="269"/>
            <ac:spMk id="3" creationId="{6414AE81-FF1B-AE26-6394-EF43600C7EAA}"/>
          </ac:spMkLst>
        </pc:spChg>
        <pc:spChg chg="del">
          <ac:chgData name="Steven Tramell" userId="ae175e2037d93611" providerId="LiveId" clId="{423B7D19-81D3-491B-B352-64FD40C2503F}" dt="2025-06-29T01:52:03.125" v="1037" actId="478"/>
          <ac:spMkLst>
            <pc:docMk/>
            <pc:sldMk cId="637921415" sldId="269"/>
            <ac:spMk id="4" creationId="{846C8E74-9BDC-B443-1AD3-A5FE28ABC853}"/>
          </ac:spMkLst>
        </pc:spChg>
        <pc:spChg chg="add mod">
          <ac:chgData name="Steven Tramell" userId="ae175e2037d93611" providerId="LiveId" clId="{423B7D19-81D3-491B-B352-64FD40C2503F}" dt="2025-06-29T01:53:57.338" v="1071" actId="14861"/>
          <ac:spMkLst>
            <pc:docMk/>
            <pc:sldMk cId="637921415" sldId="269"/>
            <ac:spMk id="7" creationId="{0D34F098-068F-F8FA-3639-52D2577ADF91}"/>
          </ac:spMkLst>
        </pc:spChg>
        <pc:spChg chg="add mod">
          <ac:chgData name="Steven Tramell" userId="ae175e2037d93611" providerId="LiveId" clId="{423B7D19-81D3-491B-B352-64FD40C2503F}" dt="2025-06-29T01:52:14.009" v="1042"/>
          <ac:spMkLst>
            <pc:docMk/>
            <pc:sldMk cId="637921415" sldId="269"/>
            <ac:spMk id="8" creationId="{16B41C5C-A65A-BEB6-76B6-5FE1DAD19A22}"/>
          </ac:spMkLst>
        </pc:spChg>
        <pc:spChg chg="add mod">
          <ac:chgData name="Steven Tramell" userId="ae175e2037d93611" providerId="LiveId" clId="{423B7D19-81D3-491B-B352-64FD40C2503F}" dt="2025-06-29T01:52:14.009" v="1042"/>
          <ac:spMkLst>
            <pc:docMk/>
            <pc:sldMk cId="637921415" sldId="269"/>
            <ac:spMk id="9" creationId="{A69DC7EE-FA92-296A-3335-1A34D887037F}"/>
          </ac:spMkLst>
        </pc:spChg>
        <pc:spChg chg="add mod">
          <ac:chgData name="Steven Tramell" userId="ae175e2037d93611" providerId="LiveId" clId="{423B7D19-81D3-491B-B352-64FD40C2503F}" dt="2025-06-29T01:52:20.247" v="1043"/>
          <ac:spMkLst>
            <pc:docMk/>
            <pc:sldMk cId="637921415" sldId="269"/>
            <ac:spMk id="10" creationId="{010B7B06-4CEA-7C8B-62BA-072E03BFEC54}"/>
          </ac:spMkLst>
        </pc:spChg>
        <pc:spChg chg="add mod">
          <ac:chgData name="Steven Tramell" userId="ae175e2037d93611" providerId="LiveId" clId="{423B7D19-81D3-491B-B352-64FD40C2503F}" dt="2025-06-29T01:53:26.680" v="1066" actId="20577"/>
          <ac:spMkLst>
            <pc:docMk/>
            <pc:sldMk cId="637921415" sldId="269"/>
            <ac:spMk id="11" creationId="{C7F319A3-317C-9E03-4C8F-7A3C07DA5DAD}"/>
          </ac:spMkLst>
        </pc:spChg>
        <pc:picChg chg="add mod">
          <ac:chgData name="Steven Tramell" userId="ae175e2037d93611" providerId="LiveId" clId="{423B7D19-81D3-491B-B352-64FD40C2503F}" dt="2025-06-29T01:52:04.350" v="1040" actId="962"/>
          <ac:picMkLst>
            <pc:docMk/>
            <pc:sldMk cId="637921415" sldId="269"/>
            <ac:picMk id="6" creationId="{8AAF0FFF-3CAA-BB62-8F02-F9C56866E7E7}"/>
          </ac:picMkLst>
        </pc:picChg>
        <pc:picChg chg="add mod">
          <ac:chgData name="Steven Tramell" userId="ae175e2037d93611" providerId="LiveId" clId="{423B7D19-81D3-491B-B352-64FD40C2503F}" dt="2025-06-29T01:59:59.869" v="1387"/>
          <ac:picMkLst>
            <pc:docMk/>
            <pc:sldMk cId="637921415" sldId="269"/>
            <ac:picMk id="13" creationId="{B5E3D65D-1C07-3698-D936-4C45873294EA}"/>
          </ac:picMkLst>
        </pc:picChg>
      </pc:sldChg>
      <pc:sldChg chg="addSp delSp modSp add mod delAnim modAnim">
        <pc:chgData name="Steven Tramell" userId="ae175e2037d93611" providerId="LiveId" clId="{423B7D19-81D3-491B-B352-64FD40C2503F}" dt="2025-06-29T01:57:04.150" v="1386"/>
        <pc:sldMkLst>
          <pc:docMk/>
          <pc:sldMk cId="1818615607" sldId="270"/>
        </pc:sldMkLst>
        <pc:spChg chg="add mod">
          <ac:chgData name="Steven Tramell" userId="ae175e2037d93611" providerId="LiveId" clId="{423B7D19-81D3-491B-B352-64FD40C2503F}" dt="2025-06-29T01:56:57.585" v="1383" actId="1076"/>
          <ac:spMkLst>
            <pc:docMk/>
            <pc:sldMk cId="1818615607" sldId="270"/>
            <ac:spMk id="2" creationId="{B7E6E39C-8787-23E2-3A59-F6E345D583C0}"/>
          </ac:spMkLst>
        </pc:spChg>
        <pc:spChg chg="mod">
          <ac:chgData name="Steven Tramell" userId="ae175e2037d93611" providerId="LiveId" clId="{423B7D19-81D3-491B-B352-64FD40C2503F}" dt="2025-06-29T01:53:50.433" v="1069" actId="14861"/>
          <ac:spMkLst>
            <pc:docMk/>
            <pc:sldMk cId="1818615607" sldId="270"/>
            <ac:spMk id="7" creationId="{8770CC19-476B-E143-DB23-F3B000654621}"/>
          </ac:spMkLst>
        </pc:spChg>
        <pc:spChg chg="mod">
          <ac:chgData name="Steven Tramell" userId="ae175e2037d93611" providerId="LiveId" clId="{423B7D19-81D3-491B-B352-64FD40C2503F}" dt="2025-06-29T01:54:27.189" v="1078" actId="14100"/>
          <ac:spMkLst>
            <pc:docMk/>
            <pc:sldMk cId="1818615607" sldId="270"/>
            <ac:spMk id="10" creationId="{03B1171A-6B47-D72E-94F6-D7983DA6E06B}"/>
          </ac:spMkLst>
        </pc:spChg>
        <pc:spChg chg="del">
          <ac:chgData name="Steven Tramell" userId="ae175e2037d93611" providerId="LiveId" clId="{423B7D19-81D3-491B-B352-64FD40C2503F}" dt="2025-06-29T01:54:17.418" v="1076" actId="478"/>
          <ac:spMkLst>
            <pc:docMk/>
            <pc:sldMk cId="1818615607" sldId="270"/>
            <ac:spMk id="11" creationId="{5E35DB01-E94D-078F-9264-102B444B3043}"/>
          </ac:spMkLst>
        </pc:spChg>
      </pc:sldChg>
      <pc:sldChg chg="addSp delSp modSp new mod modAnim">
        <pc:chgData name="Steven Tramell" userId="ae175e2037d93611" providerId="LiveId" clId="{423B7D19-81D3-491B-B352-64FD40C2503F}" dt="2025-06-29T02:01:58.554" v="1423" actId="1076"/>
        <pc:sldMkLst>
          <pc:docMk/>
          <pc:sldMk cId="4114348764" sldId="271"/>
        </pc:sldMkLst>
        <pc:spChg chg="del">
          <ac:chgData name="Steven Tramell" userId="ae175e2037d93611" providerId="LiveId" clId="{423B7D19-81D3-491B-B352-64FD40C2503F}" dt="2025-06-29T02:00:05.080" v="1389" actId="478"/>
          <ac:spMkLst>
            <pc:docMk/>
            <pc:sldMk cId="4114348764" sldId="271"/>
            <ac:spMk id="2" creationId="{D0F89794-9045-4BFA-64DD-65162C149E74}"/>
          </ac:spMkLst>
        </pc:spChg>
        <pc:spChg chg="del">
          <ac:chgData name="Steven Tramell" userId="ae175e2037d93611" providerId="LiveId" clId="{423B7D19-81D3-491B-B352-64FD40C2503F}" dt="2025-06-29T02:00:05.080" v="1389" actId="478"/>
          <ac:spMkLst>
            <pc:docMk/>
            <pc:sldMk cId="4114348764" sldId="271"/>
            <ac:spMk id="3" creationId="{719C686B-D8F2-E75E-5802-23B1914A4ECE}"/>
          </ac:spMkLst>
        </pc:spChg>
        <pc:spChg chg="del">
          <ac:chgData name="Steven Tramell" userId="ae175e2037d93611" providerId="LiveId" clId="{423B7D19-81D3-491B-B352-64FD40C2503F}" dt="2025-06-29T02:00:05.080" v="1389" actId="478"/>
          <ac:spMkLst>
            <pc:docMk/>
            <pc:sldMk cId="4114348764" sldId="271"/>
            <ac:spMk id="4" creationId="{B48D2AE5-882C-CF0D-E3E9-5D919876A352}"/>
          </ac:spMkLst>
        </pc:spChg>
        <pc:spChg chg="add mod">
          <ac:chgData name="Steven Tramell" userId="ae175e2037d93611" providerId="LiveId" clId="{423B7D19-81D3-491B-B352-64FD40C2503F}" dt="2025-06-29T02:00:39.161" v="1399" actId="1076"/>
          <ac:spMkLst>
            <pc:docMk/>
            <pc:sldMk cId="4114348764" sldId="271"/>
            <ac:spMk id="7" creationId="{6BBC0C54-8055-2C23-6808-13DD10164D2A}"/>
          </ac:spMkLst>
        </pc:spChg>
        <pc:spChg chg="add mod">
          <ac:chgData name="Steven Tramell" userId="ae175e2037d93611" providerId="LiveId" clId="{423B7D19-81D3-491B-B352-64FD40C2503F}" dt="2025-06-29T02:00:39.161" v="1399" actId="1076"/>
          <ac:spMkLst>
            <pc:docMk/>
            <pc:sldMk cId="4114348764" sldId="271"/>
            <ac:spMk id="8" creationId="{E5D75CB2-DFD9-A56E-7C98-325A3EA55F1F}"/>
          </ac:spMkLst>
        </pc:spChg>
        <pc:spChg chg="add mod">
          <ac:chgData name="Steven Tramell" userId="ae175e2037d93611" providerId="LiveId" clId="{423B7D19-81D3-491B-B352-64FD40C2503F}" dt="2025-06-29T02:00:39.161" v="1399" actId="1076"/>
          <ac:spMkLst>
            <pc:docMk/>
            <pc:sldMk cId="4114348764" sldId="271"/>
            <ac:spMk id="9" creationId="{74EA5749-985C-BDFB-3B0D-6A3714CBD109}"/>
          </ac:spMkLst>
        </pc:spChg>
        <pc:spChg chg="add mod">
          <ac:chgData name="Steven Tramell" userId="ae175e2037d93611" providerId="LiveId" clId="{423B7D19-81D3-491B-B352-64FD40C2503F}" dt="2025-06-29T02:00:46.292" v="1400"/>
          <ac:spMkLst>
            <pc:docMk/>
            <pc:sldMk cId="4114348764" sldId="271"/>
            <ac:spMk id="10" creationId="{7AE2DDC3-316E-8FAC-4CB2-218C3D6EE057}"/>
          </ac:spMkLst>
        </pc:spChg>
        <pc:spChg chg="add mod">
          <ac:chgData name="Steven Tramell" userId="ae175e2037d93611" providerId="LiveId" clId="{423B7D19-81D3-491B-B352-64FD40C2503F}" dt="2025-06-29T02:01:58.554" v="1423" actId="1076"/>
          <ac:spMkLst>
            <pc:docMk/>
            <pc:sldMk cId="4114348764" sldId="271"/>
            <ac:spMk id="11" creationId="{03C79C9A-EB27-51B9-DAF5-0157746CF732}"/>
          </ac:spMkLst>
        </pc:spChg>
        <pc:picChg chg="add mod modCrop">
          <ac:chgData name="Steven Tramell" userId="ae175e2037d93611" providerId="LiveId" clId="{423B7D19-81D3-491B-B352-64FD40C2503F}" dt="2025-06-29T02:00:20.258" v="1396" actId="732"/>
          <ac:picMkLst>
            <pc:docMk/>
            <pc:sldMk cId="4114348764" sldId="271"/>
            <ac:picMk id="6" creationId="{7468106B-1384-A8E9-C943-DF004CFAA5E3}"/>
          </ac:picMkLst>
        </pc:picChg>
      </pc:sldChg>
      <pc:sldChg chg="delSp modSp add mod delAnim">
        <pc:chgData name="Steven Tramell" userId="ae175e2037d93611" providerId="LiveId" clId="{423B7D19-81D3-491B-B352-64FD40C2503F}" dt="2025-06-29T02:02:56.282" v="1472" actId="1076"/>
        <pc:sldMkLst>
          <pc:docMk/>
          <pc:sldMk cId="887211410" sldId="272"/>
        </pc:sldMkLst>
        <pc:spChg chg="mod">
          <ac:chgData name="Steven Tramell" userId="ae175e2037d93611" providerId="LiveId" clId="{423B7D19-81D3-491B-B352-64FD40C2503F}" dt="2025-06-29T02:02:56.282" v="1472" actId="1076"/>
          <ac:spMkLst>
            <pc:docMk/>
            <pc:sldMk cId="887211410" sldId="272"/>
            <ac:spMk id="6" creationId="{661DFD33-E91D-1FF9-A3A7-A1AD6205B3A6}"/>
          </ac:spMkLst>
        </pc:spChg>
        <pc:spChg chg="del">
          <ac:chgData name="Steven Tramell" userId="ae175e2037d93611" providerId="LiveId" clId="{423B7D19-81D3-491B-B352-64FD40C2503F}" dt="2025-06-29T02:02:25.696" v="1425" actId="478"/>
          <ac:spMkLst>
            <pc:docMk/>
            <pc:sldMk cId="887211410" sldId="272"/>
            <ac:spMk id="7" creationId="{07F69EB8-44EE-7470-7540-783B122AF888}"/>
          </ac:spMkLst>
        </pc:spChg>
        <pc:cxnChg chg="del">
          <ac:chgData name="Steven Tramell" userId="ae175e2037d93611" providerId="LiveId" clId="{423B7D19-81D3-491B-B352-64FD40C2503F}" dt="2025-06-29T02:02:25.696" v="1425" actId="478"/>
          <ac:cxnSpMkLst>
            <pc:docMk/>
            <pc:sldMk cId="887211410" sldId="272"/>
            <ac:cxnSpMk id="9" creationId="{7A7A1A62-DDA8-6513-EED0-B7B87CF1812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7B50E4-2343-4B20-80BE-1605C97DFB16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0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E44A-7CD8-4860-9BDC-2BE4C911F6D0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9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8EAEAF-D16E-446F-97F9-D23FB245CB45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6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782E7A21-5BA8-4C4C-9705-3A1EA342AD8A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65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2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73BE-5F1F-40EF-8F67-E3F24D65884D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7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8EF1-668D-4AD0-8652-1F3B3622EDC2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0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5609F-9B5B-4E29-8DB1-457A85E01A27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DE37-B9D6-425C-B79B-6C6DFFBD0DA2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0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B0EE-4023-4E3C-8875-10AA631453CF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4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CE6CA204-B091-40ED-8158-331EE628B522}" type="datetime1">
              <a:rPr lang="en-US" smtClean="0"/>
              <a:t>6/28/2025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5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2F09-9D88-4105-92F6-7298804EAA90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562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4F96-061D-4D71-97A2-2371A43FDE7C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68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E133-02A7-439F-9131-2680F754099D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36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F7DD-C7D0-4333-B18D-CCAF5427F9DD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20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15979-091A-4302-A385-56FC1CE52E32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45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836D543-476D-434F-B209-1A114B2E3F04}" type="datetime1">
              <a:rPr lang="en-US" smtClean="0"/>
              <a:t>6/28/2025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04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DD0F20-7689-42E6-8664-6AA00B79F132}" type="datetime1">
              <a:rPr lang="en-US" smtClean="0"/>
              <a:t>6/28/2025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03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30F2F577-5BDA-4749-9F3F-0D340DC0D6A8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0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C9378AD-A6D7-4162-BB5C-47C49B2E145B}" type="datetime1">
              <a:rPr lang="en-US" smtClean="0"/>
              <a:t>6/28/2025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3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7B65D3-547A-48A8-9F1F-13ED0B55ACC6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04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76A7CFE7-E645-4439-AA6B-DA8CF856D63E}" type="datetime1">
              <a:rPr lang="en-US" smtClean="0"/>
              <a:t>6/28/2025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6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B2C0DB-994F-48B0-91F4-5F06C3B86E32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143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D3F6A089-BE3E-4BB0-98EE-FDF712FF3613}" type="datetime1">
              <a:rPr lang="en-US" smtClean="0"/>
              <a:t>6/28/2025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3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AC101298-AE91-4071-9C72-5A98117ABE14}" type="datetime1">
              <a:rPr lang="en-US" smtClean="0"/>
              <a:t>6/28/2025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34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ABE4333-790C-44CD-B503-F52418ED809A}" type="datetime1">
              <a:rPr lang="en-US" smtClean="0"/>
              <a:t>6/28/2025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120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2397CCD-8E49-4379-8DCB-9F17CAEDFC10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776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146F6-C62B-441B-BAD2-D550454B4D53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1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3A68-D563-4FD5-B11F-54F8D5F1E37F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692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3148FABB-02FF-476F-AB37-BDD0E354E780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29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5" y="1828800"/>
            <a:ext cx="6172200" cy="442569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28D3-736A-4038-886C-8BF662AA2745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44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8" y="2290890"/>
            <a:ext cx="4672584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DDEB-9B85-4E99-8A3D-ABE66C6280C3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99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5DCA-443F-4667-9ED1-418507CE45A8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246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471830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603503"/>
            <a:ext cx="1082649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3200" b="1" dirty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557D-4816-44D0-B6EE-6CAC6E30B54D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08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72E-5ED2-46B0-83A4-0C1AF0E0D91C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32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1ECB8-9E10-D2F3-E361-7D268551E2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8575-0C6E-47B4-936E-32183810D7BF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63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9FB5-1C86-423F-AEAA-2683840666C3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5665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CCB4E-88AF-46AC-B7C5-30308F179659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19006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915B6-CC2A-4462-A7E5-B3080DF8F97D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42735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8" y="5431536"/>
            <a:ext cx="9021471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88F7-A494-4EEB-A53D-2B97B1D4CD3C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942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DECC02-1725-49EE-C93B-A4C2C404945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6BC0-1562-42E5-89A2-925CA193C8A6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62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376A-778D-45CF-8340-DB03B2DA6A3E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116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FF5A-622E-43FE-9EE9-BAAB78AB2046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897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C09E-FF30-4AA0-A227-171955622259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041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9FF-407B-4B41-9E69-DE66ED04A328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839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E812-757D-4139-AF81-227C72D4B544}" type="datetime1">
              <a:rPr lang="en-US" smtClean="0"/>
              <a:t>6/28/2025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92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A7E1-C424-43A5-938A-12DEC0A1D59D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703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4FC2-B89B-4919-A96B-662A3584681C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441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10888473" cy="1133856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BE51-D660-433D-AABA-154BE028E64E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39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F76E-6064-4431-B5C4-29A511725BCF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04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5EE9E671-1C83-40F7-9D33-FE8AAC7F721F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4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  <p:sldLayoutId id="2147483736" r:id="rId38"/>
    <p:sldLayoutId id="2147483737" r:id="rId39"/>
    <p:sldLayoutId id="2147483738" r:id="rId40"/>
    <p:sldLayoutId id="2147483739" r:id="rId41"/>
    <p:sldLayoutId id="2147483740" r:id="rId42"/>
    <p:sldLayoutId id="2147483741" r:id="rId43"/>
    <p:sldLayoutId id="2147483742" r:id="rId44"/>
    <p:sldLayoutId id="2147483743" r:id="rId45"/>
    <p:sldLayoutId id="2147483744" r:id="rId46"/>
    <p:sldLayoutId id="2147483745" r:id="rId47"/>
    <p:sldLayoutId id="2147483746" r:id="rId48"/>
    <p:sldLayoutId id="2147483747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's hand touching a plasma ball&#10;&#10;AI-generated content may be incorrect.">
            <a:extLst>
              <a:ext uri="{FF2B5EF4-FFF2-40B4-BE49-F238E27FC236}">
                <a16:creationId xmlns:a16="http://schemas.microsoft.com/office/drawing/2014/main" id="{85A00604-3904-681D-32E7-F78A20AE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0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va lamp with a blue light&#10;&#10;AI-generated content may be incorrect.">
            <a:extLst>
              <a:ext uri="{FF2B5EF4-FFF2-40B4-BE49-F238E27FC236}">
                <a16:creationId xmlns:a16="http://schemas.microsoft.com/office/drawing/2014/main" id="{D2A050F1-EF70-D611-4121-D572DC994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6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etal balls from a metal stand&#10;&#10;AI-generated content may be incorrect.">
            <a:extLst>
              <a:ext uri="{FF2B5EF4-FFF2-40B4-BE49-F238E27FC236}">
                <a16:creationId xmlns:a16="http://schemas.microsoft.com/office/drawing/2014/main" id="{3C826900-083E-E448-DA25-ECE6C3DA8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0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ball and silver balls&#10;&#10;AI-generated content may be incorrect.">
            <a:extLst>
              <a:ext uri="{FF2B5EF4-FFF2-40B4-BE49-F238E27FC236}">
                <a16:creationId xmlns:a16="http://schemas.microsoft.com/office/drawing/2014/main" id="{F044B7DD-7417-348B-5291-AE07FF73B6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5" b="24363"/>
          <a:stretch>
            <a:fillRect/>
          </a:stretch>
        </p:blipFill>
        <p:spPr>
          <a:xfrm>
            <a:off x="20" y="10"/>
            <a:ext cx="12191979" cy="4986415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634E28-6BB7-2040-82D7-7F562B9BFCE8}"/>
              </a:ext>
            </a:extLst>
          </p:cNvPr>
          <p:cNvSpPr txBox="1"/>
          <p:nvPr/>
        </p:nvSpPr>
        <p:spPr>
          <a:xfrm>
            <a:off x="220133" y="5173132"/>
            <a:ext cx="63076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Felix Titling" panose="04060505060202020A04" pitchFamily="82" charset="0"/>
              </a:rPr>
              <a:t>The </a:t>
            </a:r>
            <a:r>
              <a:rPr lang="en-US" sz="8800" dirty="0">
                <a:solidFill>
                  <a:srgbClr val="C00000"/>
                </a:solidFill>
                <a:latin typeface="Felix Titling" panose="04060505060202020A04" pitchFamily="82" charset="0"/>
              </a:rPr>
              <a:t>Cause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38033A-E39F-CB52-1160-4C6F01990515}"/>
              </a:ext>
            </a:extLst>
          </p:cNvPr>
          <p:cNvSpPr txBox="1"/>
          <p:nvPr/>
        </p:nvSpPr>
        <p:spPr>
          <a:xfrm>
            <a:off x="7342808" y="5314122"/>
            <a:ext cx="4134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Are </a:t>
            </a:r>
            <a:r>
              <a:rPr lang="en-US" sz="32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you responsible </a:t>
            </a:r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other people’s sins?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D3E44B-6E40-BBFB-8DDA-FF4C2C5F2F96}"/>
              </a:ext>
            </a:extLst>
          </p:cNvPr>
          <p:cNvCxnSpPr/>
          <p:nvPr/>
        </p:nvCxnSpPr>
        <p:spPr>
          <a:xfrm>
            <a:off x="6851374" y="5227983"/>
            <a:ext cx="0" cy="125895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40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3E6A25-B330-C206-7AAB-DECCFBB611A4}"/>
              </a:ext>
            </a:extLst>
          </p:cNvPr>
          <p:cNvSpPr txBox="1"/>
          <p:nvPr/>
        </p:nvSpPr>
        <p:spPr>
          <a:xfrm>
            <a:off x="596646" y="1905292"/>
            <a:ext cx="1010183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baseline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“…whoever causes one of these little ones who believe in me to sin, it would be better for him to have a great millstone fastened around his neck and to be drowned in the depth of the sea. </a:t>
            </a: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Woe to the world for temptations to sin! For it is necessary that temptations come, </a:t>
            </a: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but woe to the one by whom the temptation comes!” 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0EC729C4-740D-E48E-670A-A831D4FDB72A}"/>
              </a:ext>
            </a:extLst>
          </p:cNvPr>
          <p:cNvSpPr/>
          <p:nvPr/>
        </p:nvSpPr>
        <p:spPr>
          <a:xfrm rot="5400000">
            <a:off x="4650297" y="-3863911"/>
            <a:ext cx="968121" cy="1026871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4718C2-21D8-C724-0CFD-02AAD994E0B9}"/>
              </a:ext>
            </a:extLst>
          </p:cNvPr>
          <p:cNvSpPr txBox="1"/>
          <p:nvPr/>
        </p:nvSpPr>
        <p:spPr>
          <a:xfrm>
            <a:off x="694944" y="859536"/>
            <a:ext cx="7351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Nexa Rust Sans-Trial Black 2" pitchFamily="2" charset="0"/>
              </a:rPr>
              <a:t>Matthew 18:6-7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5DD9A7-FAD2-5405-0BDD-1D96D7D86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86642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8001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BAD4B5-5FE5-4CC1-79CF-8DDAB4B5CE58}"/>
              </a:ext>
            </a:extLst>
          </p:cNvPr>
          <p:cNvSpPr txBox="1"/>
          <p:nvPr/>
        </p:nvSpPr>
        <p:spPr>
          <a:xfrm>
            <a:off x="301752" y="2497976"/>
            <a:ext cx="52669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atin typeface="Nexa Rust Sans-Trial Black 2" pitchFamily="2" charset="0"/>
              </a:rPr>
              <a:t>WOE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0AAAD1-A56C-25FC-4677-5A173AD63AFF}"/>
              </a:ext>
            </a:extLst>
          </p:cNvPr>
          <p:cNvCxnSpPr/>
          <p:nvPr/>
        </p:nvCxnSpPr>
        <p:spPr>
          <a:xfrm flipV="1">
            <a:off x="5367528" y="2241944"/>
            <a:ext cx="1892808" cy="67665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816C55-E3E9-F130-28ED-E976783199C4}"/>
              </a:ext>
            </a:extLst>
          </p:cNvPr>
          <p:cNvCxnSpPr>
            <a:cxnSpLocks/>
          </p:cNvCxnSpPr>
          <p:nvPr/>
        </p:nvCxnSpPr>
        <p:spPr>
          <a:xfrm>
            <a:off x="5367528" y="3939400"/>
            <a:ext cx="1975104" cy="6874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78A5CE6-5F0E-3F95-6BD4-3BAD0F76CB5A}"/>
              </a:ext>
            </a:extLst>
          </p:cNvPr>
          <p:cNvSpPr txBox="1"/>
          <p:nvPr/>
        </p:nvSpPr>
        <p:spPr>
          <a:xfrm>
            <a:off x="7699248" y="1271016"/>
            <a:ext cx="3776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 expression of great sorrow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22A786-6194-8BE0-64E9-ED0D71C099BD}"/>
              </a:ext>
            </a:extLst>
          </p:cNvPr>
          <p:cNvSpPr txBox="1"/>
          <p:nvPr/>
        </p:nvSpPr>
        <p:spPr>
          <a:xfrm>
            <a:off x="7699248" y="3965144"/>
            <a:ext cx="3776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 verdict of future condemnation</a:t>
            </a:r>
          </a:p>
        </p:txBody>
      </p:sp>
    </p:spTree>
    <p:extLst>
      <p:ext uri="{BB962C8B-B14F-4D97-AF65-F5344CB8AC3E}">
        <p14:creationId xmlns:p14="http://schemas.microsoft.com/office/powerpoint/2010/main" val="48622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43E1F-8BA1-4D26-14CE-8662238B3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one arch in a desert&#10;&#10;AI-generated content may be incorrect.">
            <a:extLst>
              <a:ext uri="{FF2B5EF4-FFF2-40B4-BE49-F238E27FC236}">
                <a16:creationId xmlns:a16="http://schemas.microsoft.com/office/drawing/2014/main" id="{0DD43D5C-C269-EFA9-E066-991105C9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604099-4336-5DB6-2371-B9600BF84185}"/>
              </a:ext>
            </a:extLst>
          </p:cNvPr>
          <p:cNvSpPr txBox="1"/>
          <p:nvPr/>
        </p:nvSpPr>
        <p:spPr>
          <a:xfrm>
            <a:off x="386334" y="669280"/>
            <a:ext cx="524637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3200" b="0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Moreover, the LORD will raise up for himself a king over Israel who shall cut off the house of Jeroboam today…And he will give Israel up because of the sins of Jeroboam, which he sinned and </a:t>
            </a:r>
            <a:r>
              <a:rPr lang="en-US" sz="3200" b="1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made Israel to sin</a:t>
            </a:r>
            <a:r>
              <a:rPr lang="en-US" sz="3200" b="0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.” 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2B088F-CB36-4C3C-40A5-F6AFFC042CA3}"/>
              </a:ext>
            </a:extLst>
          </p:cNvPr>
          <p:cNvSpPr txBox="1"/>
          <p:nvPr/>
        </p:nvSpPr>
        <p:spPr>
          <a:xfrm>
            <a:off x="386334" y="182880"/>
            <a:ext cx="4542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US" sz="3200" b="1" baseline="30000" dirty="0">
                <a:solidFill>
                  <a:schemeClr val="accent5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</a:t>
            </a:r>
            <a:r>
              <a:rPr lang="en-US" sz="3200" b="1" dirty="0">
                <a:solidFill>
                  <a:schemeClr val="accent5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Kings 14:14, 16</a:t>
            </a:r>
          </a:p>
        </p:txBody>
      </p:sp>
    </p:spTree>
    <p:extLst>
      <p:ext uri="{BB962C8B-B14F-4D97-AF65-F5344CB8AC3E}">
        <p14:creationId xmlns:p14="http://schemas.microsoft.com/office/powerpoint/2010/main" val="216633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one arch in a desert&#10;&#10;AI-generated content may be incorrect.">
            <a:extLst>
              <a:ext uri="{FF2B5EF4-FFF2-40B4-BE49-F238E27FC236}">
                <a16:creationId xmlns:a16="http://schemas.microsoft.com/office/drawing/2014/main" id="{7959FE49-F474-955F-CD1F-D7D54FB3C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02C668-6749-359B-D971-2071A915450C}"/>
              </a:ext>
            </a:extLst>
          </p:cNvPr>
          <p:cNvSpPr txBox="1"/>
          <p:nvPr/>
        </p:nvSpPr>
        <p:spPr>
          <a:xfrm>
            <a:off x="386334" y="669280"/>
            <a:ext cx="4990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3200" b="0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worst</a:t>
            </a:r>
            <a:r>
              <a:rPr lang="en-US" sz="3200" b="0" i="0" u="none" strike="noStrike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thing that can happen to us is </a:t>
            </a:r>
            <a:r>
              <a:rPr lang="en-US" sz="3200" b="1" i="0" u="none" strike="noStrike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sin</a:t>
            </a:r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C97AE-EC5A-DB55-52F3-A5F5B53221E9}"/>
              </a:ext>
            </a:extLst>
          </p:cNvPr>
          <p:cNvSpPr txBox="1"/>
          <p:nvPr/>
        </p:nvSpPr>
        <p:spPr>
          <a:xfrm>
            <a:off x="386334" y="2184136"/>
            <a:ext cx="4990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3200" b="0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It is especially</a:t>
            </a:r>
            <a:r>
              <a:rPr lang="en-US" sz="3200" b="0" i="0" u="none" strike="noStrike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evil then to </a:t>
            </a:r>
            <a:r>
              <a:rPr lang="en-US" sz="3200" b="1" i="0" u="none" strike="noStrike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cause someone else’s sin</a:t>
            </a:r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0EF1CD-7555-A9C4-1FA4-7F4D400DA911}"/>
              </a:ext>
            </a:extLst>
          </p:cNvPr>
          <p:cNvSpPr txBox="1"/>
          <p:nvPr/>
        </p:nvSpPr>
        <p:spPr>
          <a:xfrm>
            <a:off x="386334" y="3698992"/>
            <a:ext cx="4990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en-US" sz="3200" b="0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Jesus said it would be better for </a:t>
            </a:r>
            <a:r>
              <a:rPr lang="en-US" sz="3200" b="1" i="0" u="none" strike="noStrike" baseline="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us to have died</a:t>
            </a:r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6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baby&#10;&#10;AI-generated content may be incorrect.">
            <a:extLst>
              <a:ext uri="{FF2B5EF4-FFF2-40B4-BE49-F238E27FC236}">
                <a16:creationId xmlns:a16="http://schemas.microsoft.com/office/drawing/2014/main" id="{4B09FF58-BF62-64A0-3ACB-17A878E2C2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85" r="11815" b="-1"/>
          <a:stretch>
            <a:fillRect/>
          </a:stretch>
        </p:blipFill>
        <p:spPr>
          <a:xfrm>
            <a:off x="5596128" y="10"/>
            <a:ext cx="6595872" cy="685799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897ECC-12DF-8969-942E-9A7F791DB9DE}"/>
              </a:ext>
            </a:extLst>
          </p:cNvPr>
          <p:cNvSpPr txBox="1"/>
          <p:nvPr/>
        </p:nvSpPr>
        <p:spPr>
          <a:xfrm>
            <a:off x="349758" y="2900416"/>
            <a:ext cx="524637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Fathers, do not provoke your children to anger, but bring them up in the discipline and instruction of the Lord. 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75BA2-9455-23EC-2DDC-4DD116B02CB2}"/>
              </a:ext>
            </a:extLst>
          </p:cNvPr>
          <p:cNvSpPr txBox="1"/>
          <p:nvPr/>
        </p:nvSpPr>
        <p:spPr>
          <a:xfrm>
            <a:off x="349758" y="2340864"/>
            <a:ext cx="454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Ephesians 6:4</a:t>
            </a: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26FA11B7-67D6-028B-ACE4-B7A262A790E1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BFE001-2F25-603C-D145-5A9BDB2D8F22}"/>
              </a:ext>
            </a:extLst>
          </p:cNvPr>
          <p:cNvSpPr txBox="1"/>
          <p:nvPr/>
        </p:nvSpPr>
        <p:spPr>
          <a:xfrm>
            <a:off x="6364224" y="5779008"/>
            <a:ext cx="545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my family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C54129-B8E5-909D-7944-327CA3D2CC45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</p:spTree>
    <p:extLst>
      <p:ext uri="{BB962C8B-B14F-4D97-AF65-F5344CB8AC3E}">
        <p14:creationId xmlns:p14="http://schemas.microsoft.com/office/powerpoint/2010/main" val="75140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46D81-3322-A625-D629-D2515EE26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baby&#10;&#10;AI-generated content may be incorrect.">
            <a:extLst>
              <a:ext uri="{FF2B5EF4-FFF2-40B4-BE49-F238E27FC236}">
                <a16:creationId xmlns:a16="http://schemas.microsoft.com/office/drawing/2014/main" id="{5E3B10AE-5E2C-4DC5-0218-E721C44E79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85" r="11815" b="-1"/>
          <a:stretch>
            <a:fillRect/>
          </a:stretch>
        </p:blipFill>
        <p:spPr>
          <a:xfrm>
            <a:off x="5596128" y="10"/>
            <a:ext cx="6595872" cy="685799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4116F2-AAB9-5748-3411-3C4D571E9F01}"/>
              </a:ext>
            </a:extLst>
          </p:cNvPr>
          <p:cNvSpPr txBox="1"/>
          <p:nvPr/>
        </p:nvSpPr>
        <p:spPr>
          <a:xfrm>
            <a:off x="349758" y="2900416"/>
            <a:ext cx="52463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soft answer turns away wrath, but a harsh word stirs up anger.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534EC-0F35-AFD5-72EE-DC2AD59E151B}"/>
              </a:ext>
            </a:extLst>
          </p:cNvPr>
          <p:cNvSpPr txBox="1"/>
          <p:nvPr/>
        </p:nvSpPr>
        <p:spPr>
          <a:xfrm>
            <a:off x="349758" y="2340864"/>
            <a:ext cx="454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Proverbs 15:1</a:t>
            </a:r>
          </a:p>
        </p:txBody>
      </p:sp>
      <p:sp>
        <p:nvSpPr>
          <p:cNvPr id="2" name="Rectangle: Top Corners Rounded 1">
            <a:extLst>
              <a:ext uri="{FF2B5EF4-FFF2-40B4-BE49-F238E27FC236}">
                <a16:creationId xmlns:a16="http://schemas.microsoft.com/office/drawing/2014/main" id="{20285572-C766-6D81-D605-761FE576190C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8AAAC-A40B-DC96-C198-EE9438EC903C}"/>
              </a:ext>
            </a:extLst>
          </p:cNvPr>
          <p:cNvSpPr txBox="1"/>
          <p:nvPr/>
        </p:nvSpPr>
        <p:spPr>
          <a:xfrm>
            <a:off x="6364224" y="5779008"/>
            <a:ext cx="545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my family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29D566-2D07-3E88-111F-81664435E6A6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</p:spTree>
    <p:extLst>
      <p:ext uri="{BB962C8B-B14F-4D97-AF65-F5344CB8AC3E}">
        <p14:creationId xmlns:p14="http://schemas.microsoft.com/office/powerpoint/2010/main" val="250249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C93A7-CC05-5D44-DE95-51BA2A150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baby&#10;&#10;AI-generated content may be incorrect.">
            <a:extLst>
              <a:ext uri="{FF2B5EF4-FFF2-40B4-BE49-F238E27FC236}">
                <a16:creationId xmlns:a16="http://schemas.microsoft.com/office/drawing/2014/main" id="{8F7C3454-AD38-48AC-4500-3C2457534E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85" r="11815" b="-1"/>
          <a:stretch>
            <a:fillRect/>
          </a:stretch>
        </p:blipFill>
        <p:spPr>
          <a:xfrm>
            <a:off x="5596128" y="10"/>
            <a:ext cx="6595872" cy="685799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0C7518-4544-4C4E-93CB-70E80FA4D23E}"/>
              </a:ext>
            </a:extLst>
          </p:cNvPr>
          <p:cNvSpPr txBox="1"/>
          <p:nvPr/>
        </p:nvSpPr>
        <p:spPr>
          <a:xfrm>
            <a:off x="331470" y="340096"/>
            <a:ext cx="5264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 can create such a toxic environment that I cause other people’s anger. 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F707E7-CAB8-B93D-5098-2D25D46949E4}"/>
              </a:ext>
            </a:extLst>
          </p:cNvPr>
          <p:cNvSpPr txBox="1"/>
          <p:nvPr/>
        </p:nvSpPr>
        <p:spPr>
          <a:xfrm>
            <a:off x="331470" y="2394448"/>
            <a:ext cx="5264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 can prevent sexual fulfillment in marriage and cause my spouse to stumble.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BDA52-4FAD-1A1C-AE1D-94CBA4115E86}"/>
              </a:ext>
            </a:extLst>
          </p:cNvPr>
          <p:cNvSpPr txBox="1"/>
          <p:nvPr/>
        </p:nvSpPr>
        <p:spPr>
          <a:xfrm>
            <a:off x="331470" y="4448800"/>
            <a:ext cx="5264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92F3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 can fail to lead my family spiritually and cause them to be weak or ultimately lost. </a:t>
            </a:r>
            <a:endParaRPr lang="en-US" sz="3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C5EE3984-F9A2-029C-B007-9E197F2298D2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AACE6A-CDFC-0FC8-55EA-985194490FDE}"/>
              </a:ext>
            </a:extLst>
          </p:cNvPr>
          <p:cNvSpPr txBox="1"/>
          <p:nvPr/>
        </p:nvSpPr>
        <p:spPr>
          <a:xfrm>
            <a:off x="6364224" y="5779008"/>
            <a:ext cx="545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my family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C2A9B-E415-D8C5-4B0B-D2C7F407E496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</p:spTree>
    <p:extLst>
      <p:ext uri="{BB962C8B-B14F-4D97-AF65-F5344CB8AC3E}">
        <p14:creationId xmlns:p14="http://schemas.microsoft.com/office/powerpoint/2010/main" val="210364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clothes and accessories&#10;&#10;AI-generated content may be incorrect.">
            <a:extLst>
              <a:ext uri="{FF2B5EF4-FFF2-40B4-BE49-F238E27FC236}">
                <a16:creationId xmlns:a16="http://schemas.microsoft.com/office/drawing/2014/main" id="{241FB707-563B-92C4-87F3-E6E6874AE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13F7A3-D7B5-A371-E7BA-D88D310DEA77}"/>
              </a:ext>
            </a:extLst>
          </p:cNvPr>
          <p:cNvSpPr/>
          <p:nvPr/>
        </p:nvSpPr>
        <p:spPr>
          <a:xfrm>
            <a:off x="0" y="2258568"/>
            <a:ext cx="7818120" cy="218541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B0E345-94F7-3C9B-0759-3C205C9FDD13}"/>
              </a:ext>
            </a:extLst>
          </p:cNvPr>
          <p:cNvSpPr txBox="1"/>
          <p:nvPr/>
        </p:nvSpPr>
        <p:spPr>
          <a:xfrm>
            <a:off x="114300" y="2474113"/>
            <a:ext cx="7589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 not desire her beauty in your heart, and do not let her capture you… </a:t>
            </a:r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(Proverbs 6:25) </a:t>
            </a: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9BA3E984-9B7C-B1D8-03EE-51DEDC952B56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216A82-DD25-16F0-A1B8-2D795B275E2F}"/>
              </a:ext>
            </a:extLst>
          </p:cNvPr>
          <p:cNvSpPr txBox="1"/>
          <p:nvPr/>
        </p:nvSpPr>
        <p:spPr>
          <a:xfrm>
            <a:off x="6364224" y="5779008"/>
            <a:ext cx="545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Others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FA8B89-1B87-7F06-9F9A-B3512336004D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</p:spTree>
    <p:extLst>
      <p:ext uri="{BB962C8B-B14F-4D97-AF65-F5344CB8AC3E}">
        <p14:creationId xmlns:p14="http://schemas.microsoft.com/office/powerpoint/2010/main" val="346147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uple of people in a car looking at a screen&#10;&#10;AI-generated content may be incorrect.">
            <a:extLst>
              <a:ext uri="{FF2B5EF4-FFF2-40B4-BE49-F238E27FC236}">
                <a16:creationId xmlns:a16="http://schemas.microsoft.com/office/drawing/2014/main" id="{8AAF0FFF-3CAA-BB62-8F02-F9C56866E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0D34F098-068F-F8FA-3639-52D2577ADF91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B41C5C-A65A-BEB6-76B6-5FE1DAD19A22}"/>
              </a:ext>
            </a:extLst>
          </p:cNvPr>
          <p:cNvSpPr txBox="1"/>
          <p:nvPr/>
        </p:nvSpPr>
        <p:spPr>
          <a:xfrm>
            <a:off x="6364224" y="5779008"/>
            <a:ext cx="545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Others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DC7EE-FA92-296A-3335-1A34D887037F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B7B06-4CEA-7C8B-62BA-072E03BFEC54}"/>
              </a:ext>
            </a:extLst>
          </p:cNvPr>
          <p:cNvSpPr/>
          <p:nvPr/>
        </p:nvSpPr>
        <p:spPr>
          <a:xfrm>
            <a:off x="0" y="2258568"/>
            <a:ext cx="7818120" cy="218541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F319A3-317C-9E03-4C8F-7A3C07DA5DAD}"/>
              </a:ext>
            </a:extLst>
          </p:cNvPr>
          <p:cNvSpPr txBox="1"/>
          <p:nvPr/>
        </p:nvSpPr>
        <p:spPr>
          <a:xfrm>
            <a:off x="114300" y="2474113"/>
            <a:ext cx="7589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this is the will of God, your sanctification: that you abstain from sexual immorality…</a:t>
            </a:r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(1</a:t>
            </a:r>
            <a:r>
              <a:rPr lang="en-US" sz="3200" b="1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</a:t>
            </a:r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Thess. 4:3) </a:t>
            </a:r>
          </a:p>
        </p:txBody>
      </p:sp>
    </p:spTree>
    <p:extLst>
      <p:ext uri="{BB962C8B-B14F-4D97-AF65-F5344CB8AC3E}">
        <p14:creationId xmlns:p14="http://schemas.microsoft.com/office/powerpoint/2010/main" val="63792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fighting in a hallway&#10;&#10;AI-generated content may be incorrect.">
            <a:extLst>
              <a:ext uri="{FF2B5EF4-FFF2-40B4-BE49-F238E27FC236}">
                <a16:creationId xmlns:a16="http://schemas.microsoft.com/office/drawing/2014/main" id="{7468106B-1384-A8E9-C943-DF004CFAA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0" b="786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6BBC0C54-8055-2C23-6808-13DD10164D2A}"/>
              </a:ext>
            </a:extLst>
          </p:cNvPr>
          <p:cNvSpPr/>
          <p:nvPr/>
        </p:nvSpPr>
        <p:spPr>
          <a:xfrm>
            <a:off x="349758" y="4962519"/>
            <a:ext cx="5746242" cy="1895481"/>
          </a:xfrm>
          <a:prstGeom prst="round2Same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D75CB2-DFD9-A56E-7C98-325A3EA55F1F}"/>
              </a:ext>
            </a:extLst>
          </p:cNvPr>
          <p:cNvSpPr txBox="1"/>
          <p:nvPr/>
        </p:nvSpPr>
        <p:spPr>
          <a:xfrm>
            <a:off x="617982" y="5779018"/>
            <a:ext cx="545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Others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EA5749-985C-BDFB-3B0D-6A3714CBD109}"/>
              </a:ext>
            </a:extLst>
          </p:cNvPr>
          <p:cNvSpPr txBox="1"/>
          <p:nvPr/>
        </p:nvSpPr>
        <p:spPr>
          <a:xfrm>
            <a:off x="745998" y="538703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E2DDC3-316E-8FAC-4CB2-218C3D6EE057}"/>
              </a:ext>
            </a:extLst>
          </p:cNvPr>
          <p:cNvSpPr/>
          <p:nvPr/>
        </p:nvSpPr>
        <p:spPr>
          <a:xfrm>
            <a:off x="0" y="2258568"/>
            <a:ext cx="7818120" cy="2185416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9C9A-EB27-51B9-DAF5-0157746CF732}"/>
              </a:ext>
            </a:extLst>
          </p:cNvPr>
          <p:cNvSpPr txBox="1"/>
          <p:nvPr/>
        </p:nvSpPr>
        <p:spPr>
          <a:xfrm>
            <a:off x="349758" y="2638705"/>
            <a:ext cx="6957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You shall not follow a crowd to do evil… </a:t>
            </a: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</a:t>
            </a:r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Exodus 23:2) </a:t>
            </a:r>
          </a:p>
        </p:txBody>
      </p:sp>
    </p:spTree>
    <p:extLst>
      <p:ext uri="{BB962C8B-B14F-4D97-AF65-F5344CB8AC3E}">
        <p14:creationId xmlns:p14="http://schemas.microsoft.com/office/powerpoint/2010/main" val="411434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w of pews in a church&#10;&#10;AI-generated content may be incorrect.">
            <a:extLst>
              <a:ext uri="{FF2B5EF4-FFF2-40B4-BE49-F238E27FC236}">
                <a16:creationId xmlns:a16="http://schemas.microsoft.com/office/drawing/2014/main" id="{8B140A5B-7B37-48BD-DE48-F045670C7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1503B299-EBB2-656F-6422-F0CCBC2F89A4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A20C48-FCDE-F319-5E5F-AAF0FBC7581C}"/>
              </a:ext>
            </a:extLst>
          </p:cNvPr>
          <p:cNvSpPr txBox="1"/>
          <p:nvPr/>
        </p:nvSpPr>
        <p:spPr>
          <a:xfrm>
            <a:off x="6115050" y="5796166"/>
            <a:ext cx="5727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Christians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DD07EF-3A56-48F7-C90A-7ABB7637CA0C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BD05C8-EE56-94ED-CE08-B334914C1D8A}"/>
              </a:ext>
            </a:extLst>
          </p:cNvPr>
          <p:cNvSpPr/>
          <p:nvPr/>
        </p:nvSpPr>
        <p:spPr>
          <a:xfrm>
            <a:off x="0" y="595988"/>
            <a:ext cx="8622792" cy="366082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506F75-2633-76DC-9EAE-2A46DF4F3AF3}"/>
              </a:ext>
            </a:extLst>
          </p:cNvPr>
          <p:cNvSpPr txBox="1"/>
          <p:nvPr/>
        </p:nvSpPr>
        <p:spPr>
          <a:xfrm>
            <a:off x="114300" y="723698"/>
            <a:ext cx="83164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But take care that this right of yours does not somehow become a stumbling block to the weak... Therefore, if food makes my brother stumble, I will never eat meat, lest I make my brother stumble.  </a:t>
            </a:r>
          </a:p>
          <a:p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(1</a:t>
            </a:r>
            <a:r>
              <a:rPr lang="en-US" sz="3200" b="1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</a:t>
            </a:r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Corinthians 8:9,13) </a:t>
            </a:r>
          </a:p>
        </p:txBody>
      </p:sp>
    </p:spTree>
    <p:extLst>
      <p:ext uri="{BB962C8B-B14F-4D97-AF65-F5344CB8AC3E}">
        <p14:creationId xmlns:p14="http://schemas.microsoft.com/office/powerpoint/2010/main" val="42951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762DB-2221-031B-DFF1-5D0F4BE91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w of pews in a church&#10;&#10;AI-generated content may be incorrect.">
            <a:extLst>
              <a:ext uri="{FF2B5EF4-FFF2-40B4-BE49-F238E27FC236}">
                <a16:creationId xmlns:a16="http://schemas.microsoft.com/office/drawing/2014/main" id="{2F5601A4-8B21-F133-2307-E1A53FD9C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8770CC19-476B-E143-DB23-F3B000654621}"/>
              </a:ext>
            </a:extLst>
          </p:cNvPr>
          <p:cNvSpPr/>
          <p:nvPr/>
        </p:nvSpPr>
        <p:spPr>
          <a:xfrm>
            <a:off x="6096000" y="4962509"/>
            <a:ext cx="5746242" cy="1895481"/>
          </a:xfrm>
          <a:prstGeom prst="round2Same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CF9AA-A7E1-1DB4-A59F-A335EF967BBF}"/>
              </a:ext>
            </a:extLst>
          </p:cNvPr>
          <p:cNvSpPr txBox="1"/>
          <p:nvPr/>
        </p:nvSpPr>
        <p:spPr>
          <a:xfrm>
            <a:off x="6115050" y="5796166"/>
            <a:ext cx="5727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Nexa Rust Sans-Trial Black 2" pitchFamily="2" charset="0"/>
              </a:rPr>
              <a:t>Sin in Christians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F8C6FE-F261-B757-D2A4-086D645B11BF}"/>
              </a:ext>
            </a:extLst>
          </p:cNvPr>
          <p:cNvSpPr txBox="1"/>
          <p:nvPr/>
        </p:nvSpPr>
        <p:spPr>
          <a:xfrm>
            <a:off x="6492240" y="5387029"/>
            <a:ext cx="512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 I the cause for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B1171A-6B47-D72E-94F6-D7983DA6E06B}"/>
              </a:ext>
            </a:extLst>
          </p:cNvPr>
          <p:cNvSpPr/>
          <p:nvPr/>
        </p:nvSpPr>
        <p:spPr>
          <a:xfrm>
            <a:off x="0" y="353948"/>
            <a:ext cx="8622792" cy="4439278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E6E39C-8787-23E2-3A59-F6E345D583C0}"/>
              </a:ext>
            </a:extLst>
          </p:cNvPr>
          <p:cNvSpPr txBox="1"/>
          <p:nvPr/>
        </p:nvSpPr>
        <p:spPr>
          <a:xfrm>
            <a:off x="173736" y="649984"/>
            <a:ext cx="803757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should not encourage people to watch something they might find offensive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should be careful to respect how people feel about holidays and secular celebrations 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should not use our liberty in Christ in such a way that causes someone to sin</a:t>
            </a:r>
          </a:p>
        </p:txBody>
      </p:sp>
    </p:spTree>
    <p:extLst>
      <p:ext uri="{BB962C8B-B14F-4D97-AF65-F5344CB8AC3E}">
        <p14:creationId xmlns:p14="http://schemas.microsoft.com/office/powerpoint/2010/main" val="18186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2A9F6-445A-3457-96CC-7D447001B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ball and silver balls&#10;&#10;AI-generated content may be incorrect.">
            <a:extLst>
              <a:ext uri="{FF2B5EF4-FFF2-40B4-BE49-F238E27FC236}">
                <a16:creationId xmlns:a16="http://schemas.microsoft.com/office/drawing/2014/main" id="{6512B05A-2544-6C2C-1149-74A615053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5" b="24363"/>
          <a:stretch>
            <a:fillRect/>
          </a:stretch>
        </p:blipFill>
        <p:spPr>
          <a:xfrm>
            <a:off x="20" y="10"/>
            <a:ext cx="12191979" cy="4986415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1DFD33-E91D-1FF9-A3A7-A1AD6205B3A6}"/>
              </a:ext>
            </a:extLst>
          </p:cNvPr>
          <p:cNvSpPr txBox="1"/>
          <p:nvPr/>
        </p:nvSpPr>
        <p:spPr>
          <a:xfrm>
            <a:off x="1894332" y="4986425"/>
            <a:ext cx="8403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elix Titling" panose="04060505060202020A04" pitchFamily="82" charset="0"/>
              </a:rPr>
              <a:t>How are my actions influencing others?</a:t>
            </a:r>
            <a:endParaRPr lang="en-US" sz="5400" dirty="0">
              <a:solidFill>
                <a:srgbClr val="C00000"/>
              </a:solidFill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21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D43F4A-02D5-42AD-9542-27487597C212}" vid="{14154C61-C2E2-42F2-9833-4EC39495D4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483</Words>
  <Application>Microsoft Office PowerPoint</Application>
  <PresentationFormat>Widescreen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Neue Haas Grotesk Text Pro</vt:lpstr>
      <vt:lpstr>Arial</vt:lpstr>
      <vt:lpstr>Felix Titling</vt:lpstr>
      <vt:lpstr>Source Sans Pro</vt:lpstr>
      <vt:lpstr>Nexa Rust Sans-Trial Black 2</vt:lpstr>
      <vt:lpstr>Helena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Tramell</dc:creator>
  <cp:lastModifiedBy>Steven Tramell</cp:lastModifiedBy>
  <cp:revision>1</cp:revision>
  <dcterms:created xsi:type="dcterms:W3CDTF">2025-06-28T21:10:02Z</dcterms:created>
  <dcterms:modified xsi:type="dcterms:W3CDTF">2025-06-29T02:03:37Z</dcterms:modified>
</cp:coreProperties>
</file>