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80" r:id="rId3"/>
    <p:sldId id="278" r:id="rId4"/>
    <p:sldId id="279" r:id="rId5"/>
    <p:sldId id="277" r:id="rId6"/>
    <p:sldId id="281" r:id="rId7"/>
    <p:sldId id="282" r:id="rId8"/>
    <p:sldId id="261" r:id="rId9"/>
    <p:sldId id="283" r:id="rId10"/>
    <p:sldId id="285" r:id="rId11"/>
    <p:sldId id="286" r:id="rId12"/>
    <p:sldId id="284" r:id="rId13"/>
    <p:sldId id="287" r:id="rId14"/>
  </p:sldIdLst>
  <p:sldSz cx="12192000" cy="6858000"/>
  <p:notesSz cx="6858000" cy="9144000"/>
  <p:embeddedFontLst>
    <p:embeddedFont>
      <p:font typeface="Bebas Neue" panose="020B0606020202050201" pitchFamily="34" charset="0"/>
      <p:regular r:id="rId15"/>
    </p:embeddedFont>
    <p:embeddedFont>
      <p:font typeface="Nexa Rust Sans-Trial Black 2" pitchFamily="2" charset="0"/>
      <p:bold r:id="rId16"/>
    </p:embeddedFont>
    <p:embeddedFont>
      <p:font typeface="Source Sans Pro SemiBold" panose="020B0603030403020204" pitchFamily="34" charset="0"/>
      <p:bold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2E6BE0-89C0-495A-8B8B-58906EF57078}" v="762" dt="2025-04-05T00:24:20.8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7" autoAdjust="0"/>
    <p:restoredTop sz="94660"/>
  </p:normalViewPr>
  <p:slideViewPr>
    <p:cSldViewPr snapToGrid="0">
      <p:cViewPr>
        <p:scale>
          <a:sx n="80" d="100"/>
          <a:sy n="80" d="100"/>
        </p:scale>
        <p:origin x="1056" y="7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font" Target="fonts/font1.fntdata"/><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122E6BE0-89C0-495A-8B8B-58906EF57078}"/>
    <pc:docChg chg="undo redo custSel addSld delSld modSld sldOrd">
      <pc:chgData name="Steven Tramell" userId="ae175e2037d93611" providerId="LiveId" clId="{122E6BE0-89C0-495A-8B8B-58906EF57078}" dt="2025-04-05T00:24:29.333" v="1053"/>
      <pc:docMkLst>
        <pc:docMk/>
      </pc:docMkLst>
      <pc:sldChg chg="del">
        <pc:chgData name="Steven Tramell" userId="ae175e2037d93611" providerId="LiveId" clId="{122E6BE0-89C0-495A-8B8B-58906EF57078}" dt="2025-04-02T20:16:28.224" v="151" actId="47"/>
        <pc:sldMkLst>
          <pc:docMk/>
          <pc:sldMk cId="3249116422" sldId="256"/>
        </pc:sldMkLst>
      </pc:sldChg>
      <pc:sldChg chg="del">
        <pc:chgData name="Steven Tramell" userId="ae175e2037d93611" providerId="LiveId" clId="{122E6BE0-89C0-495A-8B8B-58906EF57078}" dt="2025-04-02T20:16:29.176" v="153" actId="47"/>
        <pc:sldMkLst>
          <pc:docMk/>
          <pc:sldMk cId="204198139" sldId="257"/>
        </pc:sldMkLst>
      </pc:sldChg>
      <pc:sldChg chg="del">
        <pc:chgData name="Steven Tramell" userId="ae175e2037d93611" providerId="LiveId" clId="{122E6BE0-89C0-495A-8B8B-58906EF57078}" dt="2025-04-02T20:16:26.250" v="149" actId="47"/>
        <pc:sldMkLst>
          <pc:docMk/>
          <pc:sldMk cId="3577318700" sldId="258"/>
        </pc:sldMkLst>
      </pc:sldChg>
      <pc:sldChg chg="del ord">
        <pc:chgData name="Steven Tramell" userId="ae175e2037d93611" providerId="LiveId" clId="{122E6BE0-89C0-495A-8B8B-58906EF57078}" dt="2025-04-05T00:23:29.046" v="1032" actId="47"/>
        <pc:sldMkLst>
          <pc:docMk/>
          <pc:sldMk cId="220822675" sldId="259"/>
        </pc:sldMkLst>
      </pc:sldChg>
      <pc:sldChg chg="addSp delSp modSp mod delAnim modAnim">
        <pc:chgData name="Steven Tramell" userId="ae175e2037d93611" providerId="LiveId" clId="{122E6BE0-89C0-495A-8B8B-58906EF57078}" dt="2025-04-04T13:37:05.706" v="452" actId="1076"/>
        <pc:sldMkLst>
          <pc:docMk/>
          <pc:sldMk cId="2328060987" sldId="261"/>
        </pc:sldMkLst>
        <pc:spChg chg="mod">
          <ac:chgData name="Steven Tramell" userId="ae175e2037d93611" providerId="LiveId" clId="{122E6BE0-89C0-495A-8B8B-58906EF57078}" dt="2025-04-02T15:53:45.115" v="119" actId="207"/>
          <ac:spMkLst>
            <pc:docMk/>
            <pc:sldMk cId="2328060987" sldId="261"/>
            <ac:spMk id="2" creationId="{541391D4-9732-F3BF-6E6C-77F1552861E1}"/>
          </ac:spMkLst>
        </pc:spChg>
        <pc:spChg chg="mod">
          <ac:chgData name="Steven Tramell" userId="ae175e2037d93611" providerId="LiveId" clId="{122E6BE0-89C0-495A-8B8B-58906EF57078}" dt="2025-04-02T15:52:56.259" v="90" actId="14100"/>
          <ac:spMkLst>
            <pc:docMk/>
            <pc:sldMk cId="2328060987" sldId="261"/>
            <ac:spMk id="5" creationId="{B55F34E2-1E48-9C3D-F616-A2C809A1AC88}"/>
          </ac:spMkLst>
        </pc:spChg>
        <pc:spChg chg="add mod">
          <ac:chgData name="Steven Tramell" userId="ae175e2037d93611" providerId="LiveId" clId="{122E6BE0-89C0-495A-8B8B-58906EF57078}" dt="2025-04-04T13:12:32.523" v="174" actId="121"/>
          <ac:spMkLst>
            <pc:docMk/>
            <pc:sldMk cId="2328060987" sldId="261"/>
            <ac:spMk id="15" creationId="{476D36E2-3287-8FA6-1B02-57E5253D33C9}"/>
          </ac:spMkLst>
        </pc:spChg>
        <pc:spChg chg="add mod">
          <ac:chgData name="Steven Tramell" userId="ae175e2037d93611" providerId="LiveId" clId="{122E6BE0-89C0-495A-8B8B-58906EF57078}" dt="2025-04-04T13:13:19.621" v="198" actId="1076"/>
          <ac:spMkLst>
            <pc:docMk/>
            <pc:sldMk cId="2328060987" sldId="261"/>
            <ac:spMk id="16" creationId="{7570B853-9209-5074-2C94-B7399A17DEE6}"/>
          </ac:spMkLst>
        </pc:spChg>
        <pc:spChg chg="add mod">
          <ac:chgData name="Steven Tramell" userId="ae175e2037d93611" providerId="LiveId" clId="{122E6BE0-89C0-495A-8B8B-58906EF57078}" dt="2025-04-04T13:20:28.481" v="327" actId="20577"/>
          <ac:spMkLst>
            <pc:docMk/>
            <pc:sldMk cId="2328060987" sldId="261"/>
            <ac:spMk id="19" creationId="{4B618C65-1E27-55A0-9C52-D626D281BF32}"/>
          </ac:spMkLst>
        </pc:spChg>
        <pc:spChg chg="add mod">
          <ac:chgData name="Steven Tramell" userId="ae175e2037d93611" providerId="LiveId" clId="{122E6BE0-89C0-495A-8B8B-58906EF57078}" dt="2025-04-04T13:19:32.336" v="314" actId="20577"/>
          <ac:spMkLst>
            <pc:docMk/>
            <pc:sldMk cId="2328060987" sldId="261"/>
            <ac:spMk id="20" creationId="{0503ABA8-C79A-9638-FBBB-71B2867C48AD}"/>
          </ac:spMkLst>
        </pc:spChg>
        <pc:spChg chg="add mod">
          <ac:chgData name="Steven Tramell" userId="ae175e2037d93611" providerId="LiveId" clId="{122E6BE0-89C0-495A-8B8B-58906EF57078}" dt="2025-04-04T13:37:05.706" v="452" actId="1076"/>
          <ac:spMkLst>
            <pc:docMk/>
            <pc:sldMk cId="2328060987" sldId="261"/>
            <ac:spMk id="21" creationId="{A061A3CE-83D1-76BB-0F96-A01D7C4C9223}"/>
          </ac:spMkLst>
        </pc:spChg>
        <pc:spChg chg="add mod">
          <ac:chgData name="Steven Tramell" userId="ae175e2037d93611" providerId="LiveId" clId="{122E6BE0-89C0-495A-8B8B-58906EF57078}" dt="2025-04-04T13:37:03.271" v="451" actId="1076"/>
          <ac:spMkLst>
            <pc:docMk/>
            <pc:sldMk cId="2328060987" sldId="261"/>
            <ac:spMk id="22" creationId="{EFBCFDAB-A362-A861-6310-D3BF740A23A7}"/>
          </ac:spMkLst>
        </pc:spChg>
        <pc:picChg chg="add mod ord modCrop">
          <ac:chgData name="Steven Tramell" userId="ae175e2037d93611" providerId="LiveId" clId="{122E6BE0-89C0-495A-8B8B-58906EF57078}" dt="2025-04-02T15:52:48.124" v="88" actId="167"/>
          <ac:picMkLst>
            <pc:docMk/>
            <pc:sldMk cId="2328060987" sldId="261"/>
            <ac:picMk id="3" creationId="{BB7335EE-2B1F-4788-3A26-6A9DBFEC2598}"/>
          </ac:picMkLst>
        </pc:picChg>
        <pc:cxnChg chg="add mod">
          <ac:chgData name="Steven Tramell" userId="ae175e2037d93611" providerId="LiveId" clId="{122E6BE0-89C0-495A-8B8B-58906EF57078}" dt="2025-04-04T13:13:30.168" v="200" actId="13822"/>
          <ac:cxnSpMkLst>
            <pc:docMk/>
            <pc:sldMk cId="2328060987" sldId="261"/>
            <ac:cxnSpMk id="18" creationId="{29E79D00-DF57-3B05-D9E8-D889B27855FE}"/>
          </ac:cxnSpMkLst>
        </pc:cxnChg>
      </pc:sldChg>
      <pc:sldChg chg="del">
        <pc:chgData name="Steven Tramell" userId="ae175e2037d93611" providerId="LiveId" clId="{122E6BE0-89C0-495A-8B8B-58906EF57078}" dt="2025-04-02T20:16:24.245" v="148" actId="47"/>
        <pc:sldMkLst>
          <pc:docMk/>
          <pc:sldMk cId="3605806569" sldId="262"/>
        </pc:sldMkLst>
      </pc:sldChg>
      <pc:sldChg chg="del">
        <pc:chgData name="Steven Tramell" userId="ae175e2037d93611" providerId="LiveId" clId="{122E6BE0-89C0-495A-8B8B-58906EF57078}" dt="2025-04-02T20:16:27.161" v="150" actId="47"/>
        <pc:sldMkLst>
          <pc:docMk/>
          <pc:sldMk cId="189856216" sldId="263"/>
        </pc:sldMkLst>
      </pc:sldChg>
      <pc:sldChg chg="del">
        <pc:chgData name="Steven Tramell" userId="ae175e2037d93611" providerId="LiveId" clId="{122E6BE0-89C0-495A-8B8B-58906EF57078}" dt="2025-04-02T20:16:28.726" v="152" actId="47"/>
        <pc:sldMkLst>
          <pc:docMk/>
          <pc:sldMk cId="1941134883" sldId="265"/>
        </pc:sldMkLst>
      </pc:sldChg>
      <pc:sldChg chg="del">
        <pc:chgData name="Steven Tramell" userId="ae175e2037d93611" providerId="LiveId" clId="{122E6BE0-89C0-495A-8B8B-58906EF57078}" dt="2025-04-02T20:16:31.385" v="155" actId="47"/>
        <pc:sldMkLst>
          <pc:docMk/>
          <pc:sldMk cId="1704087330" sldId="266"/>
        </pc:sldMkLst>
      </pc:sldChg>
      <pc:sldChg chg="del">
        <pc:chgData name="Steven Tramell" userId="ae175e2037d93611" providerId="LiveId" clId="{122E6BE0-89C0-495A-8B8B-58906EF57078}" dt="2025-04-02T20:16:32.569" v="156" actId="47"/>
        <pc:sldMkLst>
          <pc:docMk/>
          <pc:sldMk cId="946879235" sldId="267"/>
        </pc:sldMkLst>
      </pc:sldChg>
      <pc:sldChg chg="del">
        <pc:chgData name="Steven Tramell" userId="ae175e2037d93611" providerId="LiveId" clId="{122E6BE0-89C0-495A-8B8B-58906EF57078}" dt="2025-04-02T20:16:34.370" v="157" actId="47"/>
        <pc:sldMkLst>
          <pc:docMk/>
          <pc:sldMk cId="1293107468" sldId="268"/>
        </pc:sldMkLst>
      </pc:sldChg>
      <pc:sldChg chg="del">
        <pc:chgData name="Steven Tramell" userId="ae175e2037d93611" providerId="LiveId" clId="{122E6BE0-89C0-495A-8B8B-58906EF57078}" dt="2025-04-02T20:16:35.802" v="158" actId="47"/>
        <pc:sldMkLst>
          <pc:docMk/>
          <pc:sldMk cId="2875722565" sldId="269"/>
        </pc:sldMkLst>
      </pc:sldChg>
      <pc:sldChg chg="del">
        <pc:chgData name="Steven Tramell" userId="ae175e2037d93611" providerId="LiveId" clId="{122E6BE0-89C0-495A-8B8B-58906EF57078}" dt="2025-04-02T20:16:36.365" v="159" actId="47"/>
        <pc:sldMkLst>
          <pc:docMk/>
          <pc:sldMk cId="988441400" sldId="270"/>
        </pc:sldMkLst>
      </pc:sldChg>
      <pc:sldChg chg="del">
        <pc:chgData name="Steven Tramell" userId="ae175e2037d93611" providerId="LiveId" clId="{122E6BE0-89C0-495A-8B8B-58906EF57078}" dt="2025-04-02T20:16:36.915" v="160" actId="47"/>
        <pc:sldMkLst>
          <pc:docMk/>
          <pc:sldMk cId="3075753396" sldId="271"/>
        </pc:sldMkLst>
      </pc:sldChg>
      <pc:sldChg chg="del">
        <pc:chgData name="Steven Tramell" userId="ae175e2037d93611" providerId="LiveId" clId="{122E6BE0-89C0-495A-8B8B-58906EF57078}" dt="2025-04-02T20:16:37.531" v="161" actId="47"/>
        <pc:sldMkLst>
          <pc:docMk/>
          <pc:sldMk cId="3935003398" sldId="272"/>
        </pc:sldMkLst>
      </pc:sldChg>
      <pc:sldChg chg="del">
        <pc:chgData name="Steven Tramell" userId="ae175e2037d93611" providerId="LiveId" clId="{122E6BE0-89C0-495A-8B8B-58906EF57078}" dt="2025-04-02T20:16:30.568" v="154" actId="47"/>
        <pc:sldMkLst>
          <pc:docMk/>
          <pc:sldMk cId="3107405980" sldId="273"/>
        </pc:sldMkLst>
      </pc:sldChg>
      <pc:sldChg chg="del">
        <pc:chgData name="Steven Tramell" userId="ae175e2037d93611" providerId="LiveId" clId="{122E6BE0-89C0-495A-8B8B-58906EF57078}" dt="2025-04-02T20:16:39.568" v="163" actId="47"/>
        <pc:sldMkLst>
          <pc:docMk/>
          <pc:sldMk cId="3038240116" sldId="274"/>
        </pc:sldMkLst>
      </pc:sldChg>
      <pc:sldChg chg="del">
        <pc:chgData name="Steven Tramell" userId="ae175e2037d93611" providerId="LiveId" clId="{122E6BE0-89C0-495A-8B8B-58906EF57078}" dt="2025-04-02T20:16:38.057" v="162" actId="47"/>
        <pc:sldMkLst>
          <pc:docMk/>
          <pc:sldMk cId="3848191630" sldId="275"/>
        </pc:sldMkLst>
      </pc:sldChg>
      <pc:sldChg chg="del">
        <pc:chgData name="Steven Tramell" userId="ae175e2037d93611" providerId="LiveId" clId="{122E6BE0-89C0-495A-8B8B-58906EF57078}" dt="2025-04-02T20:16:40.460" v="164" actId="47"/>
        <pc:sldMkLst>
          <pc:docMk/>
          <pc:sldMk cId="4168675443" sldId="276"/>
        </pc:sldMkLst>
      </pc:sldChg>
      <pc:sldChg chg="addSp delSp modSp new mod modAnim">
        <pc:chgData name="Steven Tramell" userId="ae175e2037d93611" providerId="LiveId" clId="{122E6BE0-89C0-495A-8B8B-58906EF57078}" dt="2025-04-02T15:44:49.426" v="36"/>
        <pc:sldMkLst>
          <pc:docMk/>
          <pc:sldMk cId="3881338154" sldId="277"/>
        </pc:sldMkLst>
        <pc:picChg chg="add mod">
          <ac:chgData name="Steven Tramell" userId="ae175e2037d93611" providerId="LiveId" clId="{122E6BE0-89C0-495A-8B8B-58906EF57078}" dt="2025-04-02T15:44:43.432" v="35" actId="12788"/>
          <ac:picMkLst>
            <pc:docMk/>
            <pc:sldMk cId="3881338154" sldId="277"/>
            <ac:picMk id="5" creationId="{84F32895-C78D-37BC-2964-3F90569BF152}"/>
          </ac:picMkLst>
        </pc:picChg>
      </pc:sldChg>
      <pc:sldChg chg="addSp delSp modSp new mod ord setBg modAnim">
        <pc:chgData name="Steven Tramell" userId="ae175e2037d93611" providerId="LiveId" clId="{122E6BE0-89C0-495A-8B8B-58906EF57078}" dt="2025-04-02T15:41:03.467" v="13"/>
        <pc:sldMkLst>
          <pc:docMk/>
          <pc:sldMk cId="1242835628" sldId="278"/>
        </pc:sldMkLst>
        <pc:spChg chg="add">
          <ac:chgData name="Steven Tramell" userId="ae175e2037d93611" providerId="LiveId" clId="{122E6BE0-89C0-495A-8B8B-58906EF57078}" dt="2025-04-02T15:40:53.002" v="10" actId="26606"/>
          <ac:spMkLst>
            <pc:docMk/>
            <pc:sldMk cId="1242835628" sldId="278"/>
            <ac:spMk id="10" creationId="{42A4FC2C-047E-45A5-965D-8E1E3BF09BC6}"/>
          </ac:spMkLst>
        </pc:spChg>
        <pc:picChg chg="add mod">
          <ac:chgData name="Steven Tramell" userId="ae175e2037d93611" providerId="LiveId" clId="{122E6BE0-89C0-495A-8B8B-58906EF57078}" dt="2025-04-02T15:40:53.002" v="10" actId="26606"/>
          <ac:picMkLst>
            <pc:docMk/>
            <pc:sldMk cId="1242835628" sldId="278"/>
            <ac:picMk id="5" creationId="{609EA016-BA5C-5F1C-F9B2-C2E9E9A13D48}"/>
          </ac:picMkLst>
        </pc:picChg>
      </pc:sldChg>
      <pc:sldChg chg="addSp delSp modSp new mod setBg modAnim">
        <pc:chgData name="Steven Tramell" userId="ae175e2037d93611" providerId="LiveId" clId="{122E6BE0-89C0-495A-8B8B-58906EF57078}" dt="2025-04-02T15:42:46.597" v="20"/>
        <pc:sldMkLst>
          <pc:docMk/>
          <pc:sldMk cId="1420688551" sldId="279"/>
        </pc:sldMkLst>
        <pc:spChg chg="add">
          <ac:chgData name="Steven Tramell" userId="ae175e2037d93611" providerId="LiveId" clId="{122E6BE0-89C0-495A-8B8B-58906EF57078}" dt="2025-04-02T15:42:41.144" v="19" actId="26606"/>
          <ac:spMkLst>
            <pc:docMk/>
            <pc:sldMk cId="1420688551" sldId="279"/>
            <ac:spMk id="10" creationId="{42A4FC2C-047E-45A5-965D-8E1E3BF09BC6}"/>
          </ac:spMkLst>
        </pc:spChg>
        <pc:picChg chg="add mod">
          <ac:chgData name="Steven Tramell" userId="ae175e2037d93611" providerId="LiveId" clId="{122E6BE0-89C0-495A-8B8B-58906EF57078}" dt="2025-04-02T15:42:41.144" v="19" actId="26606"/>
          <ac:picMkLst>
            <pc:docMk/>
            <pc:sldMk cId="1420688551" sldId="279"/>
            <ac:picMk id="5" creationId="{3D3BD4AB-E3EB-2CD1-7F4E-F6F47C423914}"/>
          </ac:picMkLst>
        </pc:picChg>
      </pc:sldChg>
      <pc:sldChg chg="addSp delSp modSp new mod ord setBg modAnim">
        <pc:chgData name="Steven Tramell" userId="ae175e2037d93611" providerId="LiveId" clId="{122E6BE0-89C0-495A-8B8B-58906EF57078}" dt="2025-04-02T15:44:18.702" v="29"/>
        <pc:sldMkLst>
          <pc:docMk/>
          <pc:sldMk cId="3787247900" sldId="280"/>
        </pc:sldMkLst>
        <pc:spChg chg="add">
          <ac:chgData name="Steven Tramell" userId="ae175e2037d93611" providerId="LiveId" clId="{122E6BE0-89C0-495A-8B8B-58906EF57078}" dt="2025-04-02T15:44:13.512" v="28" actId="26606"/>
          <ac:spMkLst>
            <pc:docMk/>
            <pc:sldMk cId="3787247900" sldId="280"/>
            <ac:spMk id="10" creationId="{42A4FC2C-047E-45A5-965D-8E1E3BF09BC6}"/>
          </ac:spMkLst>
        </pc:spChg>
        <pc:picChg chg="add mod">
          <ac:chgData name="Steven Tramell" userId="ae175e2037d93611" providerId="LiveId" clId="{122E6BE0-89C0-495A-8B8B-58906EF57078}" dt="2025-04-02T15:44:13.512" v="28" actId="26606"/>
          <ac:picMkLst>
            <pc:docMk/>
            <pc:sldMk cId="3787247900" sldId="280"/>
            <ac:picMk id="5" creationId="{BCD620EB-FA75-542A-F0EC-D896AB200703}"/>
          </ac:picMkLst>
        </pc:picChg>
      </pc:sldChg>
      <pc:sldChg chg="addSp delSp modSp new mod setBg modAnim">
        <pc:chgData name="Steven Tramell" userId="ae175e2037d93611" providerId="LiveId" clId="{122E6BE0-89C0-495A-8B8B-58906EF57078}" dt="2025-04-02T15:49:03.714" v="79" actId="1076"/>
        <pc:sldMkLst>
          <pc:docMk/>
          <pc:sldMk cId="876147594" sldId="281"/>
        </pc:sldMkLst>
        <pc:spChg chg="add mod">
          <ac:chgData name="Steven Tramell" userId="ae175e2037d93611" providerId="LiveId" clId="{122E6BE0-89C0-495A-8B8B-58906EF57078}" dt="2025-04-02T15:49:03.714" v="79" actId="1076"/>
          <ac:spMkLst>
            <pc:docMk/>
            <pc:sldMk cId="876147594" sldId="281"/>
            <ac:spMk id="6" creationId="{8BFE6130-9388-6D17-BA8B-4F326BB8256B}"/>
          </ac:spMkLst>
        </pc:spChg>
        <pc:spChg chg="add">
          <ac:chgData name="Steven Tramell" userId="ae175e2037d93611" providerId="LiveId" clId="{122E6BE0-89C0-495A-8B8B-58906EF57078}" dt="2025-04-02T15:48:09.240" v="44" actId="26606"/>
          <ac:spMkLst>
            <pc:docMk/>
            <pc:sldMk cId="876147594" sldId="281"/>
            <ac:spMk id="7" creationId="{42A4FC2C-047E-45A5-965D-8E1E3BF09BC6}"/>
          </ac:spMkLst>
        </pc:spChg>
        <pc:picChg chg="add mod">
          <ac:chgData name="Steven Tramell" userId="ae175e2037d93611" providerId="LiveId" clId="{122E6BE0-89C0-495A-8B8B-58906EF57078}" dt="2025-04-02T15:48:09.240" v="44" actId="26606"/>
          <ac:picMkLst>
            <pc:docMk/>
            <pc:sldMk cId="876147594" sldId="281"/>
            <ac:picMk id="5" creationId="{595806D6-D0A0-279B-D7E0-B7A71463A615}"/>
          </ac:picMkLst>
        </pc:picChg>
      </pc:sldChg>
      <pc:sldChg chg="addSp modSp add mod ord modAnim">
        <pc:chgData name="Steven Tramell" userId="ae175e2037d93611" providerId="LiveId" clId="{122E6BE0-89C0-495A-8B8B-58906EF57078}" dt="2025-04-04T13:52:48.787" v="709" actId="114"/>
        <pc:sldMkLst>
          <pc:docMk/>
          <pc:sldMk cId="463789503" sldId="282"/>
        </pc:sldMkLst>
        <pc:spChg chg="mod">
          <ac:chgData name="Steven Tramell" userId="ae175e2037d93611" providerId="LiveId" clId="{122E6BE0-89C0-495A-8B8B-58906EF57078}" dt="2025-04-02T15:54:24.504" v="138" actId="1076"/>
          <ac:spMkLst>
            <pc:docMk/>
            <pc:sldMk cId="463789503" sldId="282"/>
            <ac:spMk id="2" creationId="{DAE91A63-047C-C495-1C2B-0D3C7659DD5E}"/>
          </ac:spMkLst>
        </pc:spChg>
        <pc:spChg chg="add mod">
          <ac:chgData name="Steven Tramell" userId="ae175e2037d93611" providerId="LiveId" clId="{122E6BE0-89C0-495A-8B8B-58906EF57078}" dt="2025-04-04T13:39:54.529" v="486" actId="313"/>
          <ac:spMkLst>
            <pc:docMk/>
            <pc:sldMk cId="463789503" sldId="282"/>
            <ac:spMk id="4" creationId="{DAA34D77-F3F3-F0B8-0832-3B4B12F021E5}"/>
          </ac:spMkLst>
        </pc:spChg>
        <pc:spChg chg="add mod">
          <ac:chgData name="Steven Tramell" userId="ae175e2037d93611" providerId="LiveId" clId="{122E6BE0-89C0-495A-8B8B-58906EF57078}" dt="2025-04-04T13:39:42.944" v="478" actId="14100"/>
          <ac:spMkLst>
            <pc:docMk/>
            <pc:sldMk cId="463789503" sldId="282"/>
            <ac:spMk id="6" creationId="{ECB55618-AB5F-BCDD-88E6-626A9C77748C}"/>
          </ac:spMkLst>
        </pc:spChg>
        <pc:spChg chg="add mod">
          <ac:chgData name="Steven Tramell" userId="ae175e2037d93611" providerId="LiveId" clId="{122E6BE0-89C0-495A-8B8B-58906EF57078}" dt="2025-04-04T13:43:09.972" v="528" actId="14100"/>
          <ac:spMkLst>
            <pc:docMk/>
            <pc:sldMk cId="463789503" sldId="282"/>
            <ac:spMk id="8" creationId="{9CFF791A-0C98-BC51-994E-DAB79708EDAC}"/>
          </ac:spMkLst>
        </pc:spChg>
        <pc:spChg chg="add mod">
          <ac:chgData name="Steven Tramell" userId="ae175e2037d93611" providerId="LiveId" clId="{122E6BE0-89C0-495A-8B8B-58906EF57078}" dt="2025-04-04T13:43:44.648" v="576" actId="20577"/>
          <ac:spMkLst>
            <pc:docMk/>
            <pc:sldMk cId="463789503" sldId="282"/>
            <ac:spMk id="9" creationId="{08BFF5BC-3F3F-EC2F-7A04-75837621608D}"/>
          </ac:spMkLst>
        </pc:spChg>
        <pc:spChg chg="add mod">
          <ac:chgData name="Steven Tramell" userId="ae175e2037d93611" providerId="LiveId" clId="{122E6BE0-89C0-495A-8B8B-58906EF57078}" dt="2025-04-04T13:50:06.016" v="635" actId="20577"/>
          <ac:spMkLst>
            <pc:docMk/>
            <pc:sldMk cId="463789503" sldId="282"/>
            <ac:spMk id="10" creationId="{345DD46B-10D2-0041-9298-54EC04F138D4}"/>
          </ac:spMkLst>
        </pc:spChg>
        <pc:spChg chg="add mod">
          <ac:chgData name="Steven Tramell" userId="ae175e2037d93611" providerId="LiveId" clId="{122E6BE0-89C0-495A-8B8B-58906EF57078}" dt="2025-04-04T13:52:48.787" v="709" actId="114"/>
          <ac:spMkLst>
            <pc:docMk/>
            <pc:sldMk cId="463789503" sldId="282"/>
            <ac:spMk id="11" creationId="{89D42479-D4CF-E50B-FBAF-9297F8F30D0C}"/>
          </ac:spMkLst>
        </pc:spChg>
        <pc:cxnChg chg="add mod">
          <ac:chgData name="Steven Tramell" userId="ae175e2037d93611" providerId="LiveId" clId="{122E6BE0-89C0-495A-8B8B-58906EF57078}" dt="2025-04-04T13:37:16.675" v="453"/>
          <ac:cxnSpMkLst>
            <pc:docMk/>
            <pc:sldMk cId="463789503" sldId="282"/>
            <ac:cxnSpMk id="7" creationId="{653003F0-697A-B75F-3716-07E2AA2B839B}"/>
          </ac:cxnSpMkLst>
        </pc:cxnChg>
      </pc:sldChg>
      <pc:sldChg chg="addSp modSp add mod modAnim">
        <pc:chgData name="Steven Tramell" userId="ae175e2037d93611" providerId="LiveId" clId="{122E6BE0-89C0-495A-8B8B-58906EF57078}" dt="2025-04-05T00:16:51.456" v="1000" actId="20577"/>
        <pc:sldMkLst>
          <pc:docMk/>
          <pc:sldMk cId="1942077904" sldId="283"/>
        </pc:sldMkLst>
        <pc:spChg chg="mod">
          <ac:chgData name="Steven Tramell" userId="ae175e2037d93611" providerId="LiveId" clId="{122E6BE0-89C0-495A-8B8B-58906EF57078}" dt="2025-04-02T15:54:48.818" v="147" actId="20577"/>
          <ac:spMkLst>
            <pc:docMk/>
            <pc:sldMk cId="1942077904" sldId="283"/>
            <ac:spMk id="2" creationId="{640657E7-5095-5A9A-2B8B-D2D452F548EB}"/>
          </ac:spMkLst>
        </pc:spChg>
        <pc:spChg chg="add mod">
          <ac:chgData name="Steven Tramell" userId="ae175e2037d93611" providerId="LiveId" clId="{122E6BE0-89C0-495A-8B8B-58906EF57078}" dt="2025-04-04T13:58:11.820" v="723" actId="14100"/>
          <ac:spMkLst>
            <pc:docMk/>
            <pc:sldMk cId="1942077904" sldId="283"/>
            <ac:spMk id="4" creationId="{AEE98F4A-E75B-CDB0-E1E8-BA423EF3383C}"/>
          </ac:spMkLst>
        </pc:spChg>
        <pc:spChg chg="add mod">
          <ac:chgData name="Steven Tramell" userId="ae175e2037d93611" providerId="LiveId" clId="{122E6BE0-89C0-495A-8B8B-58906EF57078}" dt="2025-04-04T13:58:05.712" v="722" actId="20577"/>
          <ac:spMkLst>
            <pc:docMk/>
            <pc:sldMk cId="1942077904" sldId="283"/>
            <ac:spMk id="6" creationId="{79877DA7-40FF-333F-CE97-316E0A76FDEC}"/>
          </ac:spMkLst>
        </pc:spChg>
        <pc:spChg chg="add mod">
          <ac:chgData name="Steven Tramell" userId="ae175e2037d93611" providerId="LiveId" clId="{122E6BE0-89C0-495A-8B8B-58906EF57078}" dt="2025-04-05T00:15:46.859" v="909" actId="20577"/>
          <ac:spMkLst>
            <pc:docMk/>
            <pc:sldMk cId="1942077904" sldId="283"/>
            <ac:spMk id="8" creationId="{BAB1CC38-57CD-48B2-7C04-A0CBA8F97F4B}"/>
          </ac:spMkLst>
        </pc:spChg>
        <pc:spChg chg="add mod">
          <ac:chgData name="Steven Tramell" userId="ae175e2037d93611" providerId="LiveId" clId="{122E6BE0-89C0-495A-8B8B-58906EF57078}" dt="2025-04-04T21:17:49.816" v="820" actId="114"/>
          <ac:spMkLst>
            <pc:docMk/>
            <pc:sldMk cId="1942077904" sldId="283"/>
            <ac:spMk id="9" creationId="{CDB38E19-5009-D3B5-CD5E-F3EB7B39EADD}"/>
          </ac:spMkLst>
        </pc:spChg>
        <pc:spChg chg="add mod">
          <ac:chgData name="Steven Tramell" userId="ae175e2037d93611" providerId="LiveId" clId="{122E6BE0-89C0-495A-8B8B-58906EF57078}" dt="2025-04-05T00:16:26.028" v="965" actId="20577"/>
          <ac:spMkLst>
            <pc:docMk/>
            <pc:sldMk cId="1942077904" sldId="283"/>
            <ac:spMk id="10" creationId="{8EFEDF24-5780-FE31-CE18-34504D3F0CFD}"/>
          </ac:spMkLst>
        </pc:spChg>
        <pc:spChg chg="add mod">
          <ac:chgData name="Steven Tramell" userId="ae175e2037d93611" providerId="LiveId" clId="{122E6BE0-89C0-495A-8B8B-58906EF57078}" dt="2025-04-05T00:16:51.456" v="1000" actId="20577"/>
          <ac:spMkLst>
            <pc:docMk/>
            <pc:sldMk cId="1942077904" sldId="283"/>
            <ac:spMk id="11" creationId="{1510ECAC-B7A8-45CA-5A8C-55A3BC901B72}"/>
          </ac:spMkLst>
        </pc:spChg>
        <pc:cxnChg chg="add mod">
          <ac:chgData name="Steven Tramell" userId="ae175e2037d93611" providerId="LiveId" clId="{122E6BE0-89C0-495A-8B8B-58906EF57078}" dt="2025-04-04T13:37:20.557" v="454"/>
          <ac:cxnSpMkLst>
            <pc:docMk/>
            <pc:sldMk cId="1942077904" sldId="283"/>
            <ac:cxnSpMk id="7" creationId="{A88A10ED-0D9A-6109-E7A1-24027EE086AC}"/>
          </ac:cxnSpMkLst>
        </pc:cxnChg>
      </pc:sldChg>
      <pc:sldChg chg="addSp delSp modSp add mod ord setBg delAnim modAnim">
        <pc:chgData name="Steven Tramell" userId="ae175e2037d93611" providerId="LiveId" clId="{122E6BE0-89C0-495A-8B8B-58906EF57078}" dt="2025-04-05T00:24:29.333" v="1053"/>
        <pc:sldMkLst>
          <pc:docMk/>
          <pc:sldMk cId="4150597516" sldId="284"/>
        </pc:sldMkLst>
        <pc:spChg chg="del">
          <ac:chgData name="Steven Tramell" userId="ae175e2037d93611" providerId="LiveId" clId="{122E6BE0-89C0-495A-8B8B-58906EF57078}" dt="2025-04-05T00:21:01.432" v="1001" actId="478"/>
          <ac:spMkLst>
            <pc:docMk/>
            <pc:sldMk cId="4150597516" sldId="284"/>
            <ac:spMk id="2" creationId="{B63F5DCB-FAD5-4E50-537E-5A7C2D6E7753}"/>
          </ac:spMkLst>
        </pc:spChg>
        <pc:spChg chg="del">
          <ac:chgData name="Steven Tramell" userId="ae175e2037d93611" providerId="LiveId" clId="{122E6BE0-89C0-495A-8B8B-58906EF57078}" dt="2025-04-05T00:21:01.432" v="1001" actId="478"/>
          <ac:spMkLst>
            <pc:docMk/>
            <pc:sldMk cId="4150597516" sldId="284"/>
            <ac:spMk id="4" creationId="{BDFD78C6-403A-AB34-F655-87E33155CDE3}"/>
          </ac:spMkLst>
        </pc:spChg>
        <pc:spChg chg="del">
          <ac:chgData name="Steven Tramell" userId="ae175e2037d93611" providerId="LiveId" clId="{122E6BE0-89C0-495A-8B8B-58906EF57078}" dt="2025-04-05T00:21:01.432" v="1001" actId="478"/>
          <ac:spMkLst>
            <pc:docMk/>
            <pc:sldMk cId="4150597516" sldId="284"/>
            <ac:spMk id="5" creationId="{9EC529B2-E0D1-4D12-8334-2CCA5D7BA61E}"/>
          </ac:spMkLst>
        </pc:spChg>
        <pc:spChg chg="del">
          <ac:chgData name="Steven Tramell" userId="ae175e2037d93611" providerId="LiveId" clId="{122E6BE0-89C0-495A-8B8B-58906EF57078}" dt="2025-04-05T00:21:01.432" v="1001" actId="478"/>
          <ac:spMkLst>
            <pc:docMk/>
            <pc:sldMk cId="4150597516" sldId="284"/>
            <ac:spMk id="6" creationId="{8A4AFBF9-65A2-5677-BE3E-DF95E274172B}"/>
          </ac:spMkLst>
        </pc:spChg>
        <pc:spChg chg="del">
          <ac:chgData name="Steven Tramell" userId="ae175e2037d93611" providerId="LiveId" clId="{122E6BE0-89C0-495A-8B8B-58906EF57078}" dt="2025-04-05T00:21:01.432" v="1001" actId="478"/>
          <ac:spMkLst>
            <pc:docMk/>
            <pc:sldMk cId="4150597516" sldId="284"/>
            <ac:spMk id="8" creationId="{21C316DD-A637-E6F2-4B41-BA6682C3B9E3}"/>
          </ac:spMkLst>
        </pc:spChg>
        <pc:spChg chg="del">
          <ac:chgData name="Steven Tramell" userId="ae175e2037d93611" providerId="LiveId" clId="{122E6BE0-89C0-495A-8B8B-58906EF57078}" dt="2025-04-05T00:21:01.432" v="1001" actId="478"/>
          <ac:spMkLst>
            <pc:docMk/>
            <pc:sldMk cId="4150597516" sldId="284"/>
            <ac:spMk id="9" creationId="{B8533DAA-256F-FA5C-907D-7E4ED93FFFFE}"/>
          </ac:spMkLst>
        </pc:spChg>
        <pc:spChg chg="del">
          <ac:chgData name="Steven Tramell" userId="ae175e2037d93611" providerId="LiveId" clId="{122E6BE0-89C0-495A-8B8B-58906EF57078}" dt="2025-04-05T00:21:01.432" v="1001" actId="478"/>
          <ac:spMkLst>
            <pc:docMk/>
            <pc:sldMk cId="4150597516" sldId="284"/>
            <ac:spMk id="10" creationId="{87C66BA8-1494-B5E3-EC5A-8D3F6CE2ECFE}"/>
          </ac:spMkLst>
        </pc:spChg>
        <pc:spChg chg="del">
          <ac:chgData name="Steven Tramell" userId="ae175e2037d93611" providerId="LiveId" clId="{122E6BE0-89C0-495A-8B8B-58906EF57078}" dt="2025-04-05T00:21:01.432" v="1001" actId="478"/>
          <ac:spMkLst>
            <pc:docMk/>
            <pc:sldMk cId="4150597516" sldId="284"/>
            <ac:spMk id="11" creationId="{C62709DF-960C-040E-F618-3F81596E30AE}"/>
          </ac:spMkLst>
        </pc:spChg>
        <pc:spChg chg="add mod">
          <ac:chgData name="Steven Tramell" userId="ae175e2037d93611" providerId="LiveId" clId="{122E6BE0-89C0-495A-8B8B-58906EF57078}" dt="2025-04-05T00:24:20.835" v="1051" actId="403"/>
          <ac:spMkLst>
            <pc:docMk/>
            <pc:sldMk cId="4150597516" sldId="284"/>
            <ac:spMk id="14" creationId="{DE65CD24-B417-1338-8801-96500EC39C1A}"/>
          </ac:spMkLst>
        </pc:spChg>
        <pc:spChg chg="add del mod">
          <ac:chgData name="Steven Tramell" userId="ae175e2037d93611" providerId="LiveId" clId="{122E6BE0-89C0-495A-8B8B-58906EF57078}" dt="2025-04-05T00:24:13.701" v="1046" actId="478"/>
          <ac:spMkLst>
            <pc:docMk/>
            <pc:sldMk cId="4150597516" sldId="284"/>
            <ac:spMk id="16" creationId="{ED29CFBE-1348-4458-3C05-F0A0D1BCDAEC}"/>
          </ac:spMkLst>
        </pc:spChg>
        <pc:spChg chg="add">
          <ac:chgData name="Steven Tramell" userId="ae175e2037d93611" providerId="LiveId" clId="{122E6BE0-89C0-495A-8B8B-58906EF57078}" dt="2025-04-05T00:21:06.342" v="1005" actId="26606"/>
          <ac:spMkLst>
            <pc:docMk/>
            <pc:sldMk cId="4150597516" sldId="284"/>
            <ac:spMk id="18" creationId="{42A4FC2C-047E-45A5-965D-8E1E3BF09BC6}"/>
          </ac:spMkLst>
        </pc:spChg>
        <pc:picChg chg="del">
          <ac:chgData name="Steven Tramell" userId="ae175e2037d93611" providerId="LiveId" clId="{122E6BE0-89C0-495A-8B8B-58906EF57078}" dt="2025-04-05T00:21:01.432" v="1001" actId="478"/>
          <ac:picMkLst>
            <pc:docMk/>
            <pc:sldMk cId="4150597516" sldId="284"/>
            <ac:picMk id="3" creationId="{3ACA2149-05D7-3342-7D94-B3766ECA4DA8}"/>
          </ac:picMkLst>
        </pc:picChg>
        <pc:picChg chg="add mod">
          <ac:chgData name="Steven Tramell" userId="ae175e2037d93611" providerId="LiveId" clId="{122E6BE0-89C0-495A-8B8B-58906EF57078}" dt="2025-04-05T00:21:06.342" v="1005" actId="26606"/>
          <ac:picMkLst>
            <pc:docMk/>
            <pc:sldMk cId="4150597516" sldId="284"/>
            <ac:picMk id="13" creationId="{7F3A6134-56EF-2282-20E2-1F20A4C552D4}"/>
          </ac:picMkLst>
        </pc:picChg>
        <pc:cxnChg chg="del">
          <ac:chgData name="Steven Tramell" userId="ae175e2037d93611" providerId="LiveId" clId="{122E6BE0-89C0-495A-8B8B-58906EF57078}" dt="2025-04-05T00:21:01.432" v="1001" actId="478"/>
          <ac:cxnSpMkLst>
            <pc:docMk/>
            <pc:sldMk cId="4150597516" sldId="284"/>
            <ac:cxnSpMk id="7" creationId="{E868B8BD-EDDC-E262-1A04-08F5D24232B8}"/>
          </ac:cxnSpMkLst>
        </pc:cxnChg>
      </pc:sldChg>
      <pc:sldChg chg="addSp delSp modSp new mod modAnim">
        <pc:chgData name="Steven Tramell" userId="ae175e2037d93611" providerId="LiveId" clId="{122E6BE0-89C0-495A-8B8B-58906EF57078}" dt="2025-04-04T21:26:33.828" v="888"/>
        <pc:sldMkLst>
          <pc:docMk/>
          <pc:sldMk cId="1301256346" sldId="285"/>
        </pc:sldMkLst>
        <pc:spChg chg="del">
          <ac:chgData name="Steven Tramell" userId="ae175e2037d93611" providerId="LiveId" clId="{122E6BE0-89C0-495A-8B8B-58906EF57078}" dt="2025-04-04T21:20:33.722" v="836" actId="478"/>
          <ac:spMkLst>
            <pc:docMk/>
            <pc:sldMk cId="1301256346" sldId="285"/>
            <ac:spMk id="2" creationId="{C67E8934-D0A2-D7F0-299A-47A2306FE468}"/>
          </ac:spMkLst>
        </pc:spChg>
        <pc:spChg chg="del">
          <ac:chgData name="Steven Tramell" userId="ae175e2037d93611" providerId="LiveId" clId="{122E6BE0-89C0-495A-8B8B-58906EF57078}" dt="2025-04-04T21:20:33.722" v="836" actId="478"/>
          <ac:spMkLst>
            <pc:docMk/>
            <pc:sldMk cId="1301256346" sldId="285"/>
            <ac:spMk id="3" creationId="{29741B1A-59F1-2653-8AA4-188D6D321BA2}"/>
          </ac:spMkLst>
        </pc:spChg>
        <pc:spChg chg="add mod">
          <ac:chgData name="Steven Tramell" userId="ae175e2037d93611" providerId="LiveId" clId="{122E6BE0-89C0-495A-8B8B-58906EF57078}" dt="2025-04-04T21:26:23.855" v="886" actId="1076"/>
          <ac:spMkLst>
            <pc:docMk/>
            <pc:sldMk cId="1301256346" sldId="285"/>
            <ac:spMk id="6" creationId="{DC4DCFD2-2B84-CBEB-BD36-C86C95B71507}"/>
          </ac:spMkLst>
        </pc:spChg>
        <pc:spChg chg="add mod ord">
          <ac:chgData name="Steven Tramell" userId="ae175e2037d93611" providerId="LiveId" clId="{122E6BE0-89C0-495A-8B8B-58906EF57078}" dt="2025-04-04T21:26:19.847" v="885" actId="1076"/>
          <ac:spMkLst>
            <pc:docMk/>
            <pc:sldMk cId="1301256346" sldId="285"/>
            <ac:spMk id="8" creationId="{F96E5632-E2EC-AE53-652C-0813BFC95FCB}"/>
          </ac:spMkLst>
        </pc:spChg>
        <pc:spChg chg="add mod">
          <ac:chgData name="Steven Tramell" userId="ae175e2037d93611" providerId="LiveId" clId="{122E6BE0-89C0-495A-8B8B-58906EF57078}" dt="2025-04-04T21:26:16.467" v="884" actId="14100"/>
          <ac:spMkLst>
            <pc:docMk/>
            <pc:sldMk cId="1301256346" sldId="285"/>
            <ac:spMk id="9" creationId="{4995F032-BBB7-AD3D-174D-05E4911F303D}"/>
          </ac:spMkLst>
        </pc:spChg>
        <pc:picChg chg="add mod modCrop">
          <ac:chgData name="Steven Tramell" userId="ae175e2037d93611" providerId="LiveId" clId="{122E6BE0-89C0-495A-8B8B-58906EF57078}" dt="2025-04-04T21:21:05.366" v="843" actId="732"/>
          <ac:picMkLst>
            <pc:docMk/>
            <pc:sldMk cId="1301256346" sldId="285"/>
            <ac:picMk id="5" creationId="{D02A84AF-4797-F648-A2D0-B60B6CD63684}"/>
          </ac:picMkLst>
        </pc:picChg>
      </pc:sldChg>
      <pc:sldChg chg="delSp add setBg delDesignElem">
        <pc:chgData name="Steven Tramell" userId="ae175e2037d93611" providerId="LiveId" clId="{122E6BE0-89C0-495A-8B8B-58906EF57078}" dt="2025-04-05T00:23:17.353" v="1030"/>
        <pc:sldMkLst>
          <pc:docMk/>
          <pc:sldMk cId="1110327406" sldId="286"/>
        </pc:sldMkLst>
        <pc:spChg chg="del">
          <ac:chgData name="Steven Tramell" userId="ae175e2037d93611" providerId="LiveId" clId="{122E6BE0-89C0-495A-8B8B-58906EF57078}" dt="2025-04-05T00:23:17.353" v="1030"/>
          <ac:spMkLst>
            <pc:docMk/>
            <pc:sldMk cId="1110327406" sldId="286"/>
            <ac:spMk id="18" creationId="{91F62F48-38EB-7C02-7932-4A7FD9AC1E6A}"/>
          </ac:spMkLst>
        </pc:spChg>
      </pc:sldChg>
      <pc:sldChg chg="add">
        <pc:chgData name="Steven Tramell" userId="ae175e2037d93611" providerId="LiveId" clId="{122E6BE0-89C0-495A-8B8B-58906EF57078}" dt="2025-04-05T00:23:26.119" v="1031"/>
        <pc:sldMkLst>
          <pc:docMk/>
          <pc:sldMk cId="3332480354" sldId="28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8A8AC-0066-6AE3-610A-9BB88122DB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487013-9D7B-EFB9-BB5C-CDDFA9DE46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6B669D-54DA-EAD0-756F-937ED6C9DB27}"/>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5" name="Footer Placeholder 4">
            <a:extLst>
              <a:ext uri="{FF2B5EF4-FFF2-40B4-BE49-F238E27FC236}">
                <a16:creationId xmlns:a16="http://schemas.microsoft.com/office/drawing/2014/main" id="{1002E39A-8978-A67D-6D49-86BD2C006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ED496-1A68-6F55-9683-94B3CAD22179}"/>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978974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5EE98-FA06-855E-D2D2-F1A612F5B1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213A3E-9566-4A06-AD27-8AE16BDBE6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C54F4B-B8CA-E8C5-EC88-97A1B499D394}"/>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5" name="Footer Placeholder 4">
            <a:extLst>
              <a:ext uri="{FF2B5EF4-FFF2-40B4-BE49-F238E27FC236}">
                <a16:creationId xmlns:a16="http://schemas.microsoft.com/office/drawing/2014/main" id="{EFE1D6F7-EC1E-64EC-9C26-250D74FD9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F8C56-20F3-4FAC-AA2E-DC9E042957CC}"/>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1978460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2FAE-CB4D-0FAC-B0B3-540F8CC0FC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9E9719-0D26-ACDF-1E95-2A2B691500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F5A62C-E391-2965-B1DB-ED9E51317411}"/>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5" name="Footer Placeholder 4">
            <a:extLst>
              <a:ext uri="{FF2B5EF4-FFF2-40B4-BE49-F238E27FC236}">
                <a16:creationId xmlns:a16="http://schemas.microsoft.com/office/drawing/2014/main" id="{C869C28F-6365-97A6-7210-AF0B87052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87F15-F134-F744-6671-C550937E7B7F}"/>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584741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BD07-29E8-A3F5-B532-295B4A8583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2E9CBC-85BD-CF00-7017-C9AA0FF242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8461AE-C473-FCAB-C70B-8021E183C2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085B35-4BA1-66E5-3497-A4D122E8B393}"/>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6" name="Footer Placeholder 5">
            <a:extLst>
              <a:ext uri="{FF2B5EF4-FFF2-40B4-BE49-F238E27FC236}">
                <a16:creationId xmlns:a16="http://schemas.microsoft.com/office/drawing/2014/main" id="{1D553012-9D89-8BBD-5702-59428F80D2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C6F5C-32D2-C12F-A37D-8559BBC40D18}"/>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4185597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38F91-8197-1714-43AE-05643AEA77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E4E27E-17AE-762F-0079-20F6A11987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462E6F-06CF-B30B-16DB-A799F5B3FD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E53BFB-08B1-EB87-0C6D-1F0EF1B6F7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499B1C-55E3-BEFD-C7C0-89CCCD97A7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4F20F5-D47C-DC12-3824-969AC5FDA002}"/>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8" name="Footer Placeholder 7">
            <a:extLst>
              <a:ext uri="{FF2B5EF4-FFF2-40B4-BE49-F238E27FC236}">
                <a16:creationId xmlns:a16="http://schemas.microsoft.com/office/drawing/2014/main" id="{A496DAFB-43BC-6311-F004-5C9FDC6267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96486-51AC-201F-0960-B25B8C888D15}"/>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56975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73B9-3A07-0214-B9B5-68E5BFCBCF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0DF80C-D833-7FCA-2D84-A671AC3CDDA4}"/>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4" name="Footer Placeholder 3">
            <a:extLst>
              <a:ext uri="{FF2B5EF4-FFF2-40B4-BE49-F238E27FC236}">
                <a16:creationId xmlns:a16="http://schemas.microsoft.com/office/drawing/2014/main" id="{EB82C34E-24A3-988A-FC5A-7E1853F634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C32DBC-97F3-BBD0-334A-C6FC8A04AD9B}"/>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129438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5C48E6-36FA-BC8D-CDEF-124B2E3D0B05}"/>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3" name="Footer Placeholder 2">
            <a:extLst>
              <a:ext uri="{FF2B5EF4-FFF2-40B4-BE49-F238E27FC236}">
                <a16:creationId xmlns:a16="http://schemas.microsoft.com/office/drawing/2014/main" id="{EF32570C-ED66-9848-308D-D5743DFBC8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2990BF-FEE0-6509-4016-39DA1B87C722}"/>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280844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3DA6-FD15-FDE5-ABF9-60CFC3C2B6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DBFB0C-2009-4EA3-73F4-1B5F39D42B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0E8CC4-BEC1-E065-6A71-28E8888949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AE1B8D-62D7-CD41-25F0-73095A3A1B37}"/>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6" name="Footer Placeholder 5">
            <a:extLst>
              <a:ext uri="{FF2B5EF4-FFF2-40B4-BE49-F238E27FC236}">
                <a16:creationId xmlns:a16="http://schemas.microsoft.com/office/drawing/2014/main" id="{908D4524-991E-06DD-D15C-690D77010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BF5972-1EFB-840E-A300-795790D84C01}"/>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3569625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36D53-2C54-7C99-4B10-FE7F7E9DEF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51D2AC-4D07-DB2E-0247-30B05AA40D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5A6EC6-9EB3-7BD0-CD48-249E08FD7E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0B9D1E-903F-2265-CDB4-474E766236AD}"/>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6" name="Footer Placeholder 5">
            <a:extLst>
              <a:ext uri="{FF2B5EF4-FFF2-40B4-BE49-F238E27FC236}">
                <a16:creationId xmlns:a16="http://schemas.microsoft.com/office/drawing/2014/main" id="{A778ADE8-1B65-21A0-AF65-68869767EA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1A327B-E833-5B5B-4DA4-76A7661F9AA5}"/>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81958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C48DF-2F95-2876-F0BF-F3BE735A2F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39B2DC-F2C7-4200-1B07-5D4D81ADAB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6131B-5E0E-3B22-3B1B-C33A7D42A8F9}"/>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5" name="Footer Placeholder 4">
            <a:extLst>
              <a:ext uri="{FF2B5EF4-FFF2-40B4-BE49-F238E27FC236}">
                <a16:creationId xmlns:a16="http://schemas.microsoft.com/office/drawing/2014/main" id="{DA39140C-8AFD-530D-09FC-BD925D6559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86CE6A-4F8F-4993-B126-277D6521F7AF}"/>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112877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332CCB-39CA-B46B-818A-EA7EC6FB73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0962B6-5D19-95B7-1785-CB8CA5E44A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6BF405-180E-8AB4-6805-1FA80C2A4F9A}"/>
              </a:ext>
            </a:extLst>
          </p:cNvPr>
          <p:cNvSpPr>
            <a:spLocks noGrp="1"/>
          </p:cNvSpPr>
          <p:nvPr>
            <p:ph type="dt" sz="half" idx="10"/>
          </p:nvPr>
        </p:nvSpPr>
        <p:spPr/>
        <p:txBody>
          <a:bodyPr/>
          <a:lstStyle/>
          <a:p>
            <a:fld id="{D9951D31-A885-47FD-9DD3-F9F857FC3818}" type="datetimeFigureOut">
              <a:rPr lang="en-US" smtClean="0"/>
              <a:t>4/2/2025</a:t>
            </a:fld>
            <a:endParaRPr lang="en-US"/>
          </a:p>
        </p:txBody>
      </p:sp>
      <p:sp>
        <p:nvSpPr>
          <p:cNvPr id="5" name="Footer Placeholder 4">
            <a:extLst>
              <a:ext uri="{FF2B5EF4-FFF2-40B4-BE49-F238E27FC236}">
                <a16:creationId xmlns:a16="http://schemas.microsoft.com/office/drawing/2014/main" id="{A4112979-59AA-F735-4187-8209383527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C08338-6AE4-1EB3-F23F-434CD2CC0E88}"/>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885457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8944D-5BA6-794D-DF03-291B2DB372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545A39-1D1F-C1E7-C8EC-864B0CBD64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165482-03AE-F936-1E4B-05F77BFFC63F}"/>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5" name="Footer Placeholder 4">
            <a:extLst>
              <a:ext uri="{FF2B5EF4-FFF2-40B4-BE49-F238E27FC236}">
                <a16:creationId xmlns:a16="http://schemas.microsoft.com/office/drawing/2014/main" id="{AFAC695F-8232-4225-8E13-808253F47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AA3E4F-1C1E-9F27-0FEB-3CAC5F3A3238}"/>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3415648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2DBC2-509B-340C-6FFF-A346041CBB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597F76-3253-644F-674C-A1A9C4A02A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1CBDE-8B36-0D4D-F126-95C9E57420ED}"/>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5" name="Footer Placeholder 4">
            <a:extLst>
              <a:ext uri="{FF2B5EF4-FFF2-40B4-BE49-F238E27FC236}">
                <a16:creationId xmlns:a16="http://schemas.microsoft.com/office/drawing/2014/main" id="{862E75AF-ECCC-9665-D70D-DBADA4EDAA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A183D-D2EA-9042-390D-D1AFBC8065B8}"/>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1847777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B1085-E4B1-4748-B37A-AFE4309227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3D29D1-4733-D84D-F409-22F5AC0CA2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8EB5A2-2874-2465-BB8C-595D402D6578}"/>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5" name="Footer Placeholder 4">
            <a:extLst>
              <a:ext uri="{FF2B5EF4-FFF2-40B4-BE49-F238E27FC236}">
                <a16:creationId xmlns:a16="http://schemas.microsoft.com/office/drawing/2014/main" id="{BDEB4456-41D8-8DFF-B09E-920B7CA83E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3EF83F-9DC9-3CDE-4A25-EE075A0D711C}"/>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2039711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0DDE8-88A4-C326-2FF6-0CC4798A2A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630D9F-6275-EFC4-58E8-2A1AA62BE8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4147B9-057C-E8ED-22CC-B1F2D43536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E37CE1-9DFF-E059-074F-A81158BEB788}"/>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6" name="Footer Placeholder 5">
            <a:extLst>
              <a:ext uri="{FF2B5EF4-FFF2-40B4-BE49-F238E27FC236}">
                <a16:creationId xmlns:a16="http://schemas.microsoft.com/office/drawing/2014/main" id="{110AD4C6-1F5C-B42B-D69F-1DE80CD63C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C54DC-3A97-C98E-B8BF-969E084F1040}"/>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553642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920B-09AB-E04F-6E1B-AF35D004C3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09BCAD-D401-294F-229E-5A462B1E57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528FFA-BE87-6BE4-6974-3DBA556398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EEC1EA-1B99-F9D9-A06F-F40365C6E9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130C07-1399-75CA-9C6B-77517282F3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B4DC9E-F900-856D-F48B-DDB3E66FDB67}"/>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8" name="Footer Placeholder 7">
            <a:extLst>
              <a:ext uri="{FF2B5EF4-FFF2-40B4-BE49-F238E27FC236}">
                <a16:creationId xmlns:a16="http://schemas.microsoft.com/office/drawing/2014/main" id="{1547945E-CDE5-3557-B5FF-2A97A3D1B4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DD85CD-ADF1-A2CD-8CBF-01395BC1BC4E}"/>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3609866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F6D34-3F0C-9B4E-299C-F6B591AB33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E473EF-CDCB-45AE-116C-7162179CAC08}"/>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4" name="Footer Placeholder 3">
            <a:extLst>
              <a:ext uri="{FF2B5EF4-FFF2-40B4-BE49-F238E27FC236}">
                <a16:creationId xmlns:a16="http://schemas.microsoft.com/office/drawing/2014/main" id="{37730026-1162-DEBF-F827-25B4DAB38B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12B3B8-A74D-AD1C-4425-D96366B22539}"/>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38016387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C1A447-DFD1-9781-D288-B00EB835BC2C}"/>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3" name="Footer Placeholder 2">
            <a:extLst>
              <a:ext uri="{FF2B5EF4-FFF2-40B4-BE49-F238E27FC236}">
                <a16:creationId xmlns:a16="http://schemas.microsoft.com/office/drawing/2014/main" id="{08FE1159-6BCF-3382-CF7F-CE7C93078B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3BFF4F-65CA-E86F-DB4F-E11AA870AFDE}"/>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1014355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35D94-C516-040C-594A-0345002F58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FFDCCC-9815-2701-72C1-C13B314E2F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2BE0AE-4F2A-A81F-9523-CAB2E4A278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1B86B3-17DE-4D90-E298-0695DAD700F9}"/>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6" name="Footer Placeholder 5">
            <a:extLst>
              <a:ext uri="{FF2B5EF4-FFF2-40B4-BE49-F238E27FC236}">
                <a16:creationId xmlns:a16="http://schemas.microsoft.com/office/drawing/2014/main" id="{1060F4CF-8B43-C969-7DC6-6476DE515E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053DEB-6FE7-047B-BDC8-AFB3337D111C}"/>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135159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879F2-6DD0-0BF8-7B7F-7B82048526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664D5E-1F42-CF8D-0020-5837F3E580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8674F1-25C7-15CA-1FA4-FE441B9A64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3362C7-3F78-7C58-A3C4-D77E6437D4BE}"/>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6" name="Footer Placeholder 5">
            <a:extLst>
              <a:ext uri="{FF2B5EF4-FFF2-40B4-BE49-F238E27FC236}">
                <a16:creationId xmlns:a16="http://schemas.microsoft.com/office/drawing/2014/main" id="{3983AC0B-ED76-1EC4-F161-9305A92DB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5FEA85-33B0-C267-EB5B-19FCB1868A1E}"/>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9286345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53BEE-0AE4-EE16-0CA1-A457DB047B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9146EB-F298-8DE0-4A5E-DD24248EB5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1C61D9-C8D0-2AE1-BA18-C8BE6ACC8463}"/>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5" name="Footer Placeholder 4">
            <a:extLst>
              <a:ext uri="{FF2B5EF4-FFF2-40B4-BE49-F238E27FC236}">
                <a16:creationId xmlns:a16="http://schemas.microsoft.com/office/drawing/2014/main" id="{E16FDBFA-5915-BFE0-EB08-E24D25905B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EDDEFD-D3F5-09C3-0292-090B5BB07553}"/>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1858267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0F41FD-7428-20E5-940E-05CE445F94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65D6AF-FF02-A4D1-1042-D4E4EA59EA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874944-C094-1084-EC15-D66B13D2C5E1}"/>
              </a:ext>
            </a:extLst>
          </p:cNvPr>
          <p:cNvSpPr>
            <a:spLocks noGrp="1"/>
          </p:cNvSpPr>
          <p:nvPr>
            <p:ph type="dt" sz="half" idx="10"/>
          </p:nvPr>
        </p:nvSpPr>
        <p:spPr/>
        <p:txBody>
          <a:bodyPr/>
          <a:lstStyle/>
          <a:p>
            <a:fld id="{16743E2D-902E-4435-B788-54D1850A5DDA}" type="datetimeFigureOut">
              <a:rPr lang="en-US" smtClean="0"/>
              <a:t>4/2/2025</a:t>
            </a:fld>
            <a:endParaRPr lang="en-US"/>
          </a:p>
        </p:txBody>
      </p:sp>
      <p:sp>
        <p:nvSpPr>
          <p:cNvPr id="5" name="Footer Placeholder 4">
            <a:extLst>
              <a:ext uri="{FF2B5EF4-FFF2-40B4-BE49-F238E27FC236}">
                <a16:creationId xmlns:a16="http://schemas.microsoft.com/office/drawing/2014/main" id="{81BBF194-F9BA-546F-842B-1345365FC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D6004-094A-4BE0-3B8B-4DA51130EECB}"/>
              </a:ext>
            </a:extLst>
          </p:cNvPr>
          <p:cNvSpPr>
            <a:spLocks noGrp="1"/>
          </p:cNvSpPr>
          <p:nvPr>
            <p:ph type="sldNum" sz="quarter" idx="12"/>
          </p:nvPr>
        </p:nvSpPr>
        <p:spPr/>
        <p:txBody>
          <a:bodyPr/>
          <a:lstStyle/>
          <a:p>
            <a:fld id="{EBB1DCCC-E688-4ED2-96C5-8C467265F56E}" type="slidenum">
              <a:rPr lang="en-US" smtClean="0"/>
              <a:t>‹#›</a:t>
            </a:fld>
            <a:endParaRPr lang="en-US"/>
          </a:p>
        </p:txBody>
      </p:sp>
    </p:spTree>
    <p:extLst>
      <p:ext uri="{BB962C8B-B14F-4D97-AF65-F5344CB8AC3E}">
        <p14:creationId xmlns:p14="http://schemas.microsoft.com/office/powerpoint/2010/main" val="3243610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73133A-F80B-90C2-0307-510C050A9F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E9353A-F1AD-47BF-6A83-708A3315DE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4290F-2F90-AC69-F381-0F80BA6FD6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951D31-A885-47FD-9DD3-F9F857FC3818}" type="datetimeFigureOut">
              <a:rPr lang="en-US" smtClean="0"/>
              <a:t>4/2/2025</a:t>
            </a:fld>
            <a:endParaRPr lang="en-US"/>
          </a:p>
        </p:txBody>
      </p:sp>
      <p:sp>
        <p:nvSpPr>
          <p:cNvPr id="5" name="Footer Placeholder 4">
            <a:extLst>
              <a:ext uri="{FF2B5EF4-FFF2-40B4-BE49-F238E27FC236}">
                <a16:creationId xmlns:a16="http://schemas.microsoft.com/office/drawing/2014/main" id="{B9442024-D572-5040-6B70-BF061FAA52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81F89DB-860C-9D3D-AEAE-CC3B8598C0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D87D90-0407-4F12-B3E5-EF16B0850870}" type="slidenum">
              <a:rPr lang="en-US" smtClean="0"/>
              <a:t>‹#›</a:t>
            </a:fld>
            <a:endParaRPr lang="en-US"/>
          </a:p>
        </p:txBody>
      </p:sp>
    </p:spTree>
    <p:extLst>
      <p:ext uri="{BB962C8B-B14F-4D97-AF65-F5344CB8AC3E}">
        <p14:creationId xmlns:p14="http://schemas.microsoft.com/office/powerpoint/2010/main" val="639678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0C1366-2D14-9254-3899-73F1EA23F4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320C3D-262B-C0A6-25CA-97234F5048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565026-0337-D652-A995-998B3289FA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743E2D-902E-4435-B788-54D1850A5DDA}" type="datetimeFigureOut">
              <a:rPr lang="en-US" smtClean="0"/>
              <a:t>4/2/2025</a:t>
            </a:fld>
            <a:endParaRPr lang="en-US"/>
          </a:p>
        </p:txBody>
      </p:sp>
      <p:sp>
        <p:nvSpPr>
          <p:cNvPr id="5" name="Footer Placeholder 4">
            <a:extLst>
              <a:ext uri="{FF2B5EF4-FFF2-40B4-BE49-F238E27FC236}">
                <a16:creationId xmlns:a16="http://schemas.microsoft.com/office/drawing/2014/main" id="{F33AB836-C857-A36A-4F30-B4A83307AC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6AA44B1-32AA-9279-D10B-2DC9CB46A8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B1DCCC-E688-4ED2-96C5-8C467265F56E}" type="slidenum">
              <a:rPr lang="en-US" smtClean="0"/>
              <a:t>‹#›</a:t>
            </a:fld>
            <a:endParaRPr lang="en-US"/>
          </a:p>
        </p:txBody>
      </p:sp>
    </p:spTree>
    <p:extLst>
      <p:ext uri="{BB962C8B-B14F-4D97-AF65-F5344CB8AC3E}">
        <p14:creationId xmlns:p14="http://schemas.microsoft.com/office/powerpoint/2010/main" val="30487722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room with medical equipment&#10;&#10;AI-generated content may be incorrect.">
            <a:extLst>
              <a:ext uri="{FF2B5EF4-FFF2-40B4-BE49-F238E27FC236}">
                <a16:creationId xmlns:a16="http://schemas.microsoft.com/office/drawing/2014/main" id="{BCD620EB-FA75-542A-F0EC-D896AB200703}"/>
              </a:ext>
            </a:extLst>
          </p:cNvPr>
          <p:cNvPicPr>
            <a:picLocks noChangeAspect="1"/>
          </p:cNvPicPr>
          <p:nvPr/>
        </p:nvPicPr>
        <p:blipFill>
          <a:blip r:embed="rId2"/>
          <a:srcRect t="15429"/>
          <a:stretch/>
        </p:blipFill>
        <p:spPr>
          <a:xfrm>
            <a:off x="20" y="1282"/>
            <a:ext cx="12191980" cy="6856718"/>
          </a:xfrm>
          <a:prstGeom prst="rect">
            <a:avLst/>
          </a:prstGeom>
        </p:spPr>
      </p:pic>
    </p:spTree>
    <p:extLst>
      <p:ext uri="{BB962C8B-B14F-4D97-AF65-F5344CB8AC3E}">
        <p14:creationId xmlns:p14="http://schemas.microsoft.com/office/powerpoint/2010/main" val="378724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crowd of people walking in the sun&#10;&#10;AI-generated content may be incorrect.">
            <a:extLst>
              <a:ext uri="{FF2B5EF4-FFF2-40B4-BE49-F238E27FC236}">
                <a16:creationId xmlns:a16="http://schemas.microsoft.com/office/drawing/2014/main" id="{609EA016-BA5C-5F1C-F9B2-C2E9E9A13D48}"/>
              </a:ext>
            </a:extLst>
          </p:cNvPr>
          <p:cNvPicPr>
            <a:picLocks noChangeAspect="1"/>
          </p:cNvPicPr>
          <p:nvPr/>
        </p:nvPicPr>
        <p:blipFill>
          <a:blip r:embed="rId2"/>
          <a:srcRect l="17664" r="6322" b="1"/>
          <a:stretch/>
        </p:blipFill>
        <p:spPr>
          <a:xfrm>
            <a:off x="20" y="1282"/>
            <a:ext cx="12191980" cy="6856718"/>
          </a:xfrm>
          <a:prstGeom prst="rect">
            <a:avLst/>
          </a:prstGeom>
        </p:spPr>
      </p:pic>
    </p:spTree>
    <p:extLst>
      <p:ext uri="{BB962C8B-B14F-4D97-AF65-F5344CB8AC3E}">
        <p14:creationId xmlns:p14="http://schemas.microsoft.com/office/powerpoint/2010/main" val="1242835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bright light in space&#10;&#10;AI-generated content may be incorrect.">
            <a:extLst>
              <a:ext uri="{FF2B5EF4-FFF2-40B4-BE49-F238E27FC236}">
                <a16:creationId xmlns:a16="http://schemas.microsoft.com/office/drawing/2014/main" id="{3D3BD4AB-E3EB-2CD1-7F4E-F6F47C423914}"/>
              </a:ext>
            </a:extLst>
          </p:cNvPr>
          <p:cNvPicPr>
            <a:picLocks noChangeAspect="1"/>
          </p:cNvPicPr>
          <p:nvPr/>
        </p:nvPicPr>
        <p:blipFill>
          <a:blip r:embed="rId2">
            <a:extLst>
              <a:ext uri="{28A0092B-C50C-407E-A947-70E740481C1C}">
                <a14:useLocalDpi xmlns:a14="http://schemas.microsoft.com/office/drawing/2010/main" val="0"/>
              </a:ext>
            </a:extLst>
          </a:blip>
          <a:srcRect t="15746"/>
          <a:stretch/>
        </p:blipFill>
        <p:spPr>
          <a:xfrm>
            <a:off x="20" y="1282"/>
            <a:ext cx="12191980" cy="6856718"/>
          </a:xfrm>
          <a:prstGeom prst="rect">
            <a:avLst/>
          </a:prstGeom>
        </p:spPr>
      </p:pic>
    </p:spTree>
    <p:extLst>
      <p:ext uri="{BB962C8B-B14F-4D97-AF65-F5344CB8AC3E}">
        <p14:creationId xmlns:p14="http://schemas.microsoft.com/office/powerpoint/2010/main" val="142068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F32895-C78D-37BC-2964-3F90569BF152}"/>
              </a:ext>
            </a:extLst>
          </p:cNvPr>
          <p:cNvPicPr>
            <a:picLocks noChangeAspect="1"/>
          </p:cNvPicPr>
          <p:nvPr/>
        </p:nvPicPr>
        <p:blipFill>
          <a:blip r:embed="rId2"/>
          <a:stretch>
            <a:fillRect/>
          </a:stretch>
        </p:blipFill>
        <p:spPr>
          <a:xfrm>
            <a:off x="2312846" y="259015"/>
            <a:ext cx="7566308" cy="6233642"/>
          </a:xfrm>
          <a:prstGeom prst="rect">
            <a:avLst/>
          </a:prstGeom>
        </p:spPr>
      </p:pic>
    </p:spTree>
    <p:extLst>
      <p:ext uri="{BB962C8B-B14F-4D97-AF65-F5344CB8AC3E}">
        <p14:creationId xmlns:p14="http://schemas.microsoft.com/office/powerpoint/2010/main" val="388133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sitting in a desert looking at the sunset&#10;&#10;AI-generated content may be incorrect.">
            <a:extLst>
              <a:ext uri="{FF2B5EF4-FFF2-40B4-BE49-F238E27FC236}">
                <a16:creationId xmlns:a16="http://schemas.microsoft.com/office/drawing/2014/main" id="{595806D6-D0A0-279B-D7E0-B7A71463A615}"/>
              </a:ext>
            </a:extLst>
          </p:cNvPr>
          <p:cNvPicPr>
            <a:picLocks noChangeAspect="1"/>
          </p:cNvPicPr>
          <p:nvPr/>
        </p:nvPicPr>
        <p:blipFill>
          <a:blip r:embed="rId2"/>
          <a:srcRect t="15746"/>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8BFE6130-9388-6D17-BA8B-4F326BB8256B}"/>
              </a:ext>
            </a:extLst>
          </p:cNvPr>
          <p:cNvSpPr txBox="1"/>
          <p:nvPr/>
        </p:nvSpPr>
        <p:spPr>
          <a:xfrm>
            <a:off x="5404980" y="2573133"/>
            <a:ext cx="6156545"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Nexa Rust Sans-Trial Black 2" pitchFamily="2" charset="0"/>
                <a:ea typeface="+mn-ea"/>
                <a:cs typeface="+mn-cs"/>
              </a:rPr>
              <a:t>You are the god who sees!</a:t>
            </a:r>
            <a:endParaRPr kumimoji="0" lang="en-US" sz="6600" b="0" i="0" u="none" strike="noStrike" kern="1200" cap="none" spc="0" normalizeH="0" baseline="0" noProof="0" dirty="0">
              <a:ln>
                <a:noFill/>
              </a:ln>
              <a:solidFill>
                <a:srgbClr val="FFC000"/>
              </a:solidFill>
              <a:effectLst/>
              <a:uLnTx/>
              <a:uFillTx/>
              <a:latin typeface="Nexa Rust Sans-Trial Black 2" pitchFamily="2" charset="0"/>
              <a:ea typeface="+mn-ea"/>
              <a:cs typeface="+mn-cs"/>
            </a:endParaRPr>
          </a:p>
        </p:txBody>
      </p:sp>
    </p:spTree>
    <p:extLst>
      <p:ext uri="{BB962C8B-B14F-4D97-AF65-F5344CB8AC3E}">
        <p14:creationId xmlns:p14="http://schemas.microsoft.com/office/powerpoint/2010/main" val="87614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346BF-ED80-8683-B25B-64DDE4C440BF}"/>
            </a:ext>
          </a:extLst>
        </p:cNvPr>
        <p:cNvGrpSpPr/>
        <p:nvPr/>
      </p:nvGrpSpPr>
      <p:grpSpPr>
        <a:xfrm>
          <a:off x="0" y="0"/>
          <a:ext cx="0" cy="0"/>
          <a:chOff x="0" y="0"/>
          <a:chExt cx="0" cy="0"/>
        </a:xfrm>
      </p:grpSpPr>
      <p:pic>
        <p:nvPicPr>
          <p:cNvPr id="3" name="Picture 2" descr="A person sitting in a desert looking at the sunset&#10;&#10;AI-generated content may be incorrect.">
            <a:extLst>
              <a:ext uri="{FF2B5EF4-FFF2-40B4-BE49-F238E27FC236}">
                <a16:creationId xmlns:a16="http://schemas.microsoft.com/office/drawing/2014/main" id="{747AEA8F-7CED-C23D-60B7-2F6D39376E5C}"/>
              </a:ext>
            </a:extLst>
          </p:cNvPr>
          <p:cNvPicPr>
            <a:picLocks noChangeAspect="1"/>
          </p:cNvPicPr>
          <p:nvPr/>
        </p:nvPicPr>
        <p:blipFill>
          <a:blip r:embed="rId2"/>
          <a:srcRect t="22810" b="53794"/>
          <a:stretch/>
        </p:blipFill>
        <p:spPr>
          <a:xfrm>
            <a:off x="0" y="0"/>
            <a:ext cx="12191980" cy="1903956"/>
          </a:xfrm>
          <a:prstGeom prst="rect">
            <a:avLst/>
          </a:prstGeom>
        </p:spPr>
      </p:pic>
      <p:sp>
        <p:nvSpPr>
          <p:cNvPr id="5" name="Rectangle 4">
            <a:extLst>
              <a:ext uri="{FF2B5EF4-FFF2-40B4-BE49-F238E27FC236}">
                <a16:creationId xmlns:a16="http://schemas.microsoft.com/office/drawing/2014/main" id="{1CE67912-D745-6620-DF68-46A26959A85D}"/>
              </a:ext>
            </a:extLst>
          </p:cNvPr>
          <p:cNvSpPr/>
          <p:nvPr/>
        </p:nvSpPr>
        <p:spPr>
          <a:xfrm>
            <a:off x="0" y="5122"/>
            <a:ext cx="12192000" cy="1898833"/>
          </a:xfrm>
          <a:prstGeom prst="rect">
            <a:avLst/>
          </a:prstGeom>
          <a:solidFill>
            <a:schemeClr val="bg2">
              <a:lumMod val="25000"/>
              <a:alpha val="7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DAE91A63-047C-C495-1C2B-0D3C7659DD5E}"/>
              </a:ext>
            </a:extLst>
          </p:cNvPr>
          <p:cNvSpPr txBox="1"/>
          <p:nvPr/>
        </p:nvSpPr>
        <p:spPr>
          <a:xfrm>
            <a:off x="297107" y="567257"/>
            <a:ext cx="1178594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Nexa Rust Sans-Trial Black 2" pitchFamily="2" charset="0"/>
                <a:ea typeface="+mn-ea"/>
                <a:cs typeface="+mn-cs"/>
              </a:rPr>
              <a:t>God Knows Our</a:t>
            </a:r>
            <a:r>
              <a:rPr kumimoji="0" lang="en-US" sz="4400" b="0" i="0" u="none" strike="noStrike" kern="1200" cap="none" spc="0" normalizeH="0" noProof="0" dirty="0">
                <a:ln>
                  <a:noFill/>
                </a:ln>
                <a:solidFill>
                  <a:prstClr val="white"/>
                </a:solidFill>
                <a:effectLst/>
                <a:uLnTx/>
                <a:uFillTx/>
                <a:latin typeface="Nexa Rust Sans-Trial Black 2" pitchFamily="2" charset="0"/>
                <a:ea typeface="+mn-ea"/>
                <a:cs typeface="+mn-cs"/>
              </a:rPr>
              <a:t> </a:t>
            </a:r>
            <a:r>
              <a:rPr kumimoji="0" lang="en-US" sz="4400" b="0" i="0" u="none" strike="noStrike" kern="1200" cap="none" spc="0" normalizeH="0" noProof="0" dirty="0">
                <a:ln>
                  <a:noFill/>
                </a:ln>
                <a:solidFill>
                  <a:srgbClr val="FFC000"/>
                </a:solidFill>
                <a:effectLst/>
                <a:uLnTx/>
                <a:uFillTx/>
                <a:latin typeface="Nexa Rust Sans-Trial Black 2" pitchFamily="2" charset="0"/>
                <a:ea typeface="+mn-ea"/>
                <a:cs typeface="+mn-cs"/>
              </a:rPr>
              <a:t>circumstances</a:t>
            </a:r>
            <a:endParaRPr kumimoji="0" lang="en-US" sz="4400" b="0" i="0" u="none" strike="noStrike" kern="1200" cap="none" spc="0" normalizeH="0" baseline="0" noProof="0" dirty="0">
              <a:ln>
                <a:noFill/>
              </a:ln>
              <a:solidFill>
                <a:srgbClr val="FFC000"/>
              </a:solidFill>
              <a:effectLst/>
              <a:uLnTx/>
              <a:uFillTx/>
              <a:latin typeface="Nexa Rust Sans-Trial Black 2" pitchFamily="2" charset="0"/>
              <a:ea typeface="+mn-ea"/>
              <a:cs typeface="+mn-cs"/>
            </a:endParaRPr>
          </a:p>
        </p:txBody>
      </p:sp>
      <p:sp>
        <p:nvSpPr>
          <p:cNvPr id="4" name="TextBox 3">
            <a:extLst>
              <a:ext uri="{FF2B5EF4-FFF2-40B4-BE49-F238E27FC236}">
                <a16:creationId xmlns:a16="http://schemas.microsoft.com/office/drawing/2014/main" id="{DAA34D77-F3F3-F0B8-0832-3B4B12F021E5}"/>
              </a:ext>
            </a:extLst>
          </p:cNvPr>
          <p:cNvSpPr txBox="1"/>
          <p:nvPr/>
        </p:nvSpPr>
        <p:spPr>
          <a:xfrm>
            <a:off x="198850" y="2769306"/>
            <a:ext cx="3471275" cy="3108543"/>
          </a:xfrm>
          <a:prstGeom prst="rect">
            <a:avLst/>
          </a:prstGeom>
          <a:noFill/>
        </p:spPr>
        <p:txBody>
          <a:bodyPr wrap="square">
            <a:spAutoFit/>
          </a:bodyPr>
          <a:lstStyle/>
          <a:p>
            <a:pPr algn="r"/>
            <a:r>
              <a:rPr lang="en-US" sz="2800" dirty="0">
                <a:solidFill>
                  <a:srgbClr val="292F33"/>
                </a:solidFill>
                <a:latin typeface="Times New Roman" panose="02020603050405020304" pitchFamily="18" charset="0"/>
                <a:cs typeface="Times New Roman" panose="02020603050405020304" pitchFamily="18" charset="0"/>
              </a:rPr>
              <a:t>“…the eyes of the LORD run to and </a:t>
            </a:r>
            <a:r>
              <a:rPr lang="en-US" sz="2800" dirty="0" err="1">
                <a:solidFill>
                  <a:srgbClr val="292F33"/>
                </a:solidFill>
                <a:latin typeface="Times New Roman" panose="02020603050405020304" pitchFamily="18" charset="0"/>
                <a:cs typeface="Times New Roman" panose="02020603050405020304" pitchFamily="18" charset="0"/>
              </a:rPr>
              <a:t>fro</a:t>
            </a:r>
            <a:r>
              <a:rPr lang="en-US" sz="2800" dirty="0">
                <a:solidFill>
                  <a:srgbClr val="292F33"/>
                </a:solidFill>
                <a:latin typeface="Times New Roman" panose="02020603050405020304" pitchFamily="18" charset="0"/>
                <a:cs typeface="Times New Roman" panose="02020603050405020304" pitchFamily="18" charset="0"/>
              </a:rPr>
              <a:t> throughout the whole earth, to give strong support to those whose heart is blameless toward him.” </a:t>
            </a:r>
            <a:endParaRPr lang="en-US"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ECB55618-AB5F-BCDD-88E6-626A9C77748C}"/>
              </a:ext>
            </a:extLst>
          </p:cNvPr>
          <p:cNvSpPr txBox="1"/>
          <p:nvPr/>
        </p:nvSpPr>
        <p:spPr>
          <a:xfrm>
            <a:off x="588723" y="2322947"/>
            <a:ext cx="3081402" cy="584775"/>
          </a:xfrm>
          <a:prstGeom prst="rect">
            <a:avLst/>
          </a:prstGeom>
          <a:noFill/>
        </p:spPr>
        <p:txBody>
          <a:bodyPr wrap="square" rtlCol="0">
            <a:spAutoFit/>
          </a:bodyPr>
          <a:lstStyle/>
          <a:p>
            <a:pPr algn="r"/>
            <a:r>
              <a:rPr lang="en-US" sz="3200" dirty="0">
                <a:solidFill>
                  <a:srgbClr val="C00000"/>
                </a:solidFill>
                <a:latin typeface="Bebas Neue" panose="020B0606020202050201" pitchFamily="34" charset="0"/>
              </a:rPr>
              <a:t>2</a:t>
            </a:r>
            <a:r>
              <a:rPr lang="en-US" sz="3200" baseline="30000" dirty="0">
                <a:solidFill>
                  <a:srgbClr val="C00000"/>
                </a:solidFill>
                <a:latin typeface="Bebas Neue" panose="020B0606020202050201" pitchFamily="34" charset="0"/>
              </a:rPr>
              <a:t>nd</a:t>
            </a:r>
            <a:r>
              <a:rPr lang="en-US" sz="3200" dirty="0">
                <a:solidFill>
                  <a:srgbClr val="C00000"/>
                </a:solidFill>
                <a:latin typeface="Bebas Neue" panose="020B0606020202050201" pitchFamily="34" charset="0"/>
              </a:rPr>
              <a:t> Chronicles 16:9</a:t>
            </a:r>
          </a:p>
        </p:txBody>
      </p:sp>
      <p:cxnSp>
        <p:nvCxnSpPr>
          <p:cNvPr id="7" name="Straight Connector 6">
            <a:extLst>
              <a:ext uri="{FF2B5EF4-FFF2-40B4-BE49-F238E27FC236}">
                <a16:creationId xmlns:a16="http://schemas.microsoft.com/office/drawing/2014/main" id="{653003F0-697A-B75F-3716-07E2AA2B839B}"/>
              </a:ext>
            </a:extLst>
          </p:cNvPr>
          <p:cNvCxnSpPr/>
          <p:nvPr/>
        </p:nvCxnSpPr>
        <p:spPr>
          <a:xfrm>
            <a:off x="3782860" y="2192055"/>
            <a:ext cx="0" cy="4039644"/>
          </a:xfrm>
          <a:prstGeom prst="line">
            <a:avLst/>
          </a:prstGeom>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9CFF791A-0C98-BC51-994E-DAB79708EDAC}"/>
              </a:ext>
            </a:extLst>
          </p:cNvPr>
          <p:cNvSpPr txBox="1"/>
          <p:nvPr/>
        </p:nvSpPr>
        <p:spPr>
          <a:xfrm>
            <a:off x="4434214" y="2192055"/>
            <a:ext cx="7302674" cy="523220"/>
          </a:xfrm>
          <a:prstGeom prst="rect">
            <a:avLst/>
          </a:prstGeom>
          <a:noFill/>
        </p:spPr>
        <p:txBody>
          <a:bodyPr wrap="square" rtlCol="0">
            <a:spAutoFit/>
          </a:bodyPr>
          <a:lstStyle/>
          <a:p>
            <a:r>
              <a:rPr lang="en-US" sz="2800" dirty="0">
                <a:solidFill>
                  <a:srgbClr val="C00000"/>
                </a:solidFill>
                <a:latin typeface="Source Sans Pro SemiBold" panose="020B0603030403020204" pitchFamily="34" charset="0"/>
                <a:ea typeface="Source Sans Pro SemiBold" panose="020B0603030403020204" pitchFamily="34" charset="0"/>
              </a:rPr>
              <a:t>Proverbs 5:21; Matthew 6:4; Psalm 68:5-6 </a:t>
            </a:r>
          </a:p>
        </p:txBody>
      </p:sp>
      <p:sp>
        <p:nvSpPr>
          <p:cNvPr id="9" name="TextBox 8">
            <a:extLst>
              <a:ext uri="{FF2B5EF4-FFF2-40B4-BE49-F238E27FC236}">
                <a16:creationId xmlns:a16="http://schemas.microsoft.com/office/drawing/2014/main" id="{08BFF5BC-3F3F-EC2F-7A04-75837621608D}"/>
              </a:ext>
            </a:extLst>
          </p:cNvPr>
          <p:cNvSpPr txBox="1"/>
          <p:nvPr/>
        </p:nvSpPr>
        <p:spPr>
          <a:xfrm>
            <a:off x="4434214" y="2867675"/>
            <a:ext cx="643837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Even if no one else sees you, know that God sees</a:t>
            </a:r>
          </a:p>
        </p:txBody>
      </p:sp>
      <p:sp>
        <p:nvSpPr>
          <p:cNvPr id="10" name="TextBox 9">
            <a:extLst>
              <a:ext uri="{FF2B5EF4-FFF2-40B4-BE49-F238E27FC236}">
                <a16:creationId xmlns:a16="http://schemas.microsoft.com/office/drawing/2014/main" id="{345DD46B-10D2-0041-9298-54EC04F138D4}"/>
              </a:ext>
            </a:extLst>
          </p:cNvPr>
          <p:cNvSpPr txBox="1"/>
          <p:nvPr/>
        </p:nvSpPr>
        <p:spPr>
          <a:xfrm>
            <a:off x="4434214" y="4047209"/>
            <a:ext cx="643837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He may not act immediately, but He knows immediately!</a:t>
            </a:r>
          </a:p>
        </p:txBody>
      </p:sp>
      <p:sp>
        <p:nvSpPr>
          <p:cNvPr id="11" name="TextBox 10">
            <a:extLst>
              <a:ext uri="{FF2B5EF4-FFF2-40B4-BE49-F238E27FC236}">
                <a16:creationId xmlns:a16="http://schemas.microsoft.com/office/drawing/2014/main" id="{89D42479-D4CF-E50B-FBAF-9297F8F30D0C}"/>
              </a:ext>
            </a:extLst>
          </p:cNvPr>
          <p:cNvSpPr txBox="1"/>
          <p:nvPr/>
        </p:nvSpPr>
        <p:spPr>
          <a:xfrm>
            <a:off x="4434214" y="5226744"/>
            <a:ext cx="643837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Think of the contrast with </a:t>
            </a:r>
            <a:r>
              <a:rPr lang="en-US" sz="2800" i="1" dirty="0">
                <a:latin typeface="Source Sans Pro SemiBold" panose="020B0603030403020204" pitchFamily="34" charset="0"/>
                <a:ea typeface="Source Sans Pro SemiBold" panose="020B0603030403020204" pitchFamily="34" charset="0"/>
              </a:rPr>
              <a:t>false gods </a:t>
            </a:r>
            <a:r>
              <a:rPr lang="en-US" sz="2800" dirty="0">
                <a:latin typeface="Source Sans Pro SemiBold" panose="020B0603030403020204" pitchFamily="34" charset="0"/>
                <a:ea typeface="Source Sans Pro SemiBold" panose="020B0603030403020204" pitchFamily="34" charset="0"/>
              </a:rPr>
              <a:t>or </a:t>
            </a:r>
            <a:r>
              <a:rPr lang="en-US" sz="2800" i="1" dirty="0">
                <a:latin typeface="Source Sans Pro SemiBold" panose="020B0603030403020204" pitchFamily="34" charset="0"/>
                <a:ea typeface="Source Sans Pro SemiBold" panose="020B0603030403020204" pitchFamily="34" charset="0"/>
              </a:rPr>
              <a:t>things of the world</a:t>
            </a:r>
          </a:p>
        </p:txBody>
      </p:sp>
    </p:spTree>
    <p:extLst>
      <p:ext uri="{BB962C8B-B14F-4D97-AF65-F5344CB8AC3E}">
        <p14:creationId xmlns:p14="http://schemas.microsoft.com/office/powerpoint/2010/main" val="46378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1668C-E054-6A60-775E-631E04564BB4}"/>
            </a:ext>
          </a:extLst>
        </p:cNvPr>
        <p:cNvGrpSpPr/>
        <p:nvPr/>
      </p:nvGrpSpPr>
      <p:grpSpPr>
        <a:xfrm>
          <a:off x="0" y="0"/>
          <a:ext cx="0" cy="0"/>
          <a:chOff x="0" y="0"/>
          <a:chExt cx="0" cy="0"/>
        </a:xfrm>
      </p:grpSpPr>
      <p:pic>
        <p:nvPicPr>
          <p:cNvPr id="3" name="Picture 2" descr="A person sitting in a desert looking at the sunset&#10;&#10;AI-generated content may be incorrect.">
            <a:extLst>
              <a:ext uri="{FF2B5EF4-FFF2-40B4-BE49-F238E27FC236}">
                <a16:creationId xmlns:a16="http://schemas.microsoft.com/office/drawing/2014/main" id="{BB7335EE-2B1F-4788-3A26-6A9DBFEC2598}"/>
              </a:ext>
            </a:extLst>
          </p:cNvPr>
          <p:cNvPicPr>
            <a:picLocks noChangeAspect="1"/>
          </p:cNvPicPr>
          <p:nvPr/>
        </p:nvPicPr>
        <p:blipFill>
          <a:blip r:embed="rId2"/>
          <a:srcRect t="22810" b="53794"/>
          <a:stretch/>
        </p:blipFill>
        <p:spPr>
          <a:xfrm>
            <a:off x="0" y="0"/>
            <a:ext cx="12191980" cy="1903956"/>
          </a:xfrm>
          <a:prstGeom prst="rect">
            <a:avLst/>
          </a:prstGeom>
        </p:spPr>
      </p:pic>
      <p:sp>
        <p:nvSpPr>
          <p:cNvPr id="5" name="Rectangle 4">
            <a:extLst>
              <a:ext uri="{FF2B5EF4-FFF2-40B4-BE49-F238E27FC236}">
                <a16:creationId xmlns:a16="http://schemas.microsoft.com/office/drawing/2014/main" id="{B55F34E2-1E48-9C3D-F616-A2C809A1AC88}"/>
              </a:ext>
            </a:extLst>
          </p:cNvPr>
          <p:cNvSpPr/>
          <p:nvPr/>
        </p:nvSpPr>
        <p:spPr>
          <a:xfrm>
            <a:off x="0" y="5122"/>
            <a:ext cx="12192000" cy="1898833"/>
          </a:xfrm>
          <a:prstGeom prst="rect">
            <a:avLst/>
          </a:prstGeom>
          <a:solidFill>
            <a:schemeClr val="bg2">
              <a:lumMod val="25000"/>
              <a:alpha val="7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541391D4-9732-F3BF-6E6C-77F1552861E1}"/>
              </a:ext>
            </a:extLst>
          </p:cNvPr>
          <p:cNvSpPr txBox="1"/>
          <p:nvPr/>
        </p:nvSpPr>
        <p:spPr>
          <a:xfrm>
            <a:off x="278318" y="549264"/>
            <a:ext cx="1178594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Nexa Rust Sans-Trial Black 2" pitchFamily="2" charset="0"/>
                <a:ea typeface="+mn-ea"/>
                <a:cs typeface="+mn-cs"/>
              </a:rPr>
              <a:t>God Knows Our</a:t>
            </a:r>
            <a:r>
              <a:rPr kumimoji="0" lang="en-US" sz="4800" b="0" i="0" u="none" strike="noStrike" kern="1200" cap="none" spc="0" normalizeH="0" noProof="0" dirty="0">
                <a:ln>
                  <a:noFill/>
                </a:ln>
                <a:solidFill>
                  <a:prstClr val="white"/>
                </a:solidFill>
                <a:effectLst/>
                <a:uLnTx/>
                <a:uFillTx/>
                <a:latin typeface="Nexa Rust Sans-Trial Black 2" pitchFamily="2" charset="0"/>
                <a:ea typeface="+mn-ea"/>
                <a:cs typeface="+mn-cs"/>
              </a:rPr>
              <a:t> </a:t>
            </a:r>
            <a:r>
              <a:rPr kumimoji="0" lang="en-US" sz="4800" b="0" i="0" u="none" strike="noStrike" kern="1200" cap="none" spc="0" normalizeH="0" noProof="0" dirty="0">
                <a:ln>
                  <a:noFill/>
                </a:ln>
                <a:solidFill>
                  <a:srgbClr val="FFC000"/>
                </a:solidFill>
                <a:effectLst/>
                <a:uLnTx/>
                <a:uFillTx/>
                <a:latin typeface="Nexa Rust Sans-Trial Black 2" pitchFamily="2" charset="0"/>
                <a:ea typeface="+mn-ea"/>
                <a:cs typeface="+mn-cs"/>
              </a:rPr>
              <a:t>weaknesses</a:t>
            </a:r>
            <a:endParaRPr kumimoji="0" lang="en-US" sz="4800" b="0" i="0" u="none" strike="noStrike" kern="1200" cap="none" spc="0" normalizeH="0" baseline="0" noProof="0" dirty="0">
              <a:ln>
                <a:noFill/>
              </a:ln>
              <a:solidFill>
                <a:srgbClr val="FFC000"/>
              </a:solidFill>
              <a:effectLst/>
              <a:uLnTx/>
              <a:uFillTx/>
              <a:latin typeface="Nexa Rust Sans-Trial Black 2" pitchFamily="2" charset="0"/>
              <a:ea typeface="+mn-ea"/>
              <a:cs typeface="+mn-cs"/>
            </a:endParaRPr>
          </a:p>
        </p:txBody>
      </p:sp>
      <p:sp>
        <p:nvSpPr>
          <p:cNvPr id="15" name="TextBox 14">
            <a:extLst>
              <a:ext uri="{FF2B5EF4-FFF2-40B4-BE49-F238E27FC236}">
                <a16:creationId xmlns:a16="http://schemas.microsoft.com/office/drawing/2014/main" id="{476D36E2-3287-8FA6-1B02-57E5253D33C9}"/>
              </a:ext>
            </a:extLst>
          </p:cNvPr>
          <p:cNvSpPr txBox="1"/>
          <p:nvPr/>
        </p:nvSpPr>
        <p:spPr>
          <a:xfrm>
            <a:off x="198850" y="2769306"/>
            <a:ext cx="3471275" cy="3539430"/>
          </a:xfrm>
          <a:prstGeom prst="rect">
            <a:avLst/>
          </a:prstGeom>
          <a:noFill/>
        </p:spPr>
        <p:txBody>
          <a:bodyPr wrap="square">
            <a:spAutoFit/>
          </a:bodyPr>
          <a:lstStyle/>
          <a:p>
            <a:pPr marR="0" algn="r" rtl="0"/>
            <a:r>
              <a:rPr lang="en-US" sz="2800" b="0" i="0" u="none" strike="noStrike" baseline="0" dirty="0">
                <a:solidFill>
                  <a:srgbClr val="292F33"/>
                </a:solidFill>
                <a:latin typeface="Times New Roman" panose="02020603050405020304" pitchFamily="18" charset="0"/>
                <a:cs typeface="Times New Roman" panose="02020603050405020304" pitchFamily="18" charset="0"/>
              </a:rPr>
              <a:t>As a father shows compassion to his children, so the LORD shows compassion to those who fear him. For he knows our frame; he remembers that we are dust. </a:t>
            </a:r>
            <a:endParaRPr lang="en-US" sz="28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7570B853-9209-5074-2C94-B7399A17DEE6}"/>
              </a:ext>
            </a:extLst>
          </p:cNvPr>
          <p:cNvSpPr txBox="1"/>
          <p:nvPr/>
        </p:nvSpPr>
        <p:spPr>
          <a:xfrm>
            <a:off x="1077237" y="2322947"/>
            <a:ext cx="2592888" cy="584775"/>
          </a:xfrm>
          <a:prstGeom prst="rect">
            <a:avLst/>
          </a:prstGeom>
          <a:noFill/>
        </p:spPr>
        <p:txBody>
          <a:bodyPr wrap="square" rtlCol="0">
            <a:spAutoFit/>
          </a:bodyPr>
          <a:lstStyle/>
          <a:p>
            <a:pPr algn="r"/>
            <a:r>
              <a:rPr lang="en-US" sz="3200" dirty="0">
                <a:solidFill>
                  <a:srgbClr val="C00000"/>
                </a:solidFill>
                <a:latin typeface="Bebas Neue" panose="020B0606020202050201" pitchFamily="34" charset="0"/>
              </a:rPr>
              <a:t>Psalm 103:13-14</a:t>
            </a:r>
          </a:p>
        </p:txBody>
      </p:sp>
      <p:cxnSp>
        <p:nvCxnSpPr>
          <p:cNvPr id="18" name="Straight Connector 17">
            <a:extLst>
              <a:ext uri="{FF2B5EF4-FFF2-40B4-BE49-F238E27FC236}">
                <a16:creationId xmlns:a16="http://schemas.microsoft.com/office/drawing/2014/main" id="{29E79D00-DF57-3B05-D9E8-D889B27855FE}"/>
              </a:ext>
            </a:extLst>
          </p:cNvPr>
          <p:cNvCxnSpPr/>
          <p:nvPr/>
        </p:nvCxnSpPr>
        <p:spPr>
          <a:xfrm>
            <a:off x="3782860" y="2192055"/>
            <a:ext cx="0" cy="4039644"/>
          </a:xfrm>
          <a:prstGeom prst="line">
            <a:avLst/>
          </a:prstGeom>
        </p:spPr>
        <p:style>
          <a:lnRef idx="2">
            <a:schemeClr val="dk1"/>
          </a:lnRef>
          <a:fillRef idx="0">
            <a:schemeClr val="dk1"/>
          </a:fillRef>
          <a:effectRef idx="1">
            <a:schemeClr val="dk1"/>
          </a:effectRef>
          <a:fontRef idx="minor">
            <a:schemeClr val="tx1"/>
          </a:fontRef>
        </p:style>
      </p:cxnSp>
      <p:sp>
        <p:nvSpPr>
          <p:cNvPr id="19" name="TextBox 18">
            <a:extLst>
              <a:ext uri="{FF2B5EF4-FFF2-40B4-BE49-F238E27FC236}">
                <a16:creationId xmlns:a16="http://schemas.microsoft.com/office/drawing/2014/main" id="{4B618C65-1E27-55A0-9C52-D626D281BF32}"/>
              </a:ext>
            </a:extLst>
          </p:cNvPr>
          <p:cNvSpPr txBox="1"/>
          <p:nvPr/>
        </p:nvSpPr>
        <p:spPr>
          <a:xfrm>
            <a:off x="4434214" y="2192055"/>
            <a:ext cx="6438375" cy="523220"/>
          </a:xfrm>
          <a:prstGeom prst="rect">
            <a:avLst/>
          </a:prstGeom>
          <a:noFill/>
        </p:spPr>
        <p:txBody>
          <a:bodyPr wrap="square" rtlCol="0">
            <a:spAutoFit/>
          </a:bodyPr>
          <a:lstStyle/>
          <a:p>
            <a:r>
              <a:rPr lang="en-US" sz="2800" dirty="0">
                <a:solidFill>
                  <a:srgbClr val="C00000"/>
                </a:solidFill>
                <a:latin typeface="Source Sans Pro SemiBold" panose="020B0603030403020204" pitchFamily="34" charset="0"/>
                <a:ea typeface="Source Sans Pro SemiBold" panose="020B0603030403020204" pitchFamily="34" charset="0"/>
              </a:rPr>
              <a:t>Hebrews 2:17-18; 4:14-16; 1</a:t>
            </a:r>
            <a:r>
              <a:rPr lang="en-US" sz="2800" baseline="30000" dirty="0">
                <a:solidFill>
                  <a:srgbClr val="C00000"/>
                </a:solidFill>
                <a:latin typeface="Source Sans Pro SemiBold" panose="020B0603030403020204" pitchFamily="34" charset="0"/>
                <a:ea typeface="Source Sans Pro SemiBold" panose="020B0603030403020204" pitchFamily="34" charset="0"/>
              </a:rPr>
              <a:t>st</a:t>
            </a:r>
            <a:r>
              <a:rPr lang="en-US" sz="2800" dirty="0">
                <a:solidFill>
                  <a:srgbClr val="C00000"/>
                </a:solidFill>
                <a:latin typeface="Source Sans Pro SemiBold" panose="020B0603030403020204" pitchFamily="34" charset="0"/>
                <a:ea typeface="Source Sans Pro SemiBold" panose="020B0603030403020204" pitchFamily="34" charset="0"/>
              </a:rPr>
              <a:t> Cor. 10:13 </a:t>
            </a:r>
          </a:p>
        </p:txBody>
      </p:sp>
      <p:sp>
        <p:nvSpPr>
          <p:cNvPr id="20" name="TextBox 19">
            <a:extLst>
              <a:ext uri="{FF2B5EF4-FFF2-40B4-BE49-F238E27FC236}">
                <a16:creationId xmlns:a16="http://schemas.microsoft.com/office/drawing/2014/main" id="{0503ABA8-C79A-9638-FBBB-71B2867C48AD}"/>
              </a:ext>
            </a:extLst>
          </p:cNvPr>
          <p:cNvSpPr txBox="1"/>
          <p:nvPr/>
        </p:nvSpPr>
        <p:spPr>
          <a:xfrm>
            <a:off x="4434214" y="2867675"/>
            <a:ext cx="643837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God did the unimaginable – He became a man to experience our life</a:t>
            </a:r>
          </a:p>
        </p:txBody>
      </p:sp>
      <p:sp>
        <p:nvSpPr>
          <p:cNvPr id="21" name="TextBox 20">
            <a:extLst>
              <a:ext uri="{FF2B5EF4-FFF2-40B4-BE49-F238E27FC236}">
                <a16:creationId xmlns:a16="http://schemas.microsoft.com/office/drawing/2014/main" id="{A061A3CE-83D1-76BB-0F96-A01D7C4C9223}"/>
              </a:ext>
            </a:extLst>
          </p:cNvPr>
          <p:cNvSpPr txBox="1"/>
          <p:nvPr/>
        </p:nvSpPr>
        <p:spPr>
          <a:xfrm>
            <a:off x="4434214" y="4047209"/>
            <a:ext cx="643837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Whatever you are going through, he lived it too!</a:t>
            </a:r>
          </a:p>
        </p:txBody>
      </p:sp>
      <p:sp>
        <p:nvSpPr>
          <p:cNvPr id="22" name="TextBox 21">
            <a:extLst>
              <a:ext uri="{FF2B5EF4-FFF2-40B4-BE49-F238E27FC236}">
                <a16:creationId xmlns:a16="http://schemas.microsoft.com/office/drawing/2014/main" id="{EFBCFDAB-A362-A861-6310-D3BF740A23A7}"/>
              </a:ext>
            </a:extLst>
          </p:cNvPr>
          <p:cNvSpPr txBox="1"/>
          <p:nvPr/>
        </p:nvSpPr>
        <p:spPr>
          <a:xfrm>
            <a:off x="4434214" y="5226744"/>
            <a:ext cx="643837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Because he understands us, he has care and compassion and forgiveness</a:t>
            </a:r>
          </a:p>
        </p:txBody>
      </p:sp>
    </p:spTree>
    <p:extLst>
      <p:ext uri="{BB962C8B-B14F-4D97-AF65-F5344CB8AC3E}">
        <p14:creationId xmlns:p14="http://schemas.microsoft.com/office/powerpoint/2010/main" val="232806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69FA8-822E-DBCE-C1F2-F6620FB6C4B9}"/>
            </a:ext>
          </a:extLst>
        </p:cNvPr>
        <p:cNvGrpSpPr/>
        <p:nvPr/>
      </p:nvGrpSpPr>
      <p:grpSpPr>
        <a:xfrm>
          <a:off x="0" y="0"/>
          <a:ext cx="0" cy="0"/>
          <a:chOff x="0" y="0"/>
          <a:chExt cx="0" cy="0"/>
        </a:xfrm>
      </p:grpSpPr>
      <p:pic>
        <p:nvPicPr>
          <p:cNvPr id="3" name="Picture 2" descr="A person sitting in a desert looking at the sunset&#10;&#10;AI-generated content may be incorrect.">
            <a:extLst>
              <a:ext uri="{FF2B5EF4-FFF2-40B4-BE49-F238E27FC236}">
                <a16:creationId xmlns:a16="http://schemas.microsoft.com/office/drawing/2014/main" id="{ECA0F80D-D218-2DED-687B-590C495AA55E}"/>
              </a:ext>
            </a:extLst>
          </p:cNvPr>
          <p:cNvPicPr>
            <a:picLocks noChangeAspect="1"/>
          </p:cNvPicPr>
          <p:nvPr/>
        </p:nvPicPr>
        <p:blipFill>
          <a:blip r:embed="rId2"/>
          <a:srcRect t="22810" b="53794"/>
          <a:stretch/>
        </p:blipFill>
        <p:spPr>
          <a:xfrm>
            <a:off x="0" y="0"/>
            <a:ext cx="12191980" cy="1903956"/>
          </a:xfrm>
          <a:prstGeom prst="rect">
            <a:avLst/>
          </a:prstGeom>
        </p:spPr>
      </p:pic>
      <p:sp>
        <p:nvSpPr>
          <p:cNvPr id="5" name="Rectangle 4">
            <a:extLst>
              <a:ext uri="{FF2B5EF4-FFF2-40B4-BE49-F238E27FC236}">
                <a16:creationId xmlns:a16="http://schemas.microsoft.com/office/drawing/2014/main" id="{B3935F02-2D75-4C4C-E46C-1929236A1D0A}"/>
              </a:ext>
            </a:extLst>
          </p:cNvPr>
          <p:cNvSpPr/>
          <p:nvPr/>
        </p:nvSpPr>
        <p:spPr>
          <a:xfrm>
            <a:off x="0" y="5122"/>
            <a:ext cx="12192000" cy="1898833"/>
          </a:xfrm>
          <a:prstGeom prst="rect">
            <a:avLst/>
          </a:prstGeom>
          <a:solidFill>
            <a:schemeClr val="bg2">
              <a:lumMod val="25000"/>
              <a:alpha val="7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640657E7-5095-5A9A-2B8B-D2D452F548EB}"/>
              </a:ext>
            </a:extLst>
          </p:cNvPr>
          <p:cNvSpPr txBox="1"/>
          <p:nvPr/>
        </p:nvSpPr>
        <p:spPr>
          <a:xfrm>
            <a:off x="278318" y="549264"/>
            <a:ext cx="1178594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Nexa Rust Sans-Trial Black 2" pitchFamily="2" charset="0"/>
                <a:ea typeface="+mn-ea"/>
                <a:cs typeface="+mn-cs"/>
              </a:rPr>
              <a:t>God Knows Our</a:t>
            </a:r>
            <a:r>
              <a:rPr kumimoji="0" lang="en-US" sz="4800" b="0" i="0" u="none" strike="noStrike" kern="1200" cap="none" spc="0" normalizeH="0" noProof="0" dirty="0">
                <a:ln>
                  <a:noFill/>
                </a:ln>
                <a:solidFill>
                  <a:prstClr val="white"/>
                </a:solidFill>
                <a:effectLst/>
                <a:uLnTx/>
                <a:uFillTx/>
                <a:latin typeface="Nexa Rust Sans-Trial Black 2" pitchFamily="2" charset="0"/>
                <a:ea typeface="+mn-ea"/>
                <a:cs typeface="+mn-cs"/>
              </a:rPr>
              <a:t> </a:t>
            </a:r>
            <a:r>
              <a:rPr kumimoji="0" lang="en-US" sz="4800" b="0" i="0" u="none" strike="noStrike" kern="1200" cap="none" spc="0" normalizeH="0" noProof="0" dirty="0">
                <a:ln>
                  <a:noFill/>
                </a:ln>
                <a:solidFill>
                  <a:srgbClr val="FFC000"/>
                </a:solidFill>
                <a:effectLst/>
                <a:uLnTx/>
                <a:uFillTx/>
                <a:latin typeface="Nexa Rust Sans-Trial Black 2" pitchFamily="2" charset="0"/>
                <a:ea typeface="+mn-ea"/>
                <a:cs typeface="+mn-cs"/>
              </a:rPr>
              <a:t>Future</a:t>
            </a:r>
            <a:endParaRPr kumimoji="0" lang="en-US" sz="4800" b="0" i="0" u="none" strike="noStrike" kern="1200" cap="none" spc="0" normalizeH="0" baseline="0" noProof="0" dirty="0">
              <a:ln>
                <a:noFill/>
              </a:ln>
              <a:solidFill>
                <a:srgbClr val="FFC000"/>
              </a:solidFill>
              <a:effectLst/>
              <a:uLnTx/>
              <a:uFillTx/>
              <a:latin typeface="Nexa Rust Sans-Trial Black 2" pitchFamily="2" charset="0"/>
              <a:ea typeface="+mn-ea"/>
              <a:cs typeface="+mn-cs"/>
            </a:endParaRPr>
          </a:p>
        </p:txBody>
      </p:sp>
      <p:sp>
        <p:nvSpPr>
          <p:cNvPr id="4" name="TextBox 3">
            <a:extLst>
              <a:ext uri="{FF2B5EF4-FFF2-40B4-BE49-F238E27FC236}">
                <a16:creationId xmlns:a16="http://schemas.microsoft.com/office/drawing/2014/main" id="{AEE98F4A-E75B-CDB0-E1E8-BA423EF3383C}"/>
              </a:ext>
            </a:extLst>
          </p:cNvPr>
          <p:cNvSpPr txBox="1"/>
          <p:nvPr/>
        </p:nvSpPr>
        <p:spPr>
          <a:xfrm>
            <a:off x="50104" y="2769306"/>
            <a:ext cx="3620021" cy="3108543"/>
          </a:xfrm>
          <a:prstGeom prst="rect">
            <a:avLst/>
          </a:prstGeom>
          <a:noFill/>
        </p:spPr>
        <p:txBody>
          <a:bodyPr wrap="square">
            <a:spAutoFit/>
          </a:bodyPr>
          <a:lstStyle/>
          <a:p>
            <a:pPr algn="r"/>
            <a:r>
              <a:rPr lang="en-US" sz="2800" dirty="0">
                <a:solidFill>
                  <a:srgbClr val="292F33"/>
                </a:solidFill>
                <a:latin typeface="Times New Roman" panose="02020603050405020304" pitchFamily="18" charset="0"/>
                <a:cs typeface="Times New Roman" panose="02020603050405020304" pitchFamily="18" charset="0"/>
              </a:rPr>
              <a:t>The following night the Lord stood by him and said, “Take courage, for as you have testified to the facts about me in Jerusalem, so you must testify also in Rome.” </a:t>
            </a:r>
            <a:endParaRPr lang="en-US"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9877DA7-40FF-333F-CE97-316E0A76FDEC}"/>
              </a:ext>
            </a:extLst>
          </p:cNvPr>
          <p:cNvSpPr txBox="1"/>
          <p:nvPr/>
        </p:nvSpPr>
        <p:spPr>
          <a:xfrm>
            <a:off x="1077237" y="2322947"/>
            <a:ext cx="2592888" cy="584775"/>
          </a:xfrm>
          <a:prstGeom prst="rect">
            <a:avLst/>
          </a:prstGeom>
          <a:noFill/>
        </p:spPr>
        <p:txBody>
          <a:bodyPr wrap="square" rtlCol="0">
            <a:spAutoFit/>
          </a:bodyPr>
          <a:lstStyle/>
          <a:p>
            <a:pPr algn="r"/>
            <a:r>
              <a:rPr lang="en-US" sz="3200" dirty="0">
                <a:solidFill>
                  <a:srgbClr val="C00000"/>
                </a:solidFill>
                <a:latin typeface="Bebas Neue" panose="020B0606020202050201" pitchFamily="34" charset="0"/>
              </a:rPr>
              <a:t>Acts 23:11</a:t>
            </a:r>
          </a:p>
        </p:txBody>
      </p:sp>
      <p:cxnSp>
        <p:nvCxnSpPr>
          <p:cNvPr id="7" name="Straight Connector 6">
            <a:extLst>
              <a:ext uri="{FF2B5EF4-FFF2-40B4-BE49-F238E27FC236}">
                <a16:creationId xmlns:a16="http://schemas.microsoft.com/office/drawing/2014/main" id="{A88A10ED-0D9A-6109-E7A1-24027EE086AC}"/>
              </a:ext>
            </a:extLst>
          </p:cNvPr>
          <p:cNvCxnSpPr/>
          <p:nvPr/>
        </p:nvCxnSpPr>
        <p:spPr>
          <a:xfrm>
            <a:off x="3782860" y="2192055"/>
            <a:ext cx="0" cy="4039644"/>
          </a:xfrm>
          <a:prstGeom prst="line">
            <a:avLst/>
          </a:prstGeom>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BAB1CC38-57CD-48B2-7C04-A0CBA8F97F4B}"/>
              </a:ext>
            </a:extLst>
          </p:cNvPr>
          <p:cNvSpPr txBox="1"/>
          <p:nvPr/>
        </p:nvSpPr>
        <p:spPr>
          <a:xfrm>
            <a:off x="4434214" y="2192055"/>
            <a:ext cx="6438375" cy="523220"/>
          </a:xfrm>
          <a:prstGeom prst="rect">
            <a:avLst/>
          </a:prstGeom>
          <a:noFill/>
        </p:spPr>
        <p:txBody>
          <a:bodyPr wrap="square" rtlCol="0">
            <a:spAutoFit/>
          </a:bodyPr>
          <a:lstStyle/>
          <a:p>
            <a:r>
              <a:rPr lang="en-US" sz="2800" dirty="0">
                <a:solidFill>
                  <a:srgbClr val="C00000"/>
                </a:solidFill>
                <a:latin typeface="Source Sans Pro SemiBold" panose="020B0603030403020204" pitchFamily="34" charset="0"/>
                <a:ea typeface="Source Sans Pro SemiBold" panose="020B0603030403020204" pitchFamily="34" charset="0"/>
              </a:rPr>
              <a:t>Genesis 21:16-21; Romans 8:27-28</a:t>
            </a:r>
          </a:p>
        </p:txBody>
      </p:sp>
      <p:sp>
        <p:nvSpPr>
          <p:cNvPr id="9" name="TextBox 8">
            <a:extLst>
              <a:ext uri="{FF2B5EF4-FFF2-40B4-BE49-F238E27FC236}">
                <a16:creationId xmlns:a16="http://schemas.microsoft.com/office/drawing/2014/main" id="{CDB38E19-5009-D3B5-CD5E-F3EB7B39EADD}"/>
              </a:ext>
            </a:extLst>
          </p:cNvPr>
          <p:cNvSpPr txBox="1"/>
          <p:nvPr/>
        </p:nvSpPr>
        <p:spPr>
          <a:xfrm>
            <a:off x="4434214" y="2867675"/>
            <a:ext cx="643837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God isn’t limited to knowledge of our </a:t>
            </a:r>
            <a:r>
              <a:rPr lang="en-US" sz="2800" i="1" dirty="0">
                <a:latin typeface="Source Sans Pro SemiBold" panose="020B0603030403020204" pitchFamily="34" charset="0"/>
                <a:ea typeface="Source Sans Pro SemiBold" panose="020B0603030403020204" pitchFamily="34" charset="0"/>
              </a:rPr>
              <a:t>present</a:t>
            </a:r>
            <a:r>
              <a:rPr lang="en-US" sz="2800" dirty="0">
                <a:latin typeface="Source Sans Pro SemiBold" panose="020B0603030403020204" pitchFamily="34" charset="0"/>
                <a:ea typeface="Source Sans Pro SemiBold" panose="020B0603030403020204" pitchFamily="34" charset="0"/>
              </a:rPr>
              <a:t> circumstances</a:t>
            </a:r>
          </a:p>
        </p:txBody>
      </p:sp>
      <p:sp>
        <p:nvSpPr>
          <p:cNvPr id="10" name="TextBox 9">
            <a:extLst>
              <a:ext uri="{FF2B5EF4-FFF2-40B4-BE49-F238E27FC236}">
                <a16:creationId xmlns:a16="http://schemas.microsoft.com/office/drawing/2014/main" id="{8EFEDF24-5780-FE31-CE18-34504D3F0CFD}"/>
              </a:ext>
            </a:extLst>
          </p:cNvPr>
          <p:cNvSpPr txBox="1"/>
          <p:nvPr/>
        </p:nvSpPr>
        <p:spPr>
          <a:xfrm>
            <a:off x="4434214" y="4047209"/>
            <a:ext cx="6438375"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He will lead us down the path toward our ultimate good</a:t>
            </a:r>
          </a:p>
        </p:txBody>
      </p:sp>
      <p:sp>
        <p:nvSpPr>
          <p:cNvPr id="11" name="TextBox 10">
            <a:extLst>
              <a:ext uri="{FF2B5EF4-FFF2-40B4-BE49-F238E27FC236}">
                <a16:creationId xmlns:a16="http://schemas.microsoft.com/office/drawing/2014/main" id="{1510ECAC-B7A8-45CA-5A8C-55A3BC901B72}"/>
              </a:ext>
            </a:extLst>
          </p:cNvPr>
          <p:cNvSpPr txBox="1"/>
          <p:nvPr/>
        </p:nvSpPr>
        <p:spPr>
          <a:xfrm>
            <a:off x="4434214" y="5226744"/>
            <a:ext cx="6438375" cy="523220"/>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Source Sans Pro SemiBold" panose="020B0603030403020204" pitchFamily="34" charset="0"/>
                <a:ea typeface="Source Sans Pro SemiBold" panose="020B0603030403020204" pitchFamily="34" charset="0"/>
              </a:rPr>
              <a:t>I can take comfort in His knowledge</a:t>
            </a:r>
          </a:p>
        </p:txBody>
      </p:sp>
    </p:spTree>
    <p:extLst>
      <p:ext uri="{BB962C8B-B14F-4D97-AF65-F5344CB8AC3E}">
        <p14:creationId xmlns:p14="http://schemas.microsoft.com/office/powerpoint/2010/main" val="194207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ird sitting on a branch&#10;&#10;AI-generated content may be incorrect.">
            <a:extLst>
              <a:ext uri="{FF2B5EF4-FFF2-40B4-BE49-F238E27FC236}">
                <a16:creationId xmlns:a16="http://schemas.microsoft.com/office/drawing/2014/main" id="{D02A84AF-4797-F648-A2D0-B60B6CD63684}"/>
              </a:ext>
            </a:extLst>
          </p:cNvPr>
          <p:cNvPicPr>
            <a:picLocks noChangeAspect="1"/>
          </p:cNvPicPr>
          <p:nvPr/>
        </p:nvPicPr>
        <p:blipFill>
          <a:blip r:embed="rId2"/>
          <a:srcRect l="10967" r="10969"/>
          <a:stretch/>
        </p:blipFill>
        <p:spPr>
          <a:xfrm>
            <a:off x="0" y="0"/>
            <a:ext cx="12192000" cy="6858000"/>
          </a:xfrm>
          <a:prstGeom prst="rect">
            <a:avLst/>
          </a:prstGeom>
        </p:spPr>
      </p:pic>
      <p:sp>
        <p:nvSpPr>
          <p:cNvPr id="6" name="TextBox 5">
            <a:extLst>
              <a:ext uri="{FF2B5EF4-FFF2-40B4-BE49-F238E27FC236}">
                <a16:creationId xmlns:a16="http://schemas.microsoft.com/office/drawing/2014/main" id="{DC4DCFD2-2B84-CBEB-BD36-C86C95B71507}"/>
              </a:ext>
            </a:extLst>
          </p:cNvPr>
          <p:cNvSpPr txBox="1"/>
          <p:nvPr/>
        </p:nvSpPr>
        <p:spPr>
          <a:xfrm>
            <a:off x="6676445" y="655738"/>
            <a:ext cx="5306170" cy="4154984"/>
          </a:xfrm>
          <a:prstGeom prst="rect">
            <a:avLst/>
          </a:prstGeom>
          <a:noFill/>
        </p:spPr>
        <p:txBody>
          <a:bodyPr wrap="square" rtlCol="0">
            <a:spAutoFit/>
          </a:bodyPr>
          <a:lstStyle/>
          <a:p>
            <a:pPr algn="r"/>
            <a:r>
              <a:rPr lang="en-US" sz="4400" dirty="0">
                <a:solidFill>
                  <a:schemeClr val="bg1"/>
                </a:solidFill>
                <a:effectLst>
                  <a:outerShdw blurRad="38100" dist="38100" dir="2700000" algn="tl">
                    <a:srgbClr val="000000">
                      <a:alpha val="43137"/>
                    </a:srgbClr>
                  </a:outerShdw>
                </a:effectLst>
                <a:latin typeface="Source Sans Pro SemiBold" panose="020B0603030403020204" pitchFamily="34" charset="0"/>
                <a:ea typeface="Source Sans Pro SemiBold" panose="020B0603030403020204" pitchFamily="34" charset="0"/>
              </a:rPr>
              <a:t>Are not two sparrows sold for a penny? And not one of them will fall to the ground apart from your Father.</a:t>
            </a:r>
          </a:p>
        </p:txBody>
      </p:sp>
      <p:sp>
        <p:nvSpPr>
          <p:cNvPr id="9" name="Rectangle 8">
            <a:extLst>
              <a:ext uri="{FF2B5EF4-FFF2-40B4-BE49-F238E27FC236}">
                <a16:creationId xmlns:a16="http://schemas.microsoft.com/office/drawing/2014/main" id="{4995F032-BBB7-AD3D-174D-05E4911F303D}"/>
              </a:ext>
            </a:extLst>
          </p:cNvPr>
          <p:cNvSpPr/>
          <p:nvPr/>
        </p:nvSpPr>
        <p:spPr>
          <a:xfrm>
            <a:off x="0" y="5125044"/>
            <a:ext cx="12192000" cy="1077218"/>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96E5632-E2EC-AE53-652C-0813BFC95FCB}"/>
              </a:ext>
            </a:extLst>
          </p:cNvPr>
          <p:cNvSpPr txBox="1"/>
          <p:nvPr/>
        </p:nvSpPr>
        <p:spPr>
          <a:xfrm>
            <a:off x="570506" y="5121498"/>
            <a:ext cx="9996778" cy="1077218"/>
          </a:xfrm>
          <a:prstGeom prst="rect">
            <a:avLst/>
          </a:prstGeom>
          <a:noFill/>
        </p:spPr>
        <p:txBody>
          <a:bodyPr wrap="square">
            <a:spAutoFit/>
          </a:bodyPr>
          <a:lstStyle/>
          <a:p>
            <a:r>
              <a:rPr lang="en-US" sz="3200" b="0" i="0" u="none" strike="noStrike" baseline="0" dirty="0">
                <a:solidFill>
                  <a:sysClr val="windowText" lastClr="000000"/>
                </a:solidFill>
                <a:latin typeface="Nexa Rust Sans-Trial Black 2" pitchFamily="2" charset="0"/>
              </a:rPr>
              <a:t>Fear not, therefore; you are of more value than many sparrows. </a:t>
            </a:r>
            <a:endParaRPr lang="en-US" sz="3200" dirty="0">
              <a:solidFill>
                <a:sysClr val="windowText" lastClr="000000"/>
              </a:solidFill>
              <a:latin typeface="Nexa Rust Sans-Trial Black 2" pitchFamily="2" charset="0"/>
            </a:endParaRPr>
          </a:p>
        </p:txBody>
      </p:sp>
    </p:spTree>
    <p:extLst>
      <p:ext uri="{BB962C8B-B14F-4D97-AF65-F5344CB8AC3E}">
        <p14:creationId xmlns:p14="http://schemas.microsoft.com/office/powerpoint/2010/main" val="130125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B85B5-04AE-8204-B991-B35784EBA37E}"/>
            </a:ext>
          </a:extLst>
        </p:cNvPr>
        <p:cNvGrpSpPr/>
        <p:nvPr/>
      </p:nvGrpSpPr>
      <p:grpSpPr>
        <a:xfrm>
          <a:off x="0" y="0"/>
          <a:ext cx="0" cy="0"/>
          <a:chOff x="0" y="0"/>
          <a:chExt cx="0" cy="0"/>
        </a:xfrm>
      </p:grpSpPr>
      <p:pic>
        <p:nvPicPr>
          <p:cNvPr id="13" name="Picture 12" descr="A person walking with sheep in a field&#10;&#10;AI-generated content may be incorrect.">
            <a:extLst>
              <a:ext uri="{FF2B5EF4-FFF2-40B4-BE49-F238E27FC236}">
                <a16:creationId xmlns:a16="http://schemas.microsoft.com/office/drawing/2014/main" id="{F97888EF-9AAF-DC24-C4FF-5AADDFDD71AD}"/>
              </a:ext>
            </a:extLst>
          </p:cNvPr>
          <p:cNvPicPr>
            <a:picLocks noChangeAspect="1"/>
          </p:cNvPicPr>
          <p:nvPr/>
        </p:nvPicPr>
        <p:blipFill>
          <a:blip r:embed="rId2"/>
          <a:srcRect r="425" b="-1"/>
          <a:stretch/>
        </p:blipFill>
        <p:spPr>
          <a:xfrm>
            <a:off x="20" y="1282"/>
            <a:ext cx="12191980" cy="6856718"/>
          </a:xfrm>
          <a:prstGeom prst="rect">
            <a:avLst/>
          </a:prstGeom>
        </p:spPr>
      </p:pic>
      <p:sp>
        <p:nvSpPr>
          <p:cNvPr id="14" name="TextBox 13">
            <a:extLst>
              <a:ext uri="{FF2B5EF4-FFF2-40B4-BE49-F238E27FC236}">
                <a16:creationId xmlns:a16="http://schemas.microsoft.com/office/drawing/2014/main" id="{011C774D-1092-6338-F334-DB8265A38CA9}"/>
              </a:ext>
            </a:extLst>
          </p:cNvPr>
          <p:cNvSpPr txBox="1"/>
          <p:nvPr/>
        </p:nvSpPr>
        <p:spPr>
          <a:xfrm>
            <a:off x="602311" y="3952656"/>
            <a:ext cx="11412110" cy="2554545"/>
          </a:xfrm>
          <a:prstGeom prst="rect">
            <a:avLst/>
          </a:prstGeom>
          <a:noFill/>
        </p:spPr>
        <p:txBody>
          <a:bodyPr wrap="square">
            <a:spAutoFit/>
          </a:bodyPr>
          <a:lstStyle/>
          <a:p>
            <a:r>
              <a:rPr lang="en-US" sz="3200" dirty="0">
                <a:solidFill>
                  <a:schemeClr val="bg1"/>
                </a:solidFill>
                <a:latin typeface="Nexa Rust Sans-Trial Black 2" pitchFamily="2" charset="0"/>
              </a:rPr>
              <a:t>I am the good shepherd. I know my own and my own know me, </a:t>
            </a:r>
          </a:p>
          <a:p>
            <a:r>
              <a:rPr lang="en-US" sz="3200" dirty="0">
                <a:solidFill>
                  <a:schemeClr val="bg1"/>
                </a:solidFill>
                <a:latin typeface="Nexa Rust Sans-Trial Black 2" pitchFamily="2" charset="0"/>
              </a:rPr>
              <a:t>just as the Father knows me and I know the Father; and I lay down my life for the sheep. </a:t>
            </a:r>
          </a:p>
        </p:txBody>
      </p:sp>
      <p:sp>
        <p:nvSpPr>
          <p:cNvPr id="16" name="TextBox 15">
            <a:extLst>
              <a:ext uri="{FF2B5EF4-FFF2-40B4-BE49-F238E27FC236}">
                <a16:creationId xmlns:a16="http://schemas.microsoft.com/office/drawing/2014/main" id="{0B25E0D8-9978-3391-F695-5C0D4796EA09}"/>
              </a:ext>
            </a:extLst>
          </p:cNvPr>
          <p:cNvSpPr txBox="1"/>
          <p:nvPr/>
        </p:nvSpPr>
        <p:spPr>
          <a:xfrm>
            <a:off x="602311" y="483244"/>
            <a:ext cx="6094674" cy="584775"/>
          </a:xfrm>
          <a:prstGeom prst="rect">
            <a:avLst/>
          </a:prstGeom>
          <a:noFill/>
        </p:spPr>
        <p:txBody>
          <a:bodyPr wrap="square">
            <a:spAutoFit/>
          </a:bodyPr>
          <a:lstStyle/>
          <a:p>
            <a:r>
              <a:rPr lang="en-US" sz="3200" dirty="0">
                <a:solidFill>
                  <a:schemeClr val="bg1"/>
                </a:solidFill>
                <a:latin typeface="Nexa Rust Sans-Trial Black 2" pitchFamily="2" charset="0"/>
              </a:rPr>
              <a:t>John 10:14-15  </a:t>
            </a:r>
            <a:endParaRPr lang="en-US" sz="3200" dirty="0"/>
          </a:p>
        </p:txBody>
      </p:sp>
    </p:spTree>
    <p:extLst>
      <p:ext uri="{BB962C8B-B14F-4D97-AF65-F5344CB8AC3E}">
        <p14:creationId xmlns:p14="http://schemas.microsoft.com/office/powerpoint/2010/main" val="1110327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5595F9-9D5E-755A-B4EF-67CC63E332A3}"/>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Picture 12" descr="A person walking with sheep in a field&#10;&#10;AI-generated content may be incorrect.">
            <a:extLst>
              <a:ext uri="{FF2B5EF4-FFF2-40B4-BE49-F238E27FC236}">
                <a16:creationId xmlns:a16="http://schemas.microsoft.com/office/drawing/2014/main" id="{7F3A6134-56EF-2282-20E2-1F20A4C552D4}"/>
              </a:ext>
            </a:extLst>
          </p:cNvPr>
          <p:cNvPicPr>
            <a:picLocks noChangeAspect="1"/>
          </p:cNvPicPr>
          <p:nvPr/>
        </p:nvPicPr>
        <p:blipFill>
          <a:blip r:embed="rId2"/>
          <a:srcRect r="425" b="-1"/>
          <a:stretch/>
        </p:blipFill>
        <p:spPr>
          <a:xfrm>
            <a:off x="20" y="1282"/>
            <a:ext cx="12191980" cy="6856718"/>
          </a:xfrm>
          <a:prstGeom prst="rect">
            <a:avLst/>
          </a:prstGeom>
        </p:spPr>
      </p:pic>
      <p:sp>
        <p:nvSpPr>
          <p:cNvPr id="14" name="TextBox 13">
            <a:extLst>
              <a:ext uri="{FF2B5EF4-FFF2-40B4-BE49-F238E27FC236}">
                <a16:creationId xmlns:a16="http://schemas.microsoft.com/office/drawing/2014/main" id="{DE65CD24-B417-1338-8801-96500EC39C1A}"/>
              </a:ext>
            </a:extLst>
          </p:cNvPr>
          <p:cNvSpPr txBox="1"/>
          <p:nvPr/>
        </p:nvSpPr>
        <p:spPr>
          <a:xfrm>
            <a:off x="602311" y="3952656"/>
            <a:ext cx="11412110" cy="2585323"/>
          </a:xfrm>
          <a:prstGeom prst="rect">
            <a:avLst/>
          </a:prstGeom>
          <a:noFill/>
        </p:spPr>
        <p:txBody>
          <a:bodyPr wrap="square">
            <a:spAutoFit/>
          </a:bodyPr>
          <a:lstStyle/>
          <a:p>
            <a:r>
              <a:rPr lang="en-US" sz="5400" dirty="0">
                <a:solidFill>
                  <a:schemeClr val="bg1"/>
                </a:solidFill>
                <a:latin typeface="Nexa Rust Sans-Trial Black 2" pitchFamily="2" charset="0"/>
              </a:rPr>
              <a:t>My sheep hear my voice, and I know them, and they follow me. </a:t>
            </a:r>
          </a:p>
        </p:txBody>
      </p:sp>
    </p:spTree>
    <p:extLst>
      <p:ext uri="{BB962C8B-B14F-4D97-AF65-F5344CB8AC3E}">
        <p14:creationId xmlns:p14="http://schemas.microsoft.com/office/powerpoint/2010/main" val="415059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39FAF-9460-AC43-A9EE-BF479660678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63BD64D-519D-5410-AE68-EB162AAAA966}"/>
              </a:ext>
            </a:extLst>
          </p:cNvPr>
          <p:cNvPicPr>
            <a:picLocks noChangeAspect="1"/>
          </p:cNvPicPr>
          <p:nvPr/>
        </p:nvPicPr>
        <p:blipFill>
          <a:blip r:embed="rId2"/>
          <a:stretch>
            <a:fillRect/>
          </a:stretch>
        </p:blipFill>
        <p:spPr>
          <a:xfrm>
            <a:off x="2312846" y="259015"/>
            <a:ext cx="7566308" cy="6233642"/>
          </a:xfrm>
          <a:prstGeom prst="rect">
            <a:avLst/>
          </a:prstGeom>
        </p:spPr>
      </p:pic>
    </p:spTree>
    <p:extLst>
      <p:ext uri="{BB962C8B-B14F-4D97-AF65-F5344CB8AC3E}">
        <p14:creationId xmlns:p14="http://schemas.microsoft.com/office/powerpoint/2010/main" val="333248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3842</TotalTime>
  <Words>337</Words>
  <Application>Microsoft Office PowerPoint</Application>
  <PresentationFormat>Widescreen</PresentationFormat>
  <Paragraphs>28</Paragraphs>
  <Slides>12</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Nexa Rust Sans-Trial Black 2</vt:lpstr>
      <vt:lpstr>Bebas Neue</vt:lpstr>
      <vt:lpstr>Times New Roman</vt:lpstr>
      <vt:lpstr>Arial</vt:lpstr>
      <vt:lpstr>Aptos Display</vt:lpstr>
      <vt:lpstr>Aptos</vt:lpstr>
      <vt:lpstr>Source Sans Pro SemiBold</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2</cp:revision>
  <dcterms:created xsi:type="dcterms:W3CDTF">2025-02-01T15:41:37Z</dcterms:created>
  <dcterms:modified xsi:type="dcterms:W3CDTF">2025-04-05T00:24:30Z</dcterms:modified>
</cp:coreProperties>
</file>