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60" r:id="rId3"/>
    <p:sldId id="289" r:id="rId4"/>
    <p:sldId id="290" r:id="rId5"/>
    <p:sldId id="277" r:id="rId6"/>
    <p:sldId id="291" r:id="rId7"/>
    <p:sldId id="292" r:id="rId8"/>
    <p:sldId id="258" r:id="rId9"/>
    <p:sldId id="293" r:id="rId10"/>
    <p:sldId id="294" r:id="rId11"/>
    <p:sldId id="295" r:id="rId12"/>
    <p:sldId id="296" r:id="rId13"/>
    <p:sldId id="297" r:id="rId14"/>
    <p:sldId id="298" r:id="rId15"/>
    <p:sldId id="299" r:id="rId16"/>
    <p:sldId id="300" r:id="rId17"/>
    <p:sldId id="301" r:id="rId18"/>
    <p:sldId id="302" r:id="rId19"/>
    <p:sldId id="303" r:id="rId20"/>
    <p:sldId id="304" r:id="rId21"/>
  </p:sldIdLst>
  <p:sldSz cx="12192000" cy="6858000"/>
  <p:notesSz cx="6858000" cy="9144000"/>
  <p:embeddedFontLst>
    <p:embeddedFont>
      <p:font typeface="Dreaming Outloud Pro" panose="03050502040302030504" pitchFamily="66" charset="0"/>
      <p:regular r:id="rId22"/>
      <p:italic r:id="rId23"/>
    </p:embeddedFont>
    <p:embeddedFont>
      <p:font typeface="Nexa Rust Sans-Trial Black 2" pitchFamily="2" charset="0"/>
      <p:bold r:id="rId24"/>
    </p:embeddedFont>
    <p:embeddedFont>
      <p:font typeface="Source Sans Pro" panose="020B0503030403020204" pitchFamily="34" charset="0"/>
      <p:regular r:id="rId25"/>
      <p:bold r:id="rId26"/>
      <p:italic r:id="rId27"/>
      <p:boldItalic r:id="rId28"/>
    </p:embeddedFont>
    <p:embeddedFont>
      <p:font typeface="Source Sans Pro Black" panose="020B0803030403020204" pitchFamily="34" charset="0"/>
      <p:bold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44C0"/>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E76FD7-4AD7-4AF1-8513-D942F1D4842B}" v="1146" dt="2025-05-04T11:53:51.7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9" autoAdjust="0"/>
    <p:restoredTop sz="94660"/>
  </p:normalViewPr>
  <p:slideViewPr>
    <p:cSldViewPr snapToGrid="0">
      <p:cViewPr varScale="1">
        <p:scale>
          <a:sx n="91" d="100"/>
          <a:sy n="91" d="100"/>
        </p:scale>
        <p:origin x="76" y="3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Tramell" userId="ae175e2037d93611" providerId="LiveId" clId="{E9E76FD7-4AD7-4AF1-8513-D942F1D4842B}"/>
    <pc:docChg chg="undo custSel addSld delSld modSld sldOrd">
      <pc:chgData name="Steven Tramell" userId="ae175e2037d93611" providerId="LiveId" clId="{E9E76FD7-4AD7-4AF1-8513-D942F1D4842B}" dt="2025-05-04T11:53:51.703" v="2301"/>
      <pc:docMkLst>
        <pc:docMk/>
      </pc:docMkLst>
      <pc:sldChg chg="add">
        <pc:chgData name="Steven Tramell" userId="ae175e2037d93611" providerId="LiveId" clId="{E9E76FD7-4AD7-4AF1-8513-D942F1D4842B}" dt="2025-05-03T16:50:07.106" v="2"/>
        <pc:sldMkLst>
          <pc:docMk/>
          <pc:sldMk cId="220822675" sldId="256"/>
        </pc:sldMkLst>
      </pc:sldChg>
      <pc:sldChg chg="addSp delSp modSp mod delAnim modAnim">
        <pc:chgData name="Steven Tramell" userId="ae175e2037d93611" providerId="LiveId" clId="{E9E76FD7-4AD7-4AF1-8513-D942F1D4842B}" dt="2025-05-03T17:53:11.993" v="1053" actId="20577"/>
        <pc:sldMkLst>
          <pc:docMk/>
          <pc:sldMk cId="3203808064" sldId="258"/>
        </pc:sldMkLst>
        <pc:spChg chg="mod">
          <ac:chgData name="Steven Tramell" userId="ae175e2037d93611" providerId="LiveId" clId="{E9E76FD7-4AD7-4AF1-8513-D942F1D4842B}" dt="2025-05-03T17:34:16.122" v="579" actId="1076"/>
          <ac:spMkLst>
            <pc:docMk/>
            <pc:sldMk cId="3203808064" sldId="258"/>
            <ac:spMk id="2" creationId="{670FF39D-B804-05D9-70F4-5A7488E79FC3}"/>
          </ac:spMkLst>
        </pc:spChg>
        <pc:spChg chg="mod">
          <ac:chgData name="Steven Tramell" userId="ae175e2037d93611" providerId="LiveId" clId="{E9E76FD7-4AD7-4AF1-8513-D942F1D4842B}" dt="2025-05-03T17:34:19.115" v="580" actId="1076"/>
          <ac:spMkLst>
            <pc:docMk/>
            <pc:sldMk cId="3203808064" sldId="258"/>
            <ac:spMk id="5" creationId="{CFC89FBE-3F05-CE0D-CF86-04FBFDA6BBEC}"/>
          </ac:spMkLst>
        </pc:spChg>
        <pc:spChg chg="add mod">
          <ac:chgData name="Steven Tramell" userId="ae175e2037d93611" providerId="LiveId" clId="{E9E76FD7-4AD7-4AF1-8513-D942F1D4842B}" dt="2025-05-03T17:52:30.803" v="1034" actId="1076"/>
          <ac:spMkLst>
            <pc:docMk/>
            <pc:sldMk cId="3203808064" sldId="258"/>
            <ac:spMk id="6" creationId="{3DBBF731-6494-00B0-59A7-C576D05309AE}"/>
          </ac:spMkLst>
        </pc:spChg>
        <pc:spChg chg="add mod">
          <ac:chgData name="Steven Tramell" userId="ae175e2037d93611" providerId="LiveId" clId="{E9E76FD7-4AD7-4AF1-8513-D942F1D4842B}" dt="2025-05-03T17:52:30.803" v="1034" actId="1076"/>
          <ac:spMkLst>
            <pc:docMk/>
            <pc:sldMk cId="3203808064" sldId="258"/>
            <ac:spMk id="7" creationId="{B33E8A23-1F9D-4A66-4E2F-56630E512DE0}"/>
          </ac:spMkLst>
        </pc:spChg>
        <pc:spChg chg="add mod">
          <ac:chgData name="Steven Tramell" userId="ae175e2037d93611" providerId="LiveId" clId="{E9E76FD7-4AD7-4AF1-8513-D942F1D4842B}" dt="2025-05-03T17:53:01.014" v="1045" actId="14100"/>
          <ac:spMkLst>
            <pc:docMk/>
            <pc:sldMk cId="3203808064" sldId="258"/>
            <ac:spMk id="8" creationId="{94785D99-9E3F-0160-5DAB-D3E1399604AB}"/>
          </ac:spMkLst>
        </pc:spChg>
        <pc:spChg chg="add mod">
          <ac:chgData name="Steven Tramell" userId="ae175e2037d93611" providerId="LiveId" clId="{E9E76FD7-4AD7-4AF1-8513-D942F1D4842B}" dt="2025-05-03T17:53:11.993" v="1053" actId="20577"/>
          <ac:spMkLst>
            <pc:docMk/>
            <pc:sldMk cId="3203808064" sldId="258"/>
            <ac:spMk id="9" creationId="{E182DA45-5CF6-8FB3-EB88-E88C84DB0D7A}"/>
          </ac:spMkLst>
        </pc:spChg>
        <pc:spChg chg="add mod">
          <ac:chgData name="Steven Tramell" userId="ae175e2037d93611" providerId="LiveId" clId="{E9E76FD7-4AD7-4AF1-8513-D942F1D4842B}" dt="2025-05-03T17:52:30.803" v="1034" actId="1076"/>
          <ac:spMkLst>
            <pc:docMk/>
            <pc:sldMk cId="3203808064" sldId="258"/>
            <ac:spMk id="10" creationId="{45F559C4-25C4-74C3-8846-F0B7CA1C7AF2}"/>
          </ac:spMkLst>
        </pc:spChg>
        <pc:spChg chg="del mod">
          <ac:chgData name="Steven Tramell" userId="ae175e2037d93611" providerId="LiveId" clId="{E9E76FD7-4AD7-4AF1-8513-D942F1D4842B}" dt="2025-05-03T17:34:24.788" v="581" actId="478"/>
          <ac:spMkLst>
            <pc:docMk/>
            <pc:sldMk cId="3203808064" sldId="258"/>
            <ac:spMk id="11" creationId="{AE3703EF-7CD1-2DFB-7E7B-276FE676D02C}"/>
          </ac:spMkLst>
        </pc:spChg>
        <pc:picChg chg="add mod modCrop">
          <ac:chgData name="Steven Tramell" userId="ae175e2037d93611" providerId="LiveId" clId="{E9E76FD7-4AD7-4AF1-8513-D942F1D4842B}" dt="2025-05-03T17:38:25.717" v="590" actId="1440"/>
          <ac:picMkLst>
            <pc:docMk/>
            <pc:sldMk cId="3203808064" sldId="258"/>
            <ac:picMk id="4" creationId="{A19FFD72-703F-5376-3B07-C23A698E07DA}"/>
          </ac:picMkLst>
        </pc:picChg>
      </pc:sldChg>
      <pc:sldChg chg="add">
        <pc:chgData name="Steven Tramell" userId="ae175e2037d93611" providerId="LiveId" clId="{E9E76FD7-4AD7-4AF1-8513-D942F1D4842B}" dt="2025-05-03T16:50:07.106" v="2"/>
        <pc:sldMkLst>
          <pc:docMk/>
          <pc:sldMk cId="3946775214" sldId="260"/>
        </pc:sldMkLst>
      </pc:sldChg>
      <pc:sldChg chg="addSp delSp mod ord modAnim">
        <pc:chgData name="Steven Tramell" userId="ae175e2037d93611" providerId="LiveId" clId="{E9E76FD7-4AD7-4AF1-8513-D942F1D4842B}" dt="2025-05-04T11:53:09.306" v="2299"/>
        <pc:sldMkLst>
          <pc:docMk/>
          <pc:sldMk cId="3881338154" sldId="277"/>
        </pc:sldMkLst>
        <pc:picChg chg="add">
          <ac:chgData name="Steven Tramell" userId="ae175e2037d93611" providerId="LiveId" clId="{E9E76FD7-4AD7-4AF1-8513-D942F1D4842B}" dt="2025-05-03T16:49:24.963" v="1" actId="22"/>
          <ac:picMkLst>
            <pc:docMk/>
            <pc:sldMk cId="3881338154" sldId="277"/>
            <ac:picMk id="3" creationId="{105C4ABF-C298-E600-8CB7-B13CFE2CD1D5}"/>
          </ac:picMkLst>
        </pc:picChg>
        <pc:picChg chg="del">
          <ac:chgData name="Steven Tramell" userId="ae175e2037d93611" providerId="LiveId" clId="{E9E76FD7-4AD7-4AF1-8513-D942F1D4842B}" dt="2025-05-03T16:49:24.536" v="0" actId="478"/>
          <ac:picMkLst>
            <pc:docMk/>
            <pc:sldMk cId="3881338154" sldId="277"/>
            <ac:picMk id="6" creationId="{0A009D49-F2B7-A584-D47C-71F760C95A9A}"/>
          </ac:picMkLst>
        </pc:picChg>
      </pc:sldChg>
      <pc:sldChg chg="del">
        <pc:chgData name="Steven Tramell" userId="ae175e2037d93611" providerId="LiveId" clId="{E9E76FD7-4AD7-4AF1-8513-D942F1D4842B}" dt="2025-05-03T16:50:09.519" v="3" actId="47"/>
        <pc:sldMkLst>
          <pc:docMk/>
          <pc:sldMk cId="1738119145" sldId="288"/>
        </pc:sldMkLst>
      </pc:sldChg>
      <pc:sldChg chg="addSp delSp modSp mod ord modAnim">
        <pc:chgData name="Steven Tramell" userId="ae175e2037d93611" providerId="LiveId" clId="{E9E76FD7-4AD7-4AF1-8513-D942F1D4842B}" dt="2025-05-03T17:02:09.979" v="358" actId="478"/>
        <pc:sldMkLst>
          <pc:docMk/>
          <pc:sldMk cId="2257497223" sldId="289"/>
        </pc:sldMkLst>
        <pc:spChg chg="add mod">
          <ac:chgData name="Steven Tramell" userId="ae175e2037d93611" providerId="LiveId" clId="{E9E76FD7-4AD7-4AF1-8513-D942F1D4842B}" dt="2025-05-03T16:59:59.073" v="340" actId="1076"/>
          <ac:spMkLst>
            <pc:docMk/>
            <pc:sldMk cId="2257497223" sldId="289"/>
            <ac:spMk id="3" creationId="{678032B6-D259-2268-B0DF-81EF9FF1B392}"/>
          </ac:spMkLst>
        </pc:spChg>
        <pc:spChg chg="add mod">
          <ac:chgData name="Steven Tramell" userId="ae175e2037d93611" providerId="LiveId" clId="{E9E76FD7-4AD7-4AF1-8513-D942F1D4842B}" dt="2025-05-03T16:59:59.073" v="340" actId="1076"/>
          <ac:spMkLst>
            <pc:docMk/>
            <pc:sldMk cId="2257497223" sldId="289"/>
            <ac:spMk id="4" creationId="{53208EFD-96BC-3742-E936-B34D2CE5282B}"/>
          </ac:spMkLst>
        </pc:spChg>
        <pc:spChg chg="add mod ord">
          <ac:chgData name="Steven Tramell" userId="ae175e2037d93611" providerId="LiveId" clId="{E9E76FD7-4AD7-4AF1-8513-D942F1D4842B}" dt="2025-05-03T16:59:59.073" v="340" actId="1076"/>
          <ac:spMkLst>
            <pc:docMk/>
            <pc:sldMk cId="2257497223" sldId="289"/>
            <ac:spMk id="6" creationId="{1673BE7C-85EE-1C0C-6EDC-0CB39280EF4B}"/>
          </ac:spMkLst>
        </pc:spChg>
        <pc:spChg chg="add mod">
          <ac:chgData name="Steven Tramell" userId="ae175e2037d93611" providerId="LiveId" clId="{E9E76FD7-4AD7-4AF1-8513-D942F1D4842B}" dt="2025-05-03T16:59:59.073" v="340" actId="1076"/>
          <ac:spMkLst>
            <pc:docMk/>
            <pc:sldMk cId="2257497223" sldId="289"/>
            <ac:spMk id="7" creationId="{84E7BB86-63AC-20E0-2FDC-ACF1BBDEB311}"/>
          </ac:spMkLst>
        </pc:spChg>
        <pc:spChg chg="add mod">
          <ac:chgData name="Steven Tramell" userId="ae175e2037d93611" providerId="LiveId" clId="{E9E76FD7-4AD7-4AF1-8513-D942F1D4842B}" dt="2025-05-03T16:58:27.032" v="313" actId="1076"/>
          <ac:spMkLst>
            <pc:docMk/>
            <pc:sldMk cId="2257497223" sldId="289"/>
            <ac:spMk id="8" creationId="{95E3BCC7-7D3F-E7BB-58B7-D8E4021CC343}"/>
          </ac:spMkLst>
        </pc:spChg>
        <pc:spChg chg="add mod">
          <ac:chgData name="Steven Tramell" userId="ae175e2037d93611" providerId="LiveId" clId="{E9E76FD7-4AD7-4AF1-8513-D942F1D4842B}" dt="2025-05-03T16:59:59.073" v="340" actId="1076"/>
          <ac:spMkLst>
            <pc:docMk/>
            <pc:sldMk cId="2257497223" sldId="289"/>
            <ac:spMk id="9" creationId="{BDD1370C-3ED1-097F-A6D3-9AA0DFD552AC}"/>
          </ac:spMkLst>
        </pc:spChg>
        <pc:spChg chg="add mod">
          <ac:chgData name="Steven Tramell" userId="ae175e2037d93611" providerId="LiveId" clId="{E9E76FD7-4AD7-4AF1-8513-D942F1D4842B}" dt="2025-05-03T16:59:59.073" v="340" actId="1076"/>
          <ac:spMkLst>
            <pc:docMk/>
            <pc:sldMk cId="2257497223" sldId="289"/>
            <ac:spMk id="10" creationId="{C9119B9A-A2C0-85B7-91CB-19E94CC890D2}"/>
          </ac:spMkLst>
        </pc:spChg>
        <pc:spChg chg="add mod">
          <ac:chgData name="Steven Tramell" userId="ae175e2037d93611" providerId="LiveId" clId="{E9E76FD7-4AD7-4AF1-8513-D942F1D4842B}" dt="2025-05-03T16:59:59.073" v="340" actId="1076"/>
          <ac:spMkLst>
            <pc:docMk/>
            <pc:sldMk cId="2257497223" sldId="289"/>
            <ac:spMk id="11" creationId="{5F9A424D-9DDF-6389-464F-33A57D480552}"/>
          </ac:spMkLst>
        </pc:spChg>
        <pc:spChg chg="add mod">
          <ac:chgData name="Steven Tramell" userId="ae175e2037d93611" providerId="LiveId" clId="{E9E76FD7-4AD7-4AF1-8513-D942F1D4842B}" dt="2025-05-03T16:59:59.073" v="340" actId="1076"/>
          <ac:spMkLst>
            <pc:docMk/>
            <pc:sldMk cId="2257497223" sldId="289"/>
            <ac:spMk id="12" creationId="{D108B1C0-5AED-5018-D7B5-C7C32B8B1473}"/>
          </ac:spMkLst>
        </pc:spChg>
        <pc:spChg chg="add mod">
          <ac:chgData name="Steven Tramell" userId="ae175e2037d93611" providerId="LiveId" clId="{E9E76FD7-4AD7-4AF1-8513-D942F1D4842B}" dt="2025-05-03T16:59:59.073" v="340" actId="1076"/>
          <ac:spMkLst>
            <pc:docMk/>
            <pc:sldMk cId="2257497223" sldId="289"/>
            <ac:spMk id="13" creationId="{820E196D-26E0-2FF3-E18E-192A593C898E}"/>
          </ac:spMkLst>
        </pc:spChg>
        <pc:spChg chg="add del">
          <ac:chgData name="Steven Tramell" userId="ae175e2037d93611" providerId="LiveId" clId="{E9E76FD7-4AD7-4AF1-8513-D942F1D4842B}" dt="2025-05-03T16:57:45.623" v="296" actId="478"/>
          <ac:spMkLst>
            <pc:docMk/>
            <pc:sldMk cId="2257497223" sldId="289"/>
            <ac:spMk id="14" creationId="{479896A7-F4FB-4DF9-0EF2-D5F994EF2424}"/>
          </ac:spMkLst>
        </pc:spChg>
        <pc:spChg chg="add mod">
          <ac:chgData name="Steven Tramell" userId="ae175e2037d93611" providerId="LiveId" clId="{E9E76FD7-4AD7-4AF1-8513-D942F1D4842B}" dt="2025-05-03T16:59:45.683" v="338" actId="207"/>
          <ac:spMkLst>
            <pc:docMk/>
            <pc:sldMk cId="2257497223" sldId="289"/>
            <ac:spMk id="15" creationId="{61F6200E-31EC-10DA-C5F0-7E744B4161CC}"/>
          </ac:spMkLst>
        </pc:spChg>
        <pc:spChg chg="add mod">
          <ac:chgData name="Steven Tramell" userId="ae175e2037d93611" providerId="LiveId" clId="{E9E76FD7-4AD7-4AF1-8513-D942F1D4842B}" dt="2025-05-03T16:59:41.841" v="337" actId="207"/>
          <ac:spMkLst>
            <pc:docMk/>
            <pc:sldMk cId="2257497223" sldId="289"/>
            <ac:spMk id="16" creationId="{24C817D9-55B0-28AC-37EA-8F77E968197B}"/>
          </ac:spMkLst>
        </pc:spChg>
        <pc:spChg chg="add mod">
          <ac:chgData name="Steven Tramell" userId="ae175e2037d93611" providerId="LiveId" clId="{E9E76FD7-4AD7-4AF1-8513-D942F1D4842B}" dt="2025-05-03T16:59:59.073" v="340" actId="1076"/>
          <ac:spMkLst>
            <pc:docMk/>
            <pc:sldMk cId="2257497223" sldId="289"/>
            <ac:spMk id="17" creationId="{67525805-BDD9-6205-90B9-A410A774635D}"/>
          </ac:spMkLst>
        </pc:spChg>
        <pc:spChg chg="add del mod">
          <ac:chgData name="Steven Tramell" userId="ae175e2037d93611" providerId="LiveId" clId="{E9E76FD7-4AD7-4AF1-8513-D942F1D4842B}" dt="2025-05-03T17:02:09.979" v="358" actId="478"/>
          <ac:spMkLst>
            <pc:docMk/>
            <pc:sldMk cId="2257497223" sldId="289"/>
            <ac:spMk id="18" creationId="{63503242-2D90-0264-294A-AA32596CFF59}"/>
          </ac:spMkLst>
        </pc:spChg>
        <pc:picChg chg="add mod">
          <ac:chgData name="Steven Tramell" userId="ae175e2037d93611" providerId="LiveId" clId="{E9E76FD7-4AD7-4AF1-8513-D942F1D4842B}" dt="2025-05-03T16:58:51.778" v="324" actId="1076"/>
          <ac:picMkLst>
            <pc:docMk/>
            <pc:sldMk cId="2257497223" sldId="289"/>
            <ac:picMk id="2" creationId="{F7BDFC7A-E95B-A8C2-EF7B-53141B49D6CC}"/>
          </ac:picMkLst>
        </pc:picChg>
        <pc:picChg chg="del mod">
          <ac:chgData name="Steven Tramell" userId="ae175e2037d93611" providerId="LiveId" clId="{E9E76FD7-4AD7-4AF1-8513-D942F1D4842B}" dt="2025-05-03T16:50:33.071" v="9" actId="478"/>
          <ac:picMkLst>
            <pc:docMk/>
            <pc:sldMk cId="2257497223" sldId="289"/>
            <ac:picMk id="5" creationId="{602D7B40-F7F5-1A8C-CB06-1968B3A558CE}"/>
          </ac:picMkLst>
        </pc:picChg>
      </pc:sldChg>
      <pc:sldChg chg="addSp delSp modSp new mod setBg modAnim">
        <pc:chgData name="Steven Tramell" userId="ae175e2037d93611" providerId="LiveId" clId="{E9E76FD7-4AD7-4AF1-8513-D942F1D4842B}" dt="2025-05-03T17:09:42.363" v="448" actId="114"/>
        <pc:sldMkLst>
          <pc:docMk/>
          <pc:sldMk cId="1847411811" sldId="290"/>
        </pc:sldMkLst>
        <pc:spChg chg="del">
          <ac:chgData name="Steven Tramell" userId="ae175e2037d93611" providerId="LiveId" clId="{E9E76FD7-4AD7-4AF1-8513-D942F1D4842B}" dt="2025-05-03T17:04:17.481" v="360" actId="478"/>
          <ac:spMkLst>
            <pc:docMk/>
            <pc:sldMk cId="1847411811" sldId="290"/>
            <ac:spMk id="2" creationId="{8F4D3422-FE37-ED63-4F9C-FA8F665C4C16}"/>
          </ac:spMkLst>
        </pc:spChg>
        <pc:spChg chg="del">
          <ac:chgData name="Steven Tramell" userId="ae175e2037d93611" providerId="LiveId" clId="{E9E76FD7-4AD7-4AF1-8513-D942F1D4842B}" dt="2025-05-03T17:04:17.481" v="360" actId="478"/>
          <ac:spMkLst>
            <pc:docMk/>
            <pc:sldMk cId="1847411811" sldId="290"/>
            <ac:spMk id="3" creationId="{51202570-2A3C-0090-5CCA-4590E2DB701B}"/>
          </ac:spMkLst>
        </pc:spChg>
        <pc:spChg chg="add del">
          <ac:chgData name="Steven Tramell" userId="ae175e2037d93611" providerId="LiveId" clId="{E9E76FD7-4AD7-4AF1-8513-D942F1D4842B}" dt="2025-05-03T17:04:41.922" v="365" actId="478"/>
          <ac:spMkLst>
            <pc:docMk/>
            <pc:sldMk cId="1847411811" sldId="290"/>
            <ac:spMk id="6" creationId="{B8394593-89A6-5F41-A96A-110F2AABC5F6}"/>
          </ac:spMkLst>
        </pc:spChg>
        <pc:spChg chg="add mod">
          <ac:chgData name="Steven Tramell" userId="ae175e2037d93611" providerId="LiveId" clId="{E9E76FD7-4AD7-4AF1-8513-D942F1D4842B}" dt="2025-05-03T17:08:41.382" v="424" actId="1076"/>
          <ac:spMkLst>
            <pc:docMk/>
            <pc:sldMk cId="1847411811" sldId="290"/>
            <ac:spMk id="9" creationId="{7101C523-08B2-4370-2572-9596B17D2984}"/>
          </ac:spMkLst>
        </pc:spChg>
        <pc:spChg chg="add">
          <ac:chgData name="Steven Tramell" userId="ae175e2037d93611" providerId="LiveId" clId="{E9E76FD7-4AD7-4AF1-8513-D942F1D4842B}" dt="2025-05-03T17:04:21.065" v="363" actId="26606"/>
          <ac:spMkLst>
            <pc:docMk/>
            <pc:sldMk cId="1847411811" sldId="290"/>
            <ac:spMk id="10" creationId="{42A4FC2C-047E-45A5-965D-8E1E3BF09BC6}"/>
          </ac:spMkLst>
        </pc:spChg>
        <pc:spChg chg="add mod">
          <ac:chgData name="Steven Tramell" userId="ae175e2037d93611" providerId="LiveId" clId="{E9E76FD7-4AD7-4AF1-8513-D942F1D4842B}" dt="2025-05-03T17:08:41.382" v="424" actId="1076"/>
          <ac:spMkLst>
            <pc:docMk/>
            <pc:sldMk cId="1847411811" sldId="290"/>
            <ac:spMk id="11" creationId="{C8939334-1487-C1DD-A934-C3EFA736DA86}"/>
          </ac:spMkLst>
        </pc:spChg>
        <pc:spChg chg="add mod">
          <ac:chgData name="Steven Tramell" userId="ae175e2037d93611" providerId="LiveId" clId="{E9E76FD7-4AD7-4AF1-8513-D942F1D4842B}" dt="2025-05-03T17:09:11.780" v="445" actId="1076"/>
          <ac:spMkLst>
            <pc:docMk/>
            <pc:sldMk cId="1847411811" sldId="290"/>
            <ac:spMk id="14" creationId="{CE6D5679-F499-E992-6B32-E2FD1D75029D}"/>
          </ac:spMkLst>
        </pc:spChg>
        <pc:spChg chg="add mod">
          <ac:chgData name="Steven Tramell" userId="ae175e2037d93611" providerId="LiveId" clId="{E9E76FD7-4AD7-4AF1-8513-D942F1D4842B}" dt="2025-05-03T17:09:42.363" v="448" actId="114"/>
          <ac:spMkLst>
            <pc:docMk/>
            <pc:sldMk cId="1847411811" sldId="290"/>
            <ac:spMk id="15" creationId="{F27DEE7C-054E-21B1-C82C-BA26D800D943}"/>
          </ac:spMkLst>
        </pc:spChg>
        <pc:picChg chg="add mod">
          <ac:chgData name="Steven Tramell" userId="ae175e2037d93611" providerId="LiveId" clId="{E9E76FD7-4AD7-4AF1-8513-D942F1D4842B}" dt="2025-05-03T17:04:21.065" v="363" actId="26606"/>
          <ac:picMkLst>
            <pc:docMk/>
            <pc:sldMk cId="1847411811" sldId="290"/>
            <ac:picMk id="5" creationId="{0B6B2EB0-C138-0DFF-827F-BBD5DBCD4312}"/>
          </ac:picMkLst>
        </pc:picChg>
        <pc:picChg chg="add del mod">
          <ac:chgData name="Steven Tramell" userId="ae175e2037d93611" providerId="LiveId" clId="{E9E76FD7-4AD7-4AF1-8513-D942F1D4842B}" dt="2025-05-03T17:06:35.242" v="370" actId="478"/>
          <ac:picMkLst>
            <pc:docMk/>
            <pc:sldMk cId="1847411811" sldId="290"/>
            <ac:picMk id="8" creationId="{8C10538C-7EAB-2773-35C8-BF95B6A4D8FF}"/>
          </ac:picMkLst>
        </pc:picChg>
        <pc:picChg chg="add mod">
          <ac:chgData name="Steven Tramell" userId="ae175e2037d93611" providerId="LiveId" clId="{E9E76FD7-4AD7-4AF1-8513-D942F1D4842B}" dt="2025-05-03T17:08:38.885" v="423"/>
          <ac:picMkLst>
            <pc:docMk/>
            <pc:sldMk cId="1847411811" sldId="290"/>
            <ac:picMk id="13" creationId="{E01CF638-6E5C-2B2B-2F08-619CE5F6D437}"/>
          </ac:picMkLst>
        </pc:picChg>
      </pc:sldChg>
      <pc:sldChg chg="addSp delSp modSp new mod modAnim">
        <pc:chgData name="Steven Tramell" userId="ae175e2037d93611" providerId="LiveId" clId="{E9E76FD7-4AD7-4AF1-8513-D942F1D4842B}" dt="2025-05-04T11:53:51.703" v="2301"/>
        <pc:sldMkLst>
          <pc:docMk/>
          <pc:sldMk cId="458665766" sldId="291"/>
        </pc:sldMkLst>
        <pc:spChg chg="del">
          <ac:chgData name="Steven Tramell" userId="ae175e2037d93611" providerId="LiveId" clId="{E9E76FD7-4AD7-4AF1-8513-D942F1D4842B}" dt="2025-05-03T17:21:04.158" v="478" actId="478"/>
          <ac:spMkLst>
            <pc:docMk/>
            <pc:sldMk cId="458665766" sldId="291"/>
            <ac:spMk id="2" creationId="{0E01F197-95A2-5800-9082-4386D25CDA51}"/>
          </ac:spMkLst>
        </pc:spChg>
        <pc:spChg chg="del">
          <ac:chgData name="Steven Tramell" userId="ae175e2037d93611" providerId="LiveId" clId="{E9E76FD7-4AD7-4AF1-8513-D942F1D4842B}" dt="2025-05-03T17:21:04.158" v="478" actId="478"/>
          <ac:spMkLst>
            <pc:docMk/>
            <pc:sldMk cId="458665766" sldId="291"/>
            <ac:spMk id="3" creationId="{2CED61FD-1DD8-6109-4366-46E773576BB2}"/>
          </ac:spMkLst>
        </pc:spChg>
        <pc:spChg chg="add mod">
          <ac:chgData name="Steven Tramell" userId="ae175e2037d93611" providerId="LiveId" clId="{E9E76FD7-4AD7-4AF1-8513-D942F1D4842B}" dt="2025-05-03T17:24:49.556" v="565" actId="1076"/>
          <ac:spMkLst>
            <pc:docMk/>
            <pc:sldMk cId="458665766" sldId="291"/>
            <ac:spMk id="6" creationId="{627741F4-CCC1-9C0A-8F64-280A1CC1E38F}"/>
          </ac:spMkLst>
        </pc:spChg>
        <pc:spChg chg="add mod">
          <ac:chgData name="Steven Tramell" userId="ae175e2037d93611" providerId="LiveId" clId="{E9E76FD7-4AD7-4AF1-8513-D942F1D4842B}" dt="2025-05-03T17:25:02.819" v="567" actId="27107"/>
          <ac:spMkLst>
            <pc:docMk/>
            <pc:sldMk cId="458665766" sldId="291"/>
            <ac:spMk id="7" creationId="{03B9A17D-6723-2B1F-147A-040253160A95}"/>
          </ac:spMkLst>
        </pc:spChg>
        <pc:picChg chg="add mod">
          <ac:chgData name="Steven Tramell" userId="ae175e2037d93611" providerId="LiveId" clId="{E9E76FD7-4AD7-4AF1-8513-D942F1D4842B}" dt="2025-05-03T17:24:37.330" v="563" actId="1076"/>
          <ac:picMkLst>
            <pc:docMk/>
            <pc:sldMk cId="458665766" sldId="291"/>
            <ac:picMk id="5" creationId="{5F810FF8-EA70-517E-53ED-626BA6922F9E}"/>
          </ac:picMkLst>
        </pc:picChg>
      </pc:sldChg>
      <pc:sldChg chg="add ord">
        <pc:chgData name="Steven Tramell" userId="ae175e2037d93611" providerId="LiveId" clId="{E9E76FD7-4AD7-4AF1-8513-D942F1D4842B}" dt="2025-05-03T18:00:06.801" v="1055"/>
        <pc:sldMkLst>
          <pc:docMk/>
          <pc:sldMk cId="964098920" sldId="292"/>
        </pc:sldMkLst>
      </pc:sldChg>
      <pc:sldChg chg="modSp add mod ord modAnim">
        <pc:chgData name="Steven Tramell" userId="ae175e2037d93611" providerId="LiveId" clId="{E9E76FD7-4AD7-4AF1-8513-D942F1D4842B}" dt="2025-05-03T18:12:41.470" v="1097" actId="20577"/>
        <pc:sldMkLst>
          <pc:docMk/>
          <pc:sldMk cId="3128169206" sldId="293"/>
        </pc:sldMkLst>
        <pc:spChg chg="mod">
          <ac:chgData name="Steven Tramell" userId="ae175e2037d93611" providerId="LiveId" clId="{E9E76FD7-4AD7-4AF1-8513-D942F1D4842B}" dt="2025-05-03T18:12:41.470" v="1097" actId="20577"/>
          <ac:spMkLst>
            <pc:docMk/>
            <pc:sldMk cId="3128169206" sldId="293"/>
            <ac:spMk id="2" creationId="{62656302-F0B8-DBD6-FF4F-B88BF250DB77}"/>
          </ac:spMkLst>
        </pc:spChg>
        <pc:spChg chg="mod">
          <ac:chgData name="Steven Tramell" userId="ae175e2037d93611" providerId="LiveId" clId="{E9E76FD7-4AD7-4AF1-8513-D942F1D4842B}" dt="2025-05-03T18:12:27.135" v="1073" actId="113"/>
          <ac:spMkLst>
            <pc:docMk/>
            <pc:sldMk cId="3128169206" sldId="293"/>
            <ac:spMk id="11" creationId="{8A0BE5E8-BD60-12BA-995F-EBAEDE1A4B22}"/>
          </ac:spMkLst>
        </pc:spChg>
      </pc:sldChg>
      <pc:sldChg chg="modSp add mod modAnim">
        <pc:chgData name="Steven Tramell" userId="ae175e2037d93611" providerId="LiveId" clId="{E9E76FD7-4AD7-4AF1-8513-D942F1D4842B}" dt="2025-05-03T18:13:57.951" v="1122" actId="113"/>
        <pc:sldMkLst>
          <pc:docMk/>
          <pc:sldMk cId="644199944" sldId="294"/>
        </pc:sldMkLst>
        <pc:spChg chg="mod">
          <ac:chgData name="Steven Tramell" userId="ae175e2037d93611" providerId="LiveId" clId="{E9E76FD7-4AD7-4AF1-8513-D942F1D4842B}" dt="2025-05-03T18:13:49.410" v="1121" actId="27636"/>
          <ac:spMkLst>
            <pc:docMk/>
            <pc:sldMk cId="644199944" sldId="294"/>
            <ac:spMk id="2" creationId="{7DC11196-4BA3-E89E-72E9-616AF0B20F07}"/>
          </ac:spMkLst>
        </pc:spChg>
        <pc:spChg chg="mod">
          <ac:chgData name="Steven Tramell" userId="ae175e2037d93611" providerId="LiveId" clId="{E9E76FD7-4AD7-4AF1-8513-D942F1D4842B}" dt="2025-05-03T18:13:57.951" v="1122" actId="113"/>
          <ac:spMkLst>
            <pc:docMk/>
            <pc:sldMk cId="644199944" sldId="294"/>
            <ac:spMk id="11" creationId="{2E1D17E9-1A4A-C177-1BE8-9456897B88D5}"/>
          </ac:spMkLst>
        </pc:spChg>
      </pc:sldChg>
      <pc:sldChg chg="addSp delSp modSp new mod setBg modAnim">
        <pc:chgData name="Steven Tramell" userId="ae175e2037d93611" providerId="LiveId" clId="{E9E76FD7-4AD7-4AF1-8513-D942F1D4842B}" dt="2025-05-03T18:17:05.107" v="1218"/>
        <pc:sldMkLst>
          <pc:docMk/>
          <pc:sldMk cId="1748053402" sldId="295"/>
        </pc:sldMkLst>
        <pc:spChg chg="del">
          <ac:chgData name="Steven Tramell" userId="ae175e2037d93611" providerId="LiveId" clId="{E9E76FD7-4AD7-4AF1-8513-D942F1D4842B}" dt="2025-05-03T18:15:22.479" v="1124" actId="478"/>
          <ac:spMkLst>
            <pc:docMk/>
            <pc:sldMk cId="1748053402" sldId="295"/>
            <ac:spMk id="2" creationId="{DAECAD07-B31C-69B6-2049-F09768B4E255}"/>
          </ac:spMkLst>
        </pc:spChg>
        <pc:spChg chg="del">
          <ac:chgData name="Steven Tramell" userId="ae175e2037d93611" providerId="LiveId" clId="{E9E76FD7-4AD7-4AF1-8513-D942F1D4842B}" dt="2025-05-03T18:15:22.479" v="1124" actId="478"/>
          <ac:spMkLst>
            <pc:docMk/>
            <pc:sldMk cId="1748053402" sldId="295"/>
            <ac:spMk id="3" creationId="{38BF7117-ABB3-2D30-3691-1F1E2CA0CA64}"/>
          </ac:spMkLst>
        </pc:spChg>
        <pc:spChg chg="add mod">
          <ac:chgData name="Steven Tramell" userId="ae175e2037d93611" providerId="LiveId" clId="{E9E76FD7-4AD7-4AF1-8513-D942F1D4842B}" dt="2025-05-03T18:16:15.637" v="1159"/>
          <ac:spMkLst>
            <pc:docMk/>
            <pc:sldMk cId="1748053402" sldId="295"/>
            <ac:spMk id="6" creationId="{B5A42971-2C75-E695-6416-61D10CA6C86E}"/>
          </ac:spMkLst>
        </pc:spChg>
        <pc:spChg chg="add mod">
          <ac:chgData name="Steven Tramell" userId="ae175e2037d93611" providerId="LiveId" clId="{E9E76FD7-4AD7-4AF1-8513-D942F1D4842B}" dt="2025-05-03T18:16:55.030" v="1217" actId="403"/>
          <ac:spMkLst>
            <pc:docMk/>
            <pc:sldMk cId="1748053402" sldId="295"/>
            <ac:spMk id="7" creationId="{B7F19C08-A2BB-C21A-1B09-2254675B6439}"/>
          </ac:spMkLst>
        </pc:spChg>
        <pc:spChg chg="add">
          <ac:chgData name="Steven Tramell" userId="ae175e2037d93611" providerId="LiveId" clId="{E9E76FD7-4AD7-4AF1-8513-D942F1D4842B}" dt="2025-05-03T18:15:41.779" v="1128" actId="26606"/>
          <ac:spMkLst>
            <pc:docMk/>
            <pc:sldMk cId="1748053402" sldId="295"/>
            <ac:spMk id="10" creationId="{42A4FC2C-047E-45A5-965D-8E1E3BF09BC6}"/>
          </ac:spMkLst>
        </pc:spChg>
        <pc:picChg chg="add mod">
          <ac:chgData name="Steven Tramell" userId="ae175e2037d93611" providerId="LiveId" clId="{E9E76FD7-4AD7-4AF1-8513-D942F1D4842B}" dt="2025-05-03T18:15:41.779" v="1128" actId="26606"/>
          <ac:picMkLst>
            <pc:docMk/>
            <pc:sldMk cId="1748053402" sldId="295"/>
            <ac:picMk id="5" creationId="{3995C244-4F27-41B7-0C68-98A451E92E27}"/>
          </ac:picMkLst>
        </pc:picChg>
      </pc:sldChg>
      <pc:sldChg chg="addSp delSp modSp add mod setBg delAnim modAnim delDesignElem">
        <pc:chgData name="Steven Tramell" userId="ae175e2037d93611" providerId="LiveId" clId="{E9E76FD7-4AD7-4AF1-8513-D942F1D4842B}" dt="2025-05-03T18:23:13.066" v="1523" actId="113"/>
        <pc:sldMkLst>
          <pc:docMk/>
          <pc:sldMk cId="3275327776" sldId="296"/>
        </pc:sldMkLst>
        <pc:spChg chg="add mod">
          <ac:chgData name="Steven Tramell" userId="ae175e2037d93611" providerId="LiveId" clId="{E9E76FD7-4AD7-4AF1-8513-D942F1D4842B}" dt="2025-05-03T18:21:42.915" v="1438" actId="1076"/>
          <ac:spMkLst>
            <pc:docMk/>
            <pc:sldMk cId="3275327776" sldId="296"/>
            <ac:spMk id="2" creationId="{C9C66523-E01A-A656-6BAD-308596B39026}"/>
          </ac:spMkLst>
        </pc:spChg>
        <pc:spChg chg="add mod">
          <ac:chgData name="Steven Tramell" userId="ae175e2037d93611" providerId="LiveId" clId="{E9E76FD7-4AD7-4AF1-8513-D942F1D4842B}" dt="2025-05-03T18:23:07.215" v="1521" actId="113"/>
          <ac:spMkLst>
            <pc:docMk/>
            <pc:sldMk cId="3275327776" sldId="296"/>
            <ac:spMk id="3" creationId="{8B3EAB86-8854-FB77-FA8F-4E0247D0DB4A}"/>
          </ac:spMkLst>
        </pc:spChg>
        <pc:spChg chg="add mod">
          <ac:chgData name="Steven Tramell" userId="ae175e2037d93611" providerId="LiveId" clId="{E9E76FD7-4AD7-4AF1-8513-D942F1D4842B}" dt="2025-05-03T18:23:10.897" v="1522" actId="113"/>
          <ac:spMkLst>
            <pc:docMk/>
            <pc:sldMk cId="3275327776" sldId="296"/>
            <ac:spMk id="4" creationId="{7EF61BD0-31A1-1B99-251A-B604D1E73B1D}"/>
          </ac:spMkLst>
        </pc:spChg>
        <pc:spChg chg="add mod">
          <ac:chgData name="Steven Tramell" userId="ae175e2037d93611" providerId="LiveId" clId="{E9E76FD7-4AD7-4AF1-8513-D942F1D4842B}" dt="2025-05-03T18:23:13.066" v="1523" actId="113"/>
          <ac:spMkLst>
            <pc:docMk/>
            <pc:sldMk cId="3275327776" sldId="296"/>
            <ac:spMk id="6" creationId="{28D0778C-E9E4-1416-F1D0-B621A35BD357}"/>
          </ac:spMkLst>
        </pc:spChg>
        <pc:spChg chg="del">
          <ac:chgData name="Steven Tramell" userId="ae175e2037d93611" providerId="LiveId" clId="{E9E76FD7-4AD7-4AF1-8513-D942F1D4842B}" dt="2025-05-03T18:18:42.529" v="1221" actId="478"/>
          <ac:spMkLst>
            <pc:docMk/>
            <pc:sldMk cId="3275327776" sldId="296"/>
            <ac:spMk id="9" creationId="{E9BDB4FE-F04C-9943-DD29-052605A6DDF3}"/>
          </ac:spMkLst>
        </pc:spChg>
        <pc:spChg chg="del">
          <ac:chgData name="Steven Tramell" userId="ae175e2037d93611" providerId="LiveId" clId="{E9E76FD7-4AD7-4AF1-8513-D942F1D4842B}" dt="2025-05-03T18:18:39.295" v="1220"/>
          <ac:spMkLst>
            <pc:docMk/>
            <pc:sldMk cId="3275327776" sldId="296"/>
            <ac:spMk id="10" creationId="{3079B52A-FD40-AF09-256F-ABCDC1F4E6B1}"/>
          </ac:spMkLst>
        </pc:spChg>
        <pc:spChg chg="del">
          <ac:chgData name="Steven Tramell" userId="ae175e2037d93611" providerId="LiveId" clId="{E9E76FD7-4AD7-4AF1-8513-D942F1D4842B}" dt="2025-05-03T18:18:44.017" v="1222" actId="478"/>
          <ac:spMkLst>
            <pc:docMk/>
            <pc:sldMk cId="3275327776" sldId="296"/>
            <ac:spMk id="11" creationId="{11EF3F80-2BB2-A7F4-112F-C3D2B91995A4}"/>
          </ac:spMkLst>
        </pc:spChg>
        <pc:spChg chg="del">
          <ac:chgData name="Steven Tramell" userId="ae175e2037d93611" providerId="LiveId" clId="{E9E76FD7-4AD7-4AF1-8513-D942F1D4842B}" dt="2025-05-03T18:18:45.572" v="1224" actId="478"/>
          <ac:spMkLst>
            <pc:docMk/>
            <pc:sldMk cId="3275327776" sldId="296"/>
            <ac:spMk id="14" creationId="{933120E9-61C6-30F0-9513-3A39275B657D}"/>
          </ac:spMkLst>
        </pc:spChg>
        <pc:spChg chg="del">
          <ac:chgData name="Steven Tramell" userId="ae175e2037d93611" providerId="LiveId" clId="{E9E76FD7-4AD7-4AF1-8513-D942F1D4842B}" dt="2025-05-03T18:18:44.814" v="1223" actId="478"/>
          <ac:spMkLst>
            <pc:docMk/>
            <pc:sldMk cId="3275327776" sldId="296"/>
            <ac:spMk id="15" creationId="{E27CD014-DFE6-8721-AEE2-8A9B8F49B7BA}"/>
          </ac:spMkLst>
        </pc:spChg>
      </pc:sldChg>
      <pc:sldChg chg="modSp add">
        <pc:chgData name="Steven Tramell" userId="ae175e2037d93611" providerId="LiveId" clId="{E9E76FD7-4AD7-4AF1-8513-D942F1D4842B}" dt="2025-05-03T18:23:27.522" v="1525" actId="113"/>
        <pc:sldMkLst>
          <pc:docMk/>
          <pc:sldMk cId="3457427279" sldId="297"/>
        </pc:sldMkLst>
        <pc:spChg chg="mod">
          <ac:chgData name="Steven Tramell" userId="ae175e2037d93611" providerId="LiveId" clId="{E9E76FD7-4AD7-4AF1-8513-D942F1D4842B}" dt="2025-05-03T18:23:27.522" v="1525" actId="113"/>
          <ac:spMkLst>
            <pc:docMk/>
            <pc:sldMk cId="3457427279" sldId="297"/>
            <ac:spMk id="11" creationId="{DA7868D2-BBF2-306D-6EC9-15FC5A2ADE7F}"/>
          </ac:spMkLst>
        </pc:spChg>
      </pc:sldChg>
      <pc:sldChg chg="addSp delSp modSp add mod delAnim modAnim">
        <pc:chgData name="Steven Tramell" userId="ae175e2037d93611" providerId="LiveId" clId="{E9E76FD7-4AD7-4AF1-8513-D942F1D4842B}" dt="2025-05-04T02:28:32.535" v="1859" actId="113"/>
        <pc:sldMkLst>
          <pc:docMk/>
          <pc:sldMk cId="3544306032" sldId="298"/>
        </pc:sldMkLst>
        <pc:spChg chg="mod">
          <ac:chgData name="Steven Tramell" userId="ae175e2037d93611" providerId="LiveId" clId="{E9E76FD7-4AD7-4AF1-8513-D942F1D4842B}" dt="2025-05-03T18:23:37.096" v="1532" actId="20577"/>
          <ac:spMkLst>
            <pc:docMk/>
            <pc:sldMk cId="3544306032" sldId="298"/>
            <ac:spMk id="2" creationId="{726DD0F5-2C81-8EFA-1824-0DED3196A387}"/>
          </ac:spMkLst>
        </pc:spChg>
        <pc:spChg chg="mod">
          <ac:chgData name="Steven Tramell" userId="ae175e2037d93611" providerId="LiveId" clId="{E9E76FD7-4AD7-4AF1-8513-D942F1D4842B}" dt="2025-05-04T02:25:18.206" v="1591" actId="20577"/>
          <ac:spMkLst>
            <pc:docMk/>
            <pc:sldMk cId="3544306032" sldId="298"/>
            <ac:spMk id="6" creationId="{78A0FA96-361E-38DF-F675-71F57206C79E}"/>
          </ac:spMkLst>
        </pc:spChg>
        <pc:spChg chg="mod">
          <ac:chgData name="Steven Tramell" userId="ae175e2037d93611" providerId="LiveId" clId="{E9E76FD7-4AD7-4AF1-8513-D942F1D4842B}" dt="2025-05-04T02:26:05.517" v="1648" actId="20577"/>
          <ac:spMkLst>
            <pc:docMk/>
            <pc:sldMk cId="3544306032" sldId="298"/>
            <ac:spMk id="7" creationId="{792CDF93-8956-3802-7D30-547D0B0F92EF}"/>
          </ac:spMkLst>
        </pc:spChg>
        <pc:spChg chg="mod">
          <ac:chgData name="Steven Tramell" userId="ae175e2037d93611" providerId="LiveId" clId="{E9E76FD7-4AD7-4AF1-8513-D942F1D4842B}" dt="2025-05-04T02:26:30.155" v="1711" actId="20577"/>
          <ac:spMkLst>
            <pc:docMk/>
            <pc:sldMk cId="3544306032" sldId="298"/>
            <ac:spMk id="8" creationId="{EB3344AB-F7B0-1BB2-E832-6F150E124F4C}"/>
          </ac:spMkLst>
        </pc:spChg>
        <pc:spChg chg="mod">
          <ac:chgData name="Steven Tramell" userId="ae175e2037d93611" providerId="LiveId" clId="{E9E76FD7-4AD7-4AF1-8513-D942F1D4842B}" dt="2025-05-04T02:27:27.122" v="1794" actId="20577"/>
          <ac:spMkLst>
            <pc:docMk/>
            <pc:sldMk cId="3544306032" sldId="298"/>
            <ac:spMk id="9" creationId="{C0C37C89-70F2-D38C-6479-F42791176728}"/>
          </ac:spMkLst>
        </pc:spChg>
        <pc:spChg chg="mod">
          <ac:chgData name="Steven Tramell" userId="ae175e2037d93611" providerId="LiveId" clId="{E9E76FD7-4AD7-4AF1-8513-D942F1D4842B}" dt="2025-05-04T02:28:32.535" v="1859" actId="113"/>
          <ac:spMkLst>
            <pc:docMk/>
            <pc:sldMk cId="3544306032" sldId="298"/>
            <ac:spMk id="10" creationId="{4C077B66-0D7D-D095-9991-CE94241F2795}"/>
          </ac:spMkLst>
        </pc:spChg>
        <pc:picChg chg="del">
          <ac:chgData name="Steven Tramell" userId="ae175e2037d93611" providerId="LiveId" clId="{E9E76FD7-4AD7-4AF1-8513-D942F1D4842B}" dt="2025-05-03T18:23:41.475" v="1533" actId="478"/>
          <ac:picMkLst>
            <pc:docMk/>
            <pc:sldMk cId="3544306032" sldId="298"/>
            <ac:picMk id="4" creationId="{2C440DAB-4B2A-8192-A7E7-F8FCC4AE4677}"/>
          </ac:picMkLst>
        </pc:picChg>
        <pc:picChg chg="add mod modCrop">
          <ac:chgData name="Steven Tramell" userId="ae175e2037d93611" providerId="LiveId" clId="{E9E76FD7-4AD7-4AF1-8513-D942F1D4842B}" dt="2025-05-03T18:25:41.435" v="1543" actId="1440"/>
          <ac:picMkLst>
            <pc:docMk/>
            <pc:sldMk cId="3544306032" sldId="298"/>
            <ac:picMk id="11" creationId="{EB6A1AA1-7E70-93AF-AF74-27D9FAB5615C}"/>
          </ac:picMkLst>
        </pc:picChg>
      </pc:sldChg>
      <pc:sldChg chg="modSp add modAnim">
        <pc:chgData name="Steven Tramell" userId="ae175e2037d93611" providerId="LiveId" clId="{E9E76FD7-4AD7-4AF1-8513-D942F1D4842B}" dt="2025-05-04T02:29:59.575" v="1889" actId="403"/>
        <pc:sldMkLst>
          <pc:docMk/>
          <pc:sldMk cId="1222865487" sldId="299"/>
        </pc:sldMkLst>
        <pc:spChg chg="mod">
          <ac:chgData name="Steven Tramell" userId="ae175e2037d93611" providerId="LiveId" clId="{E9E76FD7-4AD7-4AF1-8513-D942F1D4842B}" dt="2025-05-04T02:29:44.400" v="1883" actId="20577"/>
          <ac:spMkLst>
            <pc:docMk/>
            <pc:sldMk cId="1222865487" sldId="299"/>
            <ac:spMk id="2" creationId="{C4C6A09E-081B-4B84-F368-45F0FEA2B318}"/>
          </ac:spMkLst>
        </pc:spChg>
        <pc:spChg chg="mod">
          <ac:chgData name="Steven Tramell" userId="ae175e2037d93611" providerId="LiveId" clId="{E9E76FD7-4AD7-4AF1-8513-D942F1D4842B}" dt="2025-05-04T02:29:59.575" v="1889" actId="403"/>
          <ac:spMkLst>
            <pc:docMk/>
            <pc:sldMk cId="1222865487" sldId="299"/>
            <ac:spMk id="11" creationId="{BB4F8CAD-8091-0F39-1CD8-7B1DF169A4CF}"/>
          </ac:spMkLst>
        </pc:spChg>
      </pc:sldChg>
      <pc:sldChg chg="modSp add mod modAnim">
        <pc:chgData name="Steven Tramell" userId="ae175e2037d93611" providerId="LiveId" clId="{E9E76FD7-4AD7-4AF1-8513-D942F1D4842B}" dt="2025-05-04T02:31:37.113" v="1921" actId="27636"/>
        <pc:sldMkLst>
          <pc:docMk/>
          <pc:sldMk cId="1633451763" sldId="300"/>
        </pc:sldMkLst>
        <pc:spChg chg="mod">
          <ac:chgData name="Steven Tramell" userId="ae175e2037d93611" providerId="LiveId" clId="{E9E76FD7-4AD7-4AF1-8513-D942F1D4842B}" dt="2025-05-04T02:31:37.113" v="1921" actId="27636"/>
          <ac:spMkLst>
            <pc:docMk/>
            <pc:sldMk cId="1633451763" sldId="300"/>
            <ac:spMk id="2" creationId="{59BADEC6-55F8-BB68-3FC1-98A69B1F95C9}"/>
          </ac:spMkLst>
        </pc:spChg>
        <pc:spChg chg="mod">
          <ac:chgData name="Steven Tramell" userId="ae175e2037d93611" providerId="LiveId" clId="{E9E76FD7-4AD7-4AF1-8513-D942F1D4842B}" dt="2025-05-04T02:31:24.938" v="1901" actId="113"/>
          <ac:spMkLst>
            <pc:docMk/>
            <pc:sldMk cId="1633451763" sldId="300"/>
            <ac:spMk id="11" creationId="{1B263AF7-CFD3-04CE-DDE5-0D48D2540895}"/>
          </ac:spMkLst>
        </pc:spChg>
      </pc:sldChg>
      <pc:sldChg chg="modSp add mod">
        <pc:chgData name="Steven Tramell" userId="ae175e2037d93611" providerId="LiveId" clId="{E9E76FD7-4AD7-4AF1-8513-D942F1D4842B}" dt="2025-05-04T02:35:14.163" v="1962" actId="313"/>
        <pc:sldMkLst>
          <pc:docMk/>
          <pc:sldMk cId="2642482481" sldId="301"/>
        </pc:sldMkLst>
        <pc:spChg chg="mod">
          <ac:chgData name="Steven Tramell" userId="ae175e2037d93611" providerId="LiveId" clId="{E9E76FD7-4AD7-4AF1-8513-D942F1D4842B}" dt="2025-05-04T02:34:40.715" v="1939" actId="20577"/>
          <ac:spMkLst>
            <pc:docMk/>
            <pc:sldMk cId="2642482481" sldId="301"/>
            <ac:spMk id="2" creationId="{504569EB-C07C-8CEB-06BB-1F8FC656F2B9}"/>
          </ac:spMkLst>
        </pc:spChg>
        <pc:spChg chg="mod">
          <ac:chgData name="Steven Tramell" userId="ae175e2037d93611" providerId="LiveId" clId="{E9E76FD7-4AD7-4AF1-8513-D942F1D4842B}" dt="2025-05-04T02:35:14.163" v="1962" actId="313"/>
          <ac:spMkLst>
            <pc:docMk/>
            <pc:sldMk cId="2642482481" sldId="301"/>
            <ac:spMk id="11" creationId="{B6794B2D-3AB5-F748-9CC2-3DBB3F21BE67}"/>
          </ac:spMkLst>
        </pc:spChg>
      </pc:sldChg>
      <pc:sldChg chg="modSp add">
        <pc:chgData name="Steven Tramell" userId="ae175e2037d93611" providerId="LiveId" clId="{E9E76FD7-4AD7-4AF1-8513-D942F1D4842B}" dt="2025-05-04T11:50:27.469" v="1988" actId="313"/>
        <pc:sldMkLst>
          <pc:docMk/>
          <pc:sldMk cId="3727405550" sldId="302"/>
        </pc:sldMkLst>
        <pc:spChg chg="mod">
          <ac:chgData name="Steven Tramell" userId="ae175e2037d93611" providerId="LiveId" clId="{E9E76FD7-4AD7-4AF1-8513-D942F1D4842B}" dt="2025-05-04T11:49:39.060" v="1976" actId="20577"/>
          <ac:spMkLst>
            <pc:docMk/>
            <pc:sldMk cId="3727405550" sldId="302"/>
            <ac:spMk id="2" creationId="{1E3C73F8-CD74-EB08-BCBF-1FAED38BBAEF}"/>
          </ac:spMkLst>
        </pc:spChg>
        <pc:spChg chg="mod">
          <ac:chgData name="Steven Tramell" userId="ae175e2037d93611" providerId="LiveId" clId="{E9E76FD7-4AD7-4AF1-8513-D942F1D4842B}" dt="2025-05-04T11:50:27.469" v="1988" actId="313"/>
          <ac:spMkLst>
            <pc:docMk/>
            <pc:sldMk cId="3727405550" sldId="302"/>
            <ac:spMk id="11" creationId="{103E4601-CB71-B17C-2DB6-37A900FC422F}"/>
          </ac:spMkLst>
        </pc:spChg>
      </pc:sldChg>
      <pc:sldChg chg="modSp add mod">
        <pc:chgData name="Steven Tramell" userId="ae175e2037d93611" providerId="LiveId" clId="{E9E76FD7-4AD7-4AF1-8513-D942F1D4842B}" dt="2025-05-04T11:52:34.061" v="2296" actId="20577"/>
        <pc:sldMkLst>
          <pc:docMk/>
          <pc:sldMk cId="3970796957" sldId="303"/>
        </pc:sldMkLst>
        <pc:spChg chg="mod">
          <ac:chgData name="Steven Tramell" userId="ae175e2037d93611" providerId="LiveId" clId="{E9E76FD7-4AD7-4AF1-8513-D942F1D4842B}" dt="2025-05-04T11:51:31.955" v="2068" actId="20577"/>
          <ac:spMkLst>
            <pc:docMk/>
            <pc:sldMk cId="3970796957" sldId="303"/>
            <ac:spMk id="3" creationId="{38AE7C1C-5A5D-FDD4-B73B-FC2E64BB2B41}"/>
          </ac:spMkLst>
        </pc:spChg>
        <pc:spChg chg="mod">
          <ac:chgData name="Steven Tramell" userId="ae175e2037d93611" providerId="LiveId" clId="{E9E76FD7-4AD7-4AF1-8513-D942F1D4842B}" dt="2025-05-04T11:52:04.807" v="2162" actId="1076"/>
          <ac:spMkLst>
            <pc:docMk/>
            <pc:sldMk cId="3970796957" sldId="303"/>
            <ac:spMk id="4" creationId="{6127F409-58F2-6F69-C444-7033BD6FAF46}"/>
          </ac:spMkLst>
        </pc:spChg>
        <pc:spChg chg="mod">
          <ac:chgData name="Steven Tramell" userId="ae175e2037d93611" providerId="LiveId" clId="{E9E76FD7-4AD7-4AF1-8513-D942F1D4842B}" dt="2025-05-04T11:52:34.061" v="2296" actId="20577"/>
          <ac:spMkLst>
            <pc:docMk/>
            <pc:sldMk cId="3970796957" sldId="303"/>
            <ac:spMk id="6" creationId="{5B304FCA-740A-C583-47DB-FDDCEE98701E}"/>
          </ac:spMkLst>
        </pc:spChg>
      </pc:sldChg>
      <pc:sldChg chg="add modAnim">
        <pc:chgData name="Steven Tramell" userId="ae175e2037d93611" providerId="LiveId" clId="{E9E76FD7-4AD7-4AF1-8513-D942F1D4842B}" dt="2025-05-04T11:52:52.372" v="2298"/>
        <pc:sldMkLst>
          <pc:docMk/>
          <pc:sldMk cId="30501560" sldId="30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8A8AC-0066-6AE3-610A-9BB88122DB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487013-9D7B-EFB9-BB5C-CDDFA9DE46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6B669D-54DA-EAD0-756F-937ED6C9DB27}"/>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5" name="Footer Placeholder 4">
            <a:extLst>
              <a:ext uri="{FF2B5EF4-FFF2-40B4-BE49-F238E27FC236}">
                <a16:creationId xmlns:a16="http://schemas.microsoft.com/office/drawing/2014/main" id="{1002E39A-8978-A67D-6D49-86BD2C006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ED496-1A68-6F55-9683-94B3CAD22179}"/>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978974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5EE98-FA06-855E-D2D2-F1A612F5B1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213A3E-9566-4A06-AD27-8AE16BDBE6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C54F4B-B8CA-E8C5-EC88-97A1B499D394}"/>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5" name="Footer Placeholder 4">
            <a:extLst>
              <a:ext uri="{FF2B5EF4-FFF2-40B4-BE49-F238E27FC236}">
                <a16:creationId xmlns:a16="http://schemas.microsoft.com/office/drawing/2014/main" id="{EFE1D6F7-EC1E-64EC-9C26-250D74FD9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F8C56-20F3-4FAC-AA2E-DC9E042957CC}"/>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1978460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2FAE-CB4D-0FAC-B0B3-540F8CC0FC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9E9719-0D26-ACDF-1E95-2A2B691500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F5A62C-E391-2965-B1DB-ED9E51317411}"/>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5" name="Footer Placeholder 4">
            <a:extLst>
              <a:ext uri="{FF2B5EF4-FFF2-40B4-BE49-F238E27FC236}">
                <a16:creationId xmlns:a16="http://schemas.microsoft.com/office/drawing/2014/main" id="{C869C28F-6365-97A6-7210-AF0B87052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87F15-F134-F744-6671-C550937E7B7F}"/>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584741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BD07-29E8-A3F5-B532-295B4A8583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2E9CBC-85BD-CF00-7017-C9AA0FF242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8461AE-C473-FCAB-C70B-8021E183C2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085B35-4BA1-66E5-3497-A4D122E8B393}"/>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6" name="Footer Placeholder 5">
            <a:extLst>
              <a:ext uri="{FF2B5EF4-FFF2-40B4-BE49-F238E27FC236}">
                <a16:creationId xmlns:a16="http://schemas.microsoft.com/office/drawing/2014/main" id="{1D553012-9D89-8BBD-5702-59428F80D2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C6F5C-32D2-C12F-A37D-8559BBC40D18}"/>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4185597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38F91-8197-1714-43AE-05643AEA770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E4E27E-17AE-762F-0079-20F6A11987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462E6F-06CF-B30B-16DB-A799F5B3FD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BE53BFB-08B1-EB87-0C6D-1F0EF1B6F7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499B1C-55E3-BEFD-C7C0-89CCCD97A7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64F20F5-D47C-DC12-3824-969AC5FDA002}"/>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8" name="Footer Placeholder 7">
            <a:extLst>
              <a:ext uri="{FF2B5EF4-FFF2-40B4-BE49-F238E27FC236}">
                <a16:creationId xmlns:a16="http://schemas.microsoft.com/office/drawing/2014/main" id="{A496DAFB-43BC-6311-F004-5C9FDC6267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496486-51AC-201F-0960-B25B8C888D15}"/>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569753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C73B9-3A07-0214-B9B5-68E5BFCBCF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0DF80C-D833-7FCA-2D84-A671AC3CDDA4}"/>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4" name="Footer Placeholder 3">
            <a:extLst>
              <a:ext uri="{FF2B5EF4-FFF2-40B4-BE49-F238E27FC236}">
                <a16:creationId xmlns:a16="http://schemas.microsoft.com/office/drawing/2014/main" id="{EB82C34E-24A3-988A-FC5A-7E1853F634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C32DBC-97F3-BBD0-334A-C6FC8A04AD9B}"/>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1294384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5C48E6-36FA-BC8D-CDEF-124B2E3D0B05}"/>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3" name="Footer Placeholder 2">
            <a:extLst>
              <a:ext uri="{FF2B5EF4-FFF2-40B4-BE49-F238E27FC236}">
                <a16:creationId xmlns:a16="http://schemas.microsoft.com/office/drawing/2014/main" id="{EF32570C-ED66-9848-308D-D5743DFBC8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2990BF-FEE0-6509-4016-39DA1B87C722}"/>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280844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3DA6-FD15-FDE5-ABF9-60CFC3C2B6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DBFB0C-2009-4EA3-73F4-1B5F39D42B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0E8CC4-BEC1-E065-6A71-28E8888949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AE1B8D-62D7-CD41-25F0-73095A3A1B37}"/>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6" name="Footer Placeholder 5">
            <a:extLst>
              <a:ext uri="{FF2B5EF4-FFF2-40B4-BE49-F238E27FC236}">
                <a16:creationId xmlns:a16="http://schemas.microsoft.com/office/drawing/2014/main" id="{908D4524-991E-06DD-D15C-690D77010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F5972-1EFB-840E-A300-795790D84C01}"/>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3569625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36D53-2C54-7C99-4B10-FE7F7E9DEF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51D2AC-4D07-DB2E-0247-30B05AA40D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5A6EC6-9EB3-7BD0-CD48-249E08FD7E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0B9D1E-903F-2265-CDB4-474E766236AD}"/>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6" name="Footer Placeholder 5">
            <a:extLst>
              <a:ext uri="{FF2B5EF4-FFF2-40B4-BE49-F238E27FC236}">
                <a16:creationId xmlns:a16="http://schemas.microsoft.com/office/drawing/2014/main" id="{A778ADE8-1B65-21A0-AF65-68869767EA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1A327B-E833-5B5B-4DA4-76A7661F9AA5}"/>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81958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C48DF-2F95-2876-F0BF-F3BE735A2F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9B2DC-F2C7-4200-1B07-5D4D81ADAB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96131B-5E0E-3B22-3B1B-C33A7D42A8F9}"/>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5" name="Footer Placeholder 4">
            <a:extLst>
              <a:ext uri="{FF2B5EF4-FFF2-40B4-BE49-F238E27FC236}">
                <a16:creationId xmlns:a16="http://schemas.microsoft.com/office/drawing/2014/main" id="{DA39140C-8AFD-530D-09FC-BD925D6559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86CE6A-4F8F-4993-B126-277D6521F7AF}"/>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1128779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32CCB-39CA-B46B-818A-EA7EC6FB73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0962B6-5D19-95B7-1785-CB8CA5E44A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6BF405-180E-8AB4-6805-1FA80C2A4F9A}"/>
              </a:ext>
            </a:extLst>
          </p:cNvPr>
          <p:cNvSpPr>
            <a:spLocks noGrp="1"/>
          </p:cNvSpPr>
          <p:nvPr>
            <p:ph type="dt" sz="half" idx="10"/>
          </p:nvPr>
        </p:nvSpPr>
        <p:spPr/>
        <p:txBody>
          <a:bodyPr/>
          <a:lstStyle/>
          <a:p>
            <a:fld id="{D9951D31-A885-47FD-9DD3-F9F857FC3818}" type="datetimeFigureOut">
              <a:rPr lang="en-US" smtClean="0"/>
              <a:t>5/4/2025</a:t>
            </a:fld>
            <a:endParaRPr lang="en-US"/>
          </a:p>
        </p:txBody>
      </p:sp>
      <p:sp>
        <p:nvSpPr>
          <p:cNvPr id="5" name="Footer Placeholder 4">
            <a:extLst>
              <a:ext uri="{FF2B5EF4-FFF2-40B4-BE49-F238E27FC236}">
                <a16:creationId xmlns:a16="http://schemas.microsoft.com/office/drawing/2014/main" id="{A4112979-59AA-F735-4187-8209383527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C08338-6AE4-1EB3-F23F-434CD2CC0E88}"/>
              </a:ext>
            </a:extLst>
          </p:cNvPr>
          <p:cNvSpPr>
            <a:spLocks noGrp="1"/>
          </p:cNvSpPr>
          <p:nvPr>
            <p:ph type="sldNum" sz="quarter" idx="12"/>
          </p:nvPr>
        </p:nvSpPr>
        <p:spPr/>
        <p:txBody>
          <a:bodyPr/>
          <a:lstStyle/>
          <a:p>
            <a:fld id="{43D87D90-0407-4F12-B3E5-EF16B0850870}" type="slidenum">
              <a:rPr lang="en-US" smtClean="0"/>
              <a:t>‹#›</a:t>
            </a:fld>
            <a:endParaRPr lang="en-US"/>
          </a:p>
        </p:txBody>
      </p:sp>
    </p:spTree>
    <p:extLst>
      <p:ext uri="{BB962C8B-B14F-4D97-AF65-F5344CB8AC3E}">
        <p14:creationId xmlns:p14="http://schemas.microsoft.com/office/powerpoint/2010/main" val="88545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73133A-F80B-90C2-0307-510C050A9F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E9353A-F1AD-47BF-6A83-708A3315DE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B4290F-2F90-AC69-F381-0F80BA6FD6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951D31-A885-47FD-9DD3-F9F857FC3818}" type="datetimeFigureOut">
              <a:rPr lang="en-US" smtClean="0"/>
              <a:t>5/4/2025</a:t>
            </a:fld>
            <a:endParaRPr lang="en-US"/>
          </a:p>
        </p:txBody>
      </p:sp>
      <p:sp>
        <p:nvSpPr>
          <p:cNvPr id="5" name="Footer Placeholder 4">
            <a:extLst>
              <a:ext uri="{FF2B5EF4-FFF2-40B4-BE49-F238E27FC236}">
                <a16:creationId xmlns:a16="http://schemas.microsoft.com/office/drawing/2014/main" id="{B9442024-D572-5040-6B70-BF061FAA52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81F89DB-860C-9D3D-AEAE-CC3B8598C0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D87D90-0407-4F12-B3E5-EF16B0850870}" type="slidenum">
              <a:rPr lang="en-US" smtClean="0"/>
              <a:t>‹#›</a:t>
            </a:fld>
            <a:endParaRPr lang="en-US"/>
          </a:p>
        </p:txBody>
      </p:sp>
    </p:spTree>
    <p:extLst>
      <p:ext uri="{BB962C8B-B14F-4D97-AF65-F5344CB8AC3E}">
        <p14:creationId xmlns:p14="http://schemas.microsoft.com/office/powerpoint/2010/main" val="639678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4837596-16AA-D879-D658-256DBBC8EBFC}"/>
              </a:ext>
            </a:extLst>
          </p:cNvPr>
          <p:cNvPicPr>
            <a:picLocks noChangeAspect="1"/>
          </p:cNvPicPr>
          <p:nvPr/>
        </p:nvPicPr>
        <p:blipFill>
          <a:blip r:embed="rId2"/>
          <a:stretch>
            <a:fillRect/>
          </a:stretch>
        </p:blipFill>
        <p:spPr>
          <a:xfrm>
            <a:off x="2041780" y="0"/>
            <a:ext cx="8108439" cy="6858000"/>
          </a:xfrm>
          <a:prstGeom prst="rect">
            <a:avLst/>
          </a:prstGeom>
        </p:spPr>
      </p:pic>
    </p:spTree>
    <p:extLst>
      <p:ext uri="{BB962C8B-B14F-4D97-AF65-F5344CB8AC3E}">
        <p14:creationId xmlns:p14="http://schemas.microsoft.com/office/powerpoint/2010/main" val="220822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DA47C4F-3B1B-C121-29F2-FF6E90054B4B}"/>
              </a:ext>
            </a:extLst>
          </p:cNvPr>
          <p:cNvSpPr/>
          <p:nvPr/>
        </p:nvSpPr>
        <p:spPr>
          <a:xfrm>
            <a:off x="5265221" y="5516880"/>
            <a:ext cx="6309758" cy="8229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093046B-3F40-423E-2751-D7AA771BE956}"/>
              </a:ext>
            </a:extLst>
          </p:cNvPr>
          <p:cNvSpPr/>
          <p:nvPr/>
        </p:nvSpPr>
        <p:spPr>
          <a:xfrm>
            <a:off x="0" y="2491740"/>
            <a:ext cx="4709160" cy="3116580"/>
          </a:xfrm>
          <a:prstGeom prst="rect">
            <a:avLst/>
          </a:prstGeom>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standing on a rock by a tree&#10;&#10;Description automatically generated">
            <a:extLst>
              <a:ext uri="{FF2B5EF4-FFF2-40B4-BE49-F238E27FC236}">
                <a16:creationId xmlns:a16="http://schemas.microsoft.com/office/drawing/2014/main" id="{57547BD7-448F-2C4D-136F-D82E725FB434}"/>
              </a:ext>
            </a:extLst>
          </p:cNvPr>
          <p:cNvPicPr>
            <a:picLocks noChangeAspect="1"/>
          </p:cNvPicPr>
          <p:nvPr/>
        </p:nvPicPr>
        <p:blipFill>
          <a:blip r:embed="rId2">
            <a:extLst>
              <a:ext uri="{28A0092B-C50C-407E-A947-70E740481C1C}">
                <a14:useLocalDpi xmlns:a14="http://schemas.microsoft.com/office/drawing/2010/main" val="0"/>
              </a:ext>
            </a:extLst>
          </a:blip>
          <a:srcRect t="30265" r="425" b="47231"/>
          <a:stretch/>
        </p:blipFill>
        <p:spPr>
          <a:xfrm>
            <a:off x="20" y="0"/>
            <a:ext cx="12191980" cy="1543050"/>
          </a:xfrm>
          <a:prstGeom prst="rect">
            <a:avLst/>
          </a:prstGeom>
        </p:spPr>
      </p:pic>
      <p:sp>
        <p:nvSpPr>
          <p:cNvPr id="5" name="Rectangle 4">
            <a:extLst>
              <a:ext uri="{FF2B5EF4-FFF2-40B4-BE49-F238E27FC236}">
                <a16:creationId xmlns:a16="http://schemas.microsoft.com/office/drawing/2014/main" id="{DE5CF490-ED9C-30C2-E98C-26B32E5CBD5D}"/>
              </a:ext>
            </a:extLst>
          </p:cNvPr>
          <p:cNvSpPr/>
          <p:nvPr/>
        </p:nvSpPr>
        <p:spPr>
          <a:xfrm>
            <a:off x="0" y="0"/>
            <a:ext cx="12192000" cy="1543050"/>
          </a:xfrm>
          <a:prstGeom prst="rect">
            <a:avLst/>
          </a:prstGeom>
          <a:solidFill>
            <a:schemeClr val="bg2">
              <a:lumMod val="25000"/>
              <a:alpha val="7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940E764-5174-4B4A-9A87-952963BE17A6}"/>
              </a:ext>
            </a:extLst>
          </p:cNvPr>
          <p:cNvSpPr txBox="1"/>
          <p:nvPr/>
        </p:nvSpPr>
        <p:spPr>
          <a:xfrm>
            <a:off x="240740" y="356026"/>
            <a:ext cx="11785945" cy="830997"/>
          </a:xfrm>
          <a:prstGeom prst="rect">
            <a:avLst/>
          </a:prstGeom>
          <a:noFill/>
        </p:spPr>
        <p:txBody>
          <a:bodyPr wrap="square" rtlCol="0">
            <a:spAutoFit/>
          </a:bodyPr>
          <a:lstStyle/>
          <a:p>
            <a:r>
              <a:rPr lang="en-US" sz="4800" dirty="0">
                <a:solidFill>
                  <a:schemeClr val="bg1"/>
                </a:solidFill>
                <a:latin typeface="Nexa Rust Sans-Trial Black 2" pitchFamily="2" charset="0"/>
              </a:rPr>
              <a:t>Our Struggle With </a:t>
            </a:r>
            <a:r>
              <a:rPr lang="en-US" sz="4800" dirty="0">
                <a:solidFill>
                  <a:srgbClr val="FFC000"/>
                </a:solidFill>
                <a:latin typeface="Nexa Rust Sans-Trial Black 2" pitchFamily="2" charset="0"/>
              </a:rPr>
              <a:t>Identity</a:t>
            </a:r>
          </a:p>
        </p:txBody>
      </p:sp>
      <p:pic>
        <p:nvPicPr>
          <p:cNvPr id="6" name="Picture 5" descr="A person holding a white card&#10;&#10;Description automatically generated">
            <a:extLst>
              <a:ext uri="{FF2B5EF4-FFF2-40B4-BE49-F238E27FC236}">
                <a16:creationId xmlns:a16="http://schemas.microsoft.com/office/drawing/2014/main" id="{19E916F0-44BD-6BBF-68C2-AA7F048437E1}"/>
              </a:ext>
            </a:extLst>
          </p:cNvPr>
          <p:cNvPicPr>
            <a:picLocks noChangeAspect="1"/>
          </p:cNvPicPr>
          <p:nvPr/>
        </p:nvPicPr>
        <p:blipFill>
          <a:blip r:embed="rId3"/>
          <a:stretch>
            <a:fillRect/>
          </a:stretch>
        </p:blipFill>
        <p:spPr>
          <a:xfrm>
            <a:off x="0" y="2674620"/>
            <a:ext cx="4545131" cy="2750820"/>
          </a:xfrm>
          <a:prstGeom prst="rect">
            <a:avLst/>
          </a:prstGeom>
          <a:effectLst>
            <a:outerShdw blurRad="50800" dist="38100" dir="5400000" algn="t" rotWithShape="0">
              <a:prstClr val="black">
                <a:alpha val="40000"/>
              </a:prstClr>
            </a:outerShdw>
          </a:effectLst>
        </p:spPr>
      </p:pic>
      <p:sp>
        <p:nvSpPr>
          <p:cNvPr id="8" name="TextBox 7">
            <a:extLst>
              <a:ext uri="{FF2B5EF4-FFF2-40B4-BE49-F238E27FC236}">
                <a16:creationId xmlns:a16="http://schemas.microsoft.com/office/drawing/2014/main" id="{9E70F490-285D-AA7C-F0BC-BC8A0B7DC93E}"/>
              </a:ext>
            </a:extLst>
          </p:cNvPr>
          <p:cNvSpPr txBox="1"/>
          <p:nvPr/>
        </p:nvSpPr>
        <p:spPr>
          <a:xfrm>
            <a:off x="5364480" y="1968520"/>
            <a:ext cx="6416040" cy="646331"/>
          </a:xfrm>
          <a:prstGeom prst="rect">
            <a:avLst/>
          </a:prstGeom>
          <a:noFill/>
        </p:spPr>
        <p:txBody>
          <a:bodyPr wrap="square" rtlCol="0">
            <a:spAutoFit/>
          </a:bodyPr>
          <a:lstStyle/>
          <a:p>
            <a:r>
              <a:rPr lang="en-US" sz="3600" dirty="0">
                <a:latin typeface="Source Sans Pro" panose="020B0503030403020204" pitchFamily="34" charset="0"/>
                <a:ea typeface="Source Sans Pro" panose="020B0503030403020204" pitchFamily="34" charset="0"/>
              </a:rPr>
              <a:t>What we </a:t>
            </a:r>
            <a:r>
              <a:rPr lang="en-US" sz="3600" b="1" dirty="0">
                <a:latin typeface="Source Sans Pro" panose="020B0503030403020204" pitchFamily="34" charset="0"/>
                <a:ea typeface="Source Sans Pro" panose="020B0503030403020204" pitchFamily="34" charset="0"/>
              </a:rPr>
              <a:t>think about ourselves</a:t>
            </a:r>
          </a:p>
        </p:txBody>
      </p:sp>
      <p:sp>
        <p:nvSpPr>
          <p:cNvPr id="9" name="TextBox 8">
            <a:extLst>
              <a:ext uri="{FF2B5EF4-FFF2-40B4-BE49-F238E27FC236}">
                <a16:creationId xmlns:a16="http://schemas.microsoft.com/office/drawing/2014/main" id="{97EBC878-A4D8-F2CB-1D67-3A04A1D2ABD0}"/>
              </a:ext>
            </a:extLst>
          </p:cNvPr>
          <p:cNvSpPr txBox="1"/>
          <p:nvPr/>
        </p:nvSpPr>
        <p:spPr>
          <a:xfrm>
            <a:off x="5364480" y="3181787"/>
            <a:ext cx="6111240" cy="646331"/>
          </a:xfrm>
          <a:prstGeom prst="rect">
            <a:avLst/>
          </a:prstGeom>
          <a:noFill/>
        </p:spPr>
        <p:txBody>
          <a:bodyPr wrap="square" rtlCol="0">
            <a:spAutoFit/>
          </a:bodyPr>
          <a:lstStyle/>
          <a:p>
            <a:r>
              <a:rPr lang="en-US" sz="3600" dirty="0">
                <a:latin typeface="Source Sans Pro" panose="020B0503030403020204" pitchFamily="34" charset="0"/>
                <a:ea typeface="Source Sans Pro" panose="020B0503030403020204" pitchFamily="34" charset="0"/>
              </a:rPr>
              <a:t>What </a:t>
            </a:r>
            <a:r>
              <a:rPr lang="en-US" sz="3600" b="1" dirty="0">
                <a:latin typeface="Source Sans Pro" panose="020B0503030403020204" pitchFamily="34" charset="0"/>
                <a:ea typeface="Source Sans Pro" panose="020B0503030403020204" pitchFamily="34" charset="0"/>
              </a:rPr>
              <a:t>others think about us</a:t>
            </a:r>
          </a:p>
        </p:txBody>
      </p:sp>
      <p:sp>
        <p:nvSpPr>
          <p:cNvPr id="10" name="TextBox 9">
            <a:extLst>
              <a:ext uri="{FF2B5EF4-FFF2-40B4-BE49-F238E27FC236}">
                <a16:creationId xmlns:a16="http://schemas.microsoft.com/office/drawing/2014/main" id="{1EFAF39E-D388-30E1-0EF0-1E5BBB472560}"/>
              </a:ext>
            </a:extLst>
          </p:cNvPr>
          <p:cNvSpPr txBox="1"/>
          <p:nvPr/>
        </p:nvSpPr>
        <p:spPr>
          <a:xfrm>
            <a:off x="5364480" y="4395054"/>
            <a:ext cx="5090160" cy="646331"/>
          </a:xfrm>
          <a:prstGeom prst="rect">
            <a:avLst/>
          </a:prstGeom>
          <a:noFill/>
        </p:spPr>
        <p:txBody>
          <a:bodyPr wrap="square" rtlCol="0">
            <a:spAutoFit/>
          </a:bodyPr>
          <a:lstStyle/>
          <a:p>
            <a:r>
              <a:rPr lang="en-US" sz="3600" dirty="0">
                <a:latin typeface="Source Sans Pro" panose="020B0503030403020204" pitchFamily="34" charset="0"/>
                <a:ea typeface="Source Sans Pro" panose="020B0503030403020204" pitchFamily="34" charset="0"/>
              </a:rPr>
              <a:t>Who </a:t>
            </a:r>
            <a:r>
              <a:rPr lang="en-US" sz="3600" b="1" dirty="0">
                <a:latin typeface="Source Sans Pro" panose="020B0503030403020204" pitchFamily="34" charset="0"/>
                <a:ea typeface="Source Sans Pro" panose="020B0503030403020204" pitchFamily="34" charset="0"/>
              </a:rPr>
              <a:t>we really are</a:t>
            </a:r>
          </a:p>
        </p:txBody>
      </p:sp>
      <p:sp>
        <p:nvSpPr>
          <p:cNvPr id="11" name="TextBox 10">
            <a:extLst>
              <a:ext uri="{FF2B5EF4-FFF2-40B4-BE49-F238E27FC236}">
                <a16:creationId xmlns:a16="http://schemas.microsoft.com/office/drawing/2014/main" id="{3ABF71A6-277C-F8FA-ECDC-2CC8FF88E690}"/>
              </a:ext>
            </a:extLst>
          </p:cNvPr>
          <p:cNvSpPr txBox="1"/>
          <p:nvPr/>
        </p:nvSpPr>
        <p:spPr>
          <a:xfrm>
            <a:off x="5364480" y="5608320"/>
            <a:ext cx="5753100" cy="646331"/>
          </a:xfrm>
          <a:prstGeom prst="rect">
            <a:avLst/>
          </a:prstGeom>
          <a:noFill/>
        </p:spPr>
        <p:txBody>
          <a:bodyPr wrap="square" rtlCol="0">
            <a:spAutoFit/>
          </a:bodyPr>
          <a:lstStyle/>
          <a:p>
            <a:r>
              <a:rPr lang="en-US" sz="3600" dirty="0">
                <a:solidFill>
                  <a:schemeClr val="bg1"/>
                </a:solidFill>
                <a:latin typeface="Source Sans Pro" panose="020B0503030403020204" pitchFamily="34" charset="0"/>
                <a:ea typeface="Source Sans Pro" panose="020B0503030403020204" pitchFamily="34" charset="0"/>
              </a:rPr>
              <a:t>What </a:t>
            </a:r>
            <a:r>
              <a:rPr lang="en-US" sz="3600" b="1" dirty="0">
                <a:solidFill>
                  <a:schemeClr val="bg1"/>
                </a:solidFill>
                <a:latin typeface="Source Sans Pro" panose="020B0503030403020204" pitchFamily="34" charset="0"/>
                <a:ea typeface="Source Sans Pro" panose="020B0503030403020204" pitchFamily="34" charset="0"/>
              </a:rPr>
              <a:t>God thinks about us</a:t>
            </a:r>
          </a:p>
        </p:txBody>
      </p:sp>
      <p:cxnSp>
        <p:nvCxnSpPr>
          <p:cNvPr id="13" name="Straight Connector 12">
            <a:extLst>
              <a:ext uri="{FF2B5EF4-FFF2-40B4-BE49-F238E27FC236}">
                <a16:creationId xmlns:a16="http://schemas.microsoft.com/office/drawing/2014/main" id="{DD79788B-72F3-3D07-005B-1D7EF053AA39}"/>
              </a:ext>
            </a:extLst>
          </p:cNvPr>
          <p:cNvCxnSpPr>
            <a:cxnSpLocks/>
          </p:cNvCxnSpPr>
          <p:nvPr/>
        </p:nvCxnSpPr>
        <p:spPr>
          <a:xfrm flipV="1">
            <a:off x="4563982" y="2290661"/>
            <a:ext cx="754380" cy="444490"/>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5B2A796-70B8-E3B6-3E6C-566FC430C73B}"/>
              </a:ext>
            </a:extLst>
          </p:cNvPr>
          <p:cNvCxnSpPr>
            <a:cxnSpLocks/>
          </p:cNvCxnSpPr>
          <p:nvPr/>
        </p:nvCxnSpPr>
        <p:spPr>
          <a:xfrm flipV="1">
            <a:off x="4545131" y="3482762"/>
            <a:ext cx="773231" cy="200018"/>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DF89536-56F3-C04B-4A41-2D6F9A086F96}"/>
              </a:ext>
            </a:extLst>
          </p:cNvPr>
          <p:cNvCxnSpPr>
            <a:cxnSpLocks/>
          </p:cNvCxnSpPr>
          <p:nvPr/>
        </p:nvCxnSpPr>
        <p:spPr>
          <a:xfrm>
            <a:off x="4563982" y="4496011"/>
            <a:ext cx="781050" cy="200018"/>
          </a:xfrm>
          <a:prstGeom prst="line">
            <a:avLst/>
          </a:prstGeom>
          <a:ln w="57150"/>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D255B97E-C249-7483-5046-6A1F86EE6E76}"/>
              </a:ext>
            </a:extLst>
          </p:cNvPr>
          <p:cNvCxnSpPr>
            <a:cxnSpLocks/>
          </p:cNvCxnSpPr>
          <p:nvPr/>
        </p:nvCxnSpPr>
        <p:spPr>
          <a:xfrm>
            <a:off x="4545131" y="5509260"/>
            <a:ext cx="773231" cy="364705"/>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677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7" grpId="0" animBg="1"/>
      <p:bldP spid="2"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1673BE7C-85EE-1C0C-6EDC-0CB39280EF4B}"/>
              </a:ext>
            </a:extLst>
          </p:cNvPr>
          <p:cNvSpPr/>
          <p:nvPr/>
        </p:nvSpPr>
        <p:spPr>
          <a:xfrm>
            <a:off x="1488483" y="3825399"/>
            <a:ext cx="3385375" cy="1863700"/>
          </a:xfrm>
          <a:prstGeom prst="roundRect">
            <a:avLst>
              <a:gd name="adj" fmla="val 8053"/>
            </a:avLst>
          </a:prstGeom>
          <a:solidFill>
            <a:schemeClr val="bg1">
              <a:lumMod val="95000"/>
            </a:schemeClr>
          </a:solidFill>
          <a:ln w="57150"/>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7BDFC7A-E95B-A8C2-EF7B-53141B49D6CC}"/>
              </a:ext>
            </a:extLst>
          </p:cNvPr>
          <p:cNvPicPr>
            <a:picLocks noChangeAspect="1"/>
          </p:cNvPicPr>
          <p:nvPr/>
        </p:nvPicPr>
        <p:blipFill>
          <a:blip r:embed="rId2"/>
          <a:stretch>
            <a:fillRect/>
          </a:stretch>
        </p:blipFill>
        <p:spPr>
          <a:xfrm>
            <a:off x="1436724" y="340513"/>
            <a:ext cx="3304569" cy="2794958"/>
          </a:xfrm>
          <a:prstGeom prst="rect">
            <a:avLst/>
          </a:prstGeom>
        </p:spPr>
      </p:pic>
      <p:sp>
        <p:nvSpPr>
          <p:cNvPr id="3" name="TextBox 2">
            <a:extLst>
              <a:ext uri="{FF2B5EF4-FFF2-40B4-BE49-F238E27FC236}">
                <a16:creationId xmlns:a16="http://schemas.microsoft.com/office/drawing/2014/main" id="{678032B6-D259-2268-B0DF-81EF9FF1B392}"/>
              </a:ext>
            </a:extLst>
          </p:cNvPr>
          <p:cNvSpPr txBox="1"/>
          <p:nvPr/>
        </p:nvSpPr>
        <p:spPr>
          <a:xfrm>
            <a:off x="1663266" y="3972419"/>
            <a:ext cx="3035808" cy="1569660"/>
          </a:xfrm>
          <a:prstGeom prst="rect">
            <a:avLst/>
          </a:prstGeom>
          <a:noFill/>
        </p:spPr>
        <p:txBody>
          <a:bodyPr wrap="square" rtlCol="0">
            <a:spAutoFit/>
          </a:bodyPr>
          <a:lstStyle/>
          <a:p>
            <a:pPr algn="ctr"/>
            <a:r>
              <a:rPr lang="en-US" sz="4800" dirty="0">
                <a:latin typeface="Nexa Rust Sans-Trial Black 2" pitchFamily="2" charset="0"/>
              </a:rPr>
              <a:t>The </a:t>
            </a:r>
          </a:p>
          <a:p>
            <a:pPr algn="ctr"/>
            <a:r>
              <a:rPr lang="en-US" sz="4800" dirty="0">
                <a:latin typeface="Nexa Rust Sans-Trial Black 2" pitchFamily="2" charset="0"/>
              </a:rPr>
              <a:t>“I AM”</a:t>
            </a:r>
          </a:p>
        </p:txBody>
      </p:sp>
      <p:sp>
        <p:nvSpPr>
          <p:cNvPr id="4" name="TextBox 3">
            <a:extLst>
              <a:ext uri="{FF2B5EF4-FFF2-40B4-BE49-F238E27FC236}">
                <a16:creationId xmlns:a16="http://schemas.microsoft.com/office/drawing/2014/main" id="{53208EFD-96BC-3742-E936-B34D2CE5282B}"/>
              </a:ext>
            </a:extLst>
          </p:cNvPr>
          <p:cNvSpPr txBox="1"/>
          <p:nvPr/>
        </p:nvSpPr>
        <p:spPr>
          <a:xfrm>
            <a:off x="992038" y="5689099"/>
            <a:ext cx="4478605" cy="954107"/>
          </a:xfrm>
          <a:prstGeom prst="rect">
            <a:avLst/>
          </a:prstGeom>
          <a:noFill/>
        </p:spPr>
        <p:txBody>
          <a:bodyPr wrap="square" rtlCol="0">
            <a:spAutoFit/>
          </a:bodyPr>
          <a:lstStyle/>
          <a:p>
            <a:pPr algn="ctr"/>
            <a:r>
              <a:rPr lang="en-US" sz="2800" dirty="0">
                <a:latin typeface="Source Sans Pro" panose="020B0503030403020204" pitchFamily="34" charset="0"/>
                <a:ea typeface="Source Sans Pro" panose="020B0503030403020204" pitchFamily="34" charset="0"/>
              </a:rPr>
              <a:t>Our identity starts in understanding our Creator</a:t>
            </a:r>
          </a:p>
        </p:txBody>
      </p:sp>
      <p:sp>
        <p:nvSpPr>
          <p:cNvPr id="7" name="Rectangle: Rounded Corners 6">
            <a:extLst>
              <a:ext uri="{FF2B5EF4-FFF2-40B4-BE49-F238E27FC236}">
                <a16:creationId xmlns:a16="http://schemas.microsoft.com/office/drawing/2014/main" id="{84E7BB86-63AC-20E0-2FDC-ACF1BBDEB311}"/>
              </a:ext>
            </a:extLst>
          </p:cNvPr>
          <p:cNvSpPr/>
          <p:nvPr/>
        </p:nvSpPr>
        <p:spPr>
          <a:xfrm>
            <a:off x="7084151" y="635076"/>
            <a:ext cx="3385375" cy="1863700"/>
          </a:xfrm>
          <a:prstGeom prst="roundRect">
            <a:avLst>
              <a:gd name="adj" fmla="val 8053"/>
            </a:avLst>
          </a:prstGeom>
          <a:solidFill>
            <a:schemeClr val="bg1">
              <a:lumMod val="95000"/>
            </a:schemeClr>
          </a:solidFill>
          <a:ln w="57150"/>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5E3BCC7-7D3F-E7BB-58B7-D8E4021CC343}"/>
              </a:ext>
            </a:extLst>
          </p:cNvPr>
          <p:cNvSpPr txBox="1"/>
          <p:nvPr/>
        </p:nvSpPr>
        <p:spPr>
          <a:xfrm>
            <a:off x="7258934" y="782096"/>
            <a:ext cx="3035808" cy="1569660"/>
          </a:xfrm>
          <a:prstGeom prst="rect">
            <a:avLst/>
          </a:prstGeom>
          <a:noFill/>
        </p:spPr>
        <p:txBody>
          <a:bodyPr wrap="square" rtlCol="0">
            <a:spAutoFit/>
          </a:bodyPr>
          <a:lstStyle/>
          <a:p>
            <a:pPr algn="ctr"/>
            <a:r>
              <a:rPr lang="en-US" sz="4800" dirty="0">
                <a:latin typeface="Nexa Rust Sans-Trial Black 2" pitchFamily="2" charset="0"/>
              </a:rPr>
              <a:t>A child of God</a:t>
            </a:r>
          </a:p>
        </p:txBody>
      </p:sp>
      <p:sp>
        <p:nvSpPr>
          <p:cNvPr id="9" name="TextBox 8">
            <a:extLst>
              <a:ext uri="{FF2B5EF4-FFF2-40B4-BE49-F238E27FC236}">
                <a16:creationId xmlns:a16="http://schemas.microsoft.com/office/drawing/2014/main" id="{BDD1370C-3ED1-097F-A6D3-9AA0DFD552AC}"/>
              </a:ext>
            </a:extLst>
          </p:cNvPr>
          <p:cNvSpPr txBox="1"/>
          <p:nvPr/>
        </p:nvSpPr>
        <p:spPr>
          <a:xfrm>
            <a:off x="6587706" y="2498776"/>
            <a:ext cx="4478605" cy="954107"/>
          </a:xfrm>
          <a:prstGeom prst="rect">
            <a:avLst/>
          </a:prstGeom>
          <a:noFill/>
        </p:spPr>
        <p:txBody>
          <a:bodyPr wrap="square" rtlCol="0">
            <a:spAutoFit/>
          </a:bodyPr>
          <a:lstStyle/>
          <a:p>
            <a:pPr algn="ctr"/>
            <a:r>
              <a:rPr lang="en-US" sz="2800" dirty="0">
                <a:latin typeface="Source Sans Pro" panose="020B0503030403020204" pitchFamily="34" charset="0"/>
                <a:ea typeface="Source Sans Pro" panose="020B0503030403020204" pitchFamily="34" charset="0"/>
              </a:rPr>
              <a:t>I have a special relationship with God our Father</a:t>
            </a:r>
          </a:p>
        </p:txBody>
      </p:sp>
      <p:sp>
        <p:nvSpPr>
          <p:cNvPr id="10" name="Rectangle: Rounded Corners 9">
            <a:extLst>
              <a:ext uri="{FF2B5EF4-FFF2-40B4-BE49-F238E27FC236}">
                <a16:creationId xmlns:a16="http://schemas.microsoft.com/office/drawing/2014/main" id="{C9119B9A-A2C0-85B7-91CB-19E94CC890D2}"/>
              </a:ext>
            </a:extLst>
          </p:cNvPr>
          <p:cNvSpPr/>
          <p:nvPr/>
        </p:nvSpPr>
        <p:spPr>
          <a:xfrm>
            <a:off x="7084151" y="3817188"/>
            <a:ext cx="3385375" cy="1863700"/>
          </a:xfrm>
          <a:prstGeom prst="roundRect">
            <a:avLst>
              <a:gd name="adj" fmla="val 8053"/>
            </a:avLst>
          </a:prstGeom>
          <a:solidFill>
            <a:schemeClr val="bg1">
              <a:lumMod val="95000"/>
            </a:schemeClr>
          </a:solidFill>
          <a:ln w="57150"/>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F9A424D-9DDF-6389-464F-33A57D480552}"/>
              </a:ext>
            </a:extLst>
          </p:cNvPr>
          <p:cNvSpPr txBox="1"/>
          <p:nvPr/>
        </p:nvSpPr>
        <p:spPr>
          <a:xfrm>
            <a:off x="7258934" y="3964208"/>
            <a:ext cx="3035808" cy="1569660"/>
          </a:xfrm>
          <a:prstGeom prst="rect">
            <a:avLst/>
          </a:prstGeom>
          <a:noFill/>
        </p:spPr>
        <p:txBody>
          <a:bodyPr wrap="square" rtlCol="0">
            <a:spAutoFit/>
          </a:bodyPr>
          <a:lstStyle/>
          <a:p>
            <a:pPr algn="ctr"/>
            <a:r>
              <a:rPr lang="en-US" sz="4800" dirty="0">
                <a:latin typeface="Nexa Rust Sans-Trial Black 2" pitchFamily="2" charset="0"/>
              </a:rPr>
              <a:t>I Am Known</a:t>
            </a:r>
          </a:p>
        </p:txBody>
      </p:sp>
      <p:sp>
        <p:nvSpPr>
          <p:cNvPr id="12" name="TextBox 11">
            <a:extLst>
              <a:ext uri="{FF2B5EF4-FFF2-40B4-BE49-F238E27FC236}">
                <a16:creationId xmlns:a16="http://schemas.microsoft.com/office/drawing/2014/main" id="{D108B1C0-5AED-5018-D7B5-C7C32B8B1473}"/>
              </a:ext>
            </a:extLst>
          </p:cNvPr>
          <p:cNvSpPr txBox="1"/>
          <p:nvPr/>
        </p:nvSpPr>
        <p:spPr>
          <a:xfrm>
            <a:off x="6587706" y="5680888"/>
            <a:ext cx="4478605" cy="954107"/>
          </a:xfrm>
          <a:prstGeom prst="rect">
            <a:avLst/>
          </a:prstGeom>
          <a:noFill/>
        </p:spPr>
        <p:txBody>
          <a:bodyPr wrap="square" rtlCol="0">
            <a:spAutoFit/>
          </a:bodyPr>
          <a:lstStyle/>
          <a:p>
            <a:pPr algn="ctr"/>
            <a:r>
              <a:rPr lang="en-US" sz="2800" dirty="0">
                <a:latin typeface="Source Sans Pro" panose="020B0503030403020204" pitchFamily="34" charset="0"/>
                <a:ea typeface="Source Sans Pro" panose="020B0503030403020204" pitchFamily="34" charset="0"/>
              </a:rPr>
              <a:t>God is aware of our struggles and care for us</a:t>
            </a:r>
          </a:p>
        </p:txBody>
      </p:sp>
      <p:sp>
        <p:nvSpPr>
          <p:cNvPr id="13" name="TextBox 12">
            <a:extLst>
              <a:ext uri="{FF2B5EF4-FFF2-40B4-BE49-F238E27FC236}">
                <a16:creationId xmlns:a16="http://schemas.microsoft.com/office/drawing/2014/main" id="{820E196D-26E0-2FF3-E18E-192A593C898E}"/>
              </a:ext>
            </a:extLst>
          </p:cNvPr>
          <p:cNvSpPr txBox="1"/>
          <p:nvPr/>
        </p:nvSpPr>
        <p:spPr>
          <a:xfrm rot="19807378">
            <a:off x="794449" y="602888"/>
            <a:ext cx="2068844" cy="369332"/>
          </a:xfrm>
          <a:prstGeom prst="rect">
            <a:avLst/>
          </a:prstGeom>
          <a:solidFill>
            <a:srgbClr val="C00000"/>
          </a:solidFill>
        </p:spPr>
        <p:txBody>
          <a:bodyPr wrap="square" rtlCol="0">
            <a:spAutoFit/>
          </a:bodyPr>
          <a:lstStyle/>
          <a:p>
            <a:pPr algn="ctr"/>
            <a:r>
              <a:rPr lang="en-US" dirty="0">
                <a:solidFill>
                  <a:schemeClr val="bg1"/>
                </a:solidFill>
                <a:latin typeface="Nexa Rust Sans-Trial Black 2" pitchFamily="2" charset="0"/>
              </a:rPr>
              <a:t>January</a:t>
            </a:r>
          </a:p>
        </p:txBody>
      </p:sp>
      <p:sp>
        <p:nvSpPr>
          <p:cNvPr id="15" name="TextBox 14">
            <a:extLst>
              <a:ext uri="{FF2B5EF4-FFF2-40B4-BE49-F238E27FC236}">
                <a16:creationId xmlns:a16="http://schemas.microsoft.com/office/drawing/2014/main" id="{61F6200E-31EC-10DA-C5F0-7E744B4161CC}"/>
              </a:ext>
            </a:extLst>
          </p:cNvPr>
          <p:cNvSpPr txBox="1"/>
          <p:nvPr/>
        </p:nvSpPr>
        <p:spPr>
          <a:xfrm rot="19807378">
            <a:off x="628844" y="4031887"/>
            <a:ext cx="2068844" cy="369332"/>
          </a:xfrm>
          <a:prstGeom prst="rect">
            <a:avLst/>
          </a:prstGeom>
          <a:solidFill>
            <a:schemeClr val="accent1"/>
          </a:solidFill>
        </p:spPr>
        <p:txBody>
          <a:bodyPr wrap="square" rtlCol="0">
            <a:spAutoFit/>
          </a:bodyPr>
          <a:lstStyle/>
          <a:p>
            <a:pPr algn="ctr"/>
            <a:r>
              <a:rPr lang="en-US" dirty="0">
                <a:solidFill>
                  <a:schemeClr val="bg1"/>
                </a:solidFill>
                <a:latin typeface="Nexa Rust Sans-Trial Black 2" pitchFamily="2" charset="0"/>
              </a:rPr>
              <a:t>February</a:t>
            </a:r>
          </a:p>
        </p:txBody>
      </p:sp>
      <p:sp>
        <p:nvSpPr>
          <p:cNvPr id="16" name="TextBox 15">
            <a:extLst>
              <a:ext uri="{FF2B5EF4-FFF2-40B4-BE49-F238E27FC236}">
                <a16:creationId xmlns:a16="http://schemas.microsoft.com/office/drawing/2014/main" id="{24C817D9-55B0-28AC-37EA-8F77E968197B}"/>
              </a:ext>
            </a:extLst>
          </p:cNvPr>
          <p:cNvSpPr txBox="1"/>
          <p:nvPr/>
        </p:nvSpPr>
        <p:spPr>
          <a:xfrm rot="19807378">
            <a:off x="6151972" y="665763"/>
            <a:ext cx="2068844" cy="369332"/>
          </a:xfrm>
          <a:prstGeom prst="rect">
            <a:avLst/>
          </a:prstGeom>
          <a:solidFill>
            <a:srgbClr val="FFC000"/>
          </a:solidFill>
        </p:spPr>
        <p:txBody>
          <a:bodyPr wrap="square" rtlCol="0">
            <a:spAutoFit/>
          </a:bodyPr>
          <a:lstStyle/>
          <a:p>
            <a:pPr algn="ctr"/>
            <a:r>
              <a:rPr lang="en-US" dirty="0">
                <a:solidFill>
                  <a:schemeClr val="bg1"/>
                </a:solidFill>
                <a:latin typeface="Nexa Rust Sans-Trial Black 2" pitchFamily="2" charset="0"/>
              </a:rPr>
              <a:t>March</a:t>
            </a:r>
          </a:p>
        </p:txBody>
      </p:sp>
      <p:sp>
        <p:nvSpPr>
          <p:cNvPr id="17" name="TextBox 16">
            <a:extLst>
              <a:ext uri="{FF2B5EF4-FFF2-40B4-BE49-F238E27FC236}">
                <a16:creationId xmlns:a16="http://schemas.microsoft.com/office/drawing/2014/main" id="{67525805-BDD9-6205-90B9-A410A774635D}"/>
              </a:ext>
            </a:extLst>
          </p:cNvPr>
          <p:cNvSpPr txBox="1"/>
          <p:nvPr/>
        </p:nvSpPr>
        <p:spPr>
          <a:xfrm rot="19807378">
            <a:off x="6151971" y="3955911"/>
            <a:ext cx="2068844" cy="369332"/>
          </a:xfrm>
          <a:prstGeom prst="rect">
            <a:avLst/>
          </a:prstGeom>
          <a:solidFill>
            <a:schemeClr val="accent6"/>
          </a:solidFill>
        </p:spPr>
        <p:txBody>
          <a:bodyPr wrap="square" rtlCol="0">
            <a:spAutoFit/>
          </a:bodyPr>
          <a:lstStyle/>
          <a:p>
            <a:pPr algn="ctr"/>
            <a:r>
              <a:rPr lang="en-US" dirty="0">
                <a:solidFill>
                  <a:schemeClr val="bg1"/>
                </a:solidFill>
                <a:latin typeface="Nexa Rust Sans-Trial Black 2" pitchFamily="2" charset="0"/>
              </a:rPr>
              <a:t>April</a:t>
            </a:r>
          </a:p>
        </p:txBody>
      </p:sp>
    </p:spTree>
    <p:extLst>
      <p:ext uri="{BB962C8B-B14F-4D97-AF65-F5344CB8AC3E}">
        <p14:creationId xmlns:p14="http://schemas.microsoft.com/office/powerpoint/2010/main" val="225749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animBg="1"/>
      <p:bldP spid="8" grpId="0"/>
      <p:bldP spid="9" grpId="0"/>
      <p:bldP spid="10" grpId="0" animBg="1"/>
      <p:bldP spid="11" grpId="0"/>
      <p:bldP spid="12" grpId="0"/>
      <p:bldP spid="13"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sitting in a church&#10;&#10;AI-generated content may be incorrect.">
            <a:extLst>
              <a:ext uri="{FF2B5EF4-FFF2-40B4-BE49-F238E27FC236}">
                <a16:creationId xmlns:a16="http://schemas.microsoft.com/office/drawing/2014/main" id="{0B6B2EB0-C138-0DFF-827F-BBD5DBCD4312}"/>
              </a:ext>
            </a:extLst>
          </p:cNvPr>
          <p:cNvPicPr>
            <a:picLocks noChangeAspect="1"/>
          </p:cNvPicPr>
          <p:nvPr/>
        </p:nvPicPr>
        <p:blipFill>
          <a:blip r:embed="rId2"/>
          <a:srcRect l="426" r="-1" b="-1"/>
          <a:stretch/>
        </p:blipFill>
        <p:spPr>
          <a:xfrm>
            <a:off x="20" y="1282"/>
            <a:ext cx="12191980" cy="6856718"/>
          </a:xfrm>
          <a:prstGeom prst="rect">
            <a:avLst/>
          </a:prstGeom>
        </p:spPr>
      </p:pic>
      <p:sp>
        <p:nvSpPr>
          <p:cNvPr id="9" name="Speech Bubble: Oval 8">
            <a:extLst>
              <a:ext uri="{FF2B5EF4-FFF2-40B4-BE49-F238E27FC236}">
                <a16:creationId xmlns:a16="http://schemas.microsoft.com/office/drawing/2014/main" id="{7101C523-08B2-4370-2572-9596B17D2984}"/>
              </a:ext>
            </a:extLst>
          </p:cNvPr>
          <p:cNvSpPr/>
          <p:nvPr/>
        </p:nvSpPr>
        <p:spPr>
          <a:xfrm>
            <a:off x="4140145" y="344612"/>
            <a:ext cx="4392891" cy="2316637"/>
          </a:xfrm>
          <a:prstGeom prst="wedgeEllipseCallout">
            <a:avLst>
              <a:gd name="adj1" fmla="val -59125"/>
              <a:gd name="adj2" fmla="val 31593"/>
            </a:avLst>
          </a:prstGeom>
          <a:solidFill>
            <a:schemeClr val="bg1"/>
          </a:solidFill>
          <a:ln w="57150">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8939334-1487-C1DD-A934-C3EFA736DA86}"/>
              </a:ext>
            </a:extLst>
          </p:cNvPr>
          <p:cNvSpPr txBox="1"/>
          <p:nvPr/>
        </p:nvSpPr>
        <p:spPr>
          <a:xfrm>
            <a:off x="4900292" y="776378"/>
            <a:ext cx="2872596" cy="1323439"/>
          </a:xfrm>
          <a:prstGeom prst="rect">
            <a:avLst/>
          </a:prstGeom>
          <a:noFill/>
        </p:spPr>
        <p:txBody>
          <a:bodyPr wrap="square" rtlCol="0">
            <a:spAutoFit/>
          </a:bodyPr>
          <a:lstStyle/>
          <a:p>
            <a:pPr algn="ctr"/>
            <a:r>
              <a:rPr lang="en-US" sz="4000" dirty="0">
                <a:latin typeface="Dreaming Outloud Pro" panose="03050502040302030504" pitchFamily="66" charset="0"/>
                <a:cs typeface="Dreaming Outloud Pro" panose="03050502040302030504" pitchFamily="66" charset="0"/>
              </a:rPr>
              <a:t>I don’t belong here. </a:t>
            </a:r>
          </a:p>
        </p:txBody>
      </p:sp>
      <p:sp>
        <p:nvSpPr>
          <p:cNvPr id="14" name="Speech Bubble: Oval 13">
            <a:extLst>
              <a:ext uri="{FF2B5EF4-FFF2-40B4-BE49-F238E27FC236}">
                <a16:creationId xmlns:a16="http://schemas.microsoft.com/office/drawing/2014/main" id="{CE6D5679-F499-E992-6B32-E2FD1D75029D}"/>
              </a:ext>
            </a:extLst>
          </p:cNvPr>
          <p:cNvSpPr/>
          <p:nvPr/>
        </p:nvSpPr>
        <p:spPr>
          <a:xfrm>
            <a:off x="3205616" y="2441547"/>
            <a:ext cx="4392891" cy="2316637"/>
          </a:xfrm>
          <a:prstGeom prst="wedgeEllipseCallout">
            <a:avLst>
              <a:gd name="adj1" fmla="val -44593"/>
              <a:gd name="adj2" fmla="val -44370"/>
            </a:avLst>
          </a:prstGeom>
          <a:solidFill>
            <a:schemeClr val="bg1"/>
          </a:solidFill>
          <a:ln w="57150">
            <a:solidFill>
              <a:schemeClr val="tx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F27DEE7C-054E-21B1-C82C-BA26D800D943}"/>
              </a:ext>
            </a:extLst>
          </p:cNvPr>
          <p:cNvSpPr txBox="1"/>
          <p:nvPr/>
        </p:nvSpPr>
        <p:spPr>
          <a:xfrm>
            <a:off x="3939883" y="2905216"/>
            <a:ext cx="2872596" cy="1323439"/>
          </a:xfrm>
          <a:prstGeom prst="rect">
            <a:avLst/>
          </a:prstGeom>
          <a:noFill/>
        </p:spPr>
        <p:txBody>
          <a:bodyPr wrap="square" rtlCol="0">
            <a:spAutoFit/>
          </a:bodyPr>
          <a:lstStyle/>
          <a:p>
            <a:pPr algn="ctr"/>
            <a:r>
              <a:rPr lang="en-US" sz="4000" i="1" dirty="0">
                <a:latin typeface="Dreaming Outloud Pro" panose="03050502040302030504" pitchFamily="66" charset="0"/>
                <a:cs typeface="Dreaming Outloud Pro" panose="03050502040302030504" pitchFamily="66" charset="0"/>
              </a:rPr>
              <a:t>They</a:t>
            </a:r>
            <a:r>
              <a:rPr lang="en-US" sz="4000" dirty="0">
                <a:latin typeface="Dreaming Outloud Pro" panose="03050502040302030504" pitchFamily="66" charset="0"/>
                <a:cs typeface="Dreaming Outloud Pro" panose="03050502040302030504" pitchFamily="66" charset="0"/>
              </a:rPr>
              <a:t> don’t belong here. </a:t>
            </a:r>
          </a:p>
        </p:txBody>
      </p:sp>
    </p:spTree>
    <p:extLst>
      <p:ext uri="{BB962C8B-B14F-4D97-AF65-F5344CB8AC3E}">
        <p14:creationId xmlns:p14="http://schemas.microsoft.com/office/powerpoint/2010/main" val="184741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5C4ABF-C298-E600-8CB7-B13CFE2CD1D5}"/>
              </a:ext>
            </a:extLst>
          </p:cNvPr>
          <p:cNvPicPr>
            <a:picLocks noChangeAspect="1"/>
          </p:cNvPicPr>
          <p:nvPr/>
        </p:nvPicPr>
        <p:blipFill>
          <a:blip r:embed="rId2"/>
          <a:stretch>
            <a:fillRect/>
          </a:stretch>
        </p:blipFill>
        <p:spPr>
          <a:xfrm>
            <a:off x="2110005" y="0"/>
            <a:ext cx="7971990" cy="6858000"/>
          </a:xfrm>
          <a:prstGeom prst="rect">
            <a:avLst/>
          </a:prstGeom>
        </p:spPr>
      </p:pic>
    </p:spTree>
    <p:extLst>
      <p:ext uri="{BB962C8B-B14F-4D97-AF65-F5344CB8AC3E}">
        <p14:creationId xmlns:p14="http://schemas.microsoft.com/office/powerpoint/2010/main" val="388133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inting of two people praying&#10;&#10;AI-generated content may be incorrect.">
            <a:extLst>
              <a:ext uri="{FF2B5EF4-FFF2-40B4-BE49-F238E27FC236}">
                <a16:creationId xmlns:a16="http://schemas.microsoft.com/office/drawing/2014/main" id="{5F810FF8-EA70-517E-53ED-626BA6922F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960" y="2975827"/>
            <a:ext cx="4638374" cy="25968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itle 1">
            <a:extLst>
              <a:ext uri="{FF2B5EF4-FFF2-40B4-BE49-F238E27FC236}">
                <a16:creationId xmlns:a16="http://schemas.microsoft.com/office/drawing/2014/main" id="{627741F4-CCC1-9C0A-8F64-280A1CC1E38F}"/>
              </a:ext>
            </a:extLst>
          </p:cNvPr>
          <p:cNvSpPr>
            <a:spLocks noGrp="1"/>
          </p:cNvSpPr>
          <p:nvPr>
            <p:ph type="title"/>
          </p:nvPr>
        </p:nvSpPr>
        <p:spPr>
          <a:xfrm>
            <a:off x="-147150" y="958984"/>
            <a:ext cx="5230484" cy="1325563"/>
          </a:xfrm>
        </p:spPr>
        <p:txBody>
          <a:bodyPr>
            <a:noAutofit/>
          </a:bodyPr>
          <a:lstStyle/>
          <a:p>
            <a:pPr algn="r"/>
            <a:r>
              <a:rPr lang="en-US" sz="4800" dirty="0">
                <a:latin typeface="Nexa Rust Sans-Trial Black 2" pitchFamily="2" charset="0"/>
              </a:rPr>
              <a:t>How We Think About Ourself </a:t>
            </a:r>
            <a:r>
              <a:rPr lang="en-US" sz="4800" dirty="0">
                <a:solidFill>
                  <a:srgbClr val="C00000"/>
                </a:solidFill>
                <a:latin typeface="Nexa Rust Sans-Trial Black 2" pitchFamily="2" charset="0"/>
              </a:rPr>
              <a:t>Matters</a:t>
            </a:r>
          </a:p>
        </p:txBody>
      </p:sp>
      <p:sp>
        <p:nvSpPr>
          <p:cNvPr id="7" name="TextBox 6">
            <a:extLst>
              <a:ext uri="{FF2B5EF4-FFF2-40B4-BE49-F238E27FC236}">
                <a16:creationId xmlns:a16="http://schemas.microsoft.com/office/drawing/2014/main" id="{03B9A17D-6723-2B1F-147A-040253160A95}"/>
              </a:ext>
            </a:extLst>
          </p:cNvPr>
          <p:cNvSpPr txBox="1"/>
          <p:nvPr/>
        </p:nvSpPr>
        <p:spPr>
          <a:xfrm>
            <a:off x="5486400" y="151179"/>
            <a:ext cx="6705600" cy="6555641"/>
          </a:xfrm>
          <a:prstGeom prst="rect">
            <a:avLst/>
          </a:prstGeom>
          <a:noFill/>
        </p:spPr>
        <p:txBody>
          <a:bodyPr wrap="square">
            <a:spAutoFit/>
          </a:bodyPr>
          <a:lstStyle/>
          <a:p>
            <a:r>
              <a:rPr lang="en-US" sz="2800" dirty="0">
                <a:latin typeface="Source Sans Pro" panose="020B0503030403020204" pitchFamily="34" charset="0"/>
                <a:ea typeface="Source Sans Pro" panose="020B0503030403020204" pitchFamily="34" charset="0"/>
              </a:rPr>
              <a:t>“Two men went up into the temple to pray, one a Pharisee and the other a tax collector. The Pharisee, standing by himself, prayed thus: ‘God, I thank you that I am not like other men, extortioners, unjust, adulterers, or even like this tax collector. I fast twice a week; I give tithes of all that I get.’ But the tax collector, standing far off, would not even lift up his eyes to heaven, but beat his breast, saying, ‘God, be merciful to me, a sinner!’ </a:t>
            </a:r>
            <a:r>
              <a:rPr lang="en-US" sz="2800" b="1" dirty="0">
                <a:latin typeface="Source Sans Pro" panose="020B0503030403020204" pitchFamily="34" charset="0"/>
                <a:ea typeface="Source Sans Pro" panose="020B0503030403020204" pitchFamily="34" charset="0"/>
              </a:rPr>
              <a:t>I tell you, this man went down to his house justified, rather than the other.</a:t>
            </a:r>
            <a:r>
              <a:rPr lang="en-US" sz="2800" dirty="0">
                <a:latin typeface="Source Sans Pro" panose="020B0503030403020204" pitchFamily="34" charset="0"/>
                <a:ea typeface="Source Sans Pro" panose="020B0503030403020204" pitchFamily="34" charset="0"/>
              </a:rPr>
              <a:t> For everyone who exalts himself will be humbled, but the one who humbles himself will be exalted.” </a:t>
            </a:r>
          </a:p>
        </p:txBody>
      </p:sp>
    </p:spTree>
    <p:extLst>
      <p:ext uri="{BB962C8B-B14F-4D97-AF65-F5344CB8AC3E}">
        <p14:creationId xmlns:p14="http://schemas.microsoft.com/office/powerpoint/2010/main" val="45866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C16D6-2C00-4C9D-D18F-502C928343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B48B8-D69D-6031-1DD1-B87BA4F57480}"/>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Timothy 1:15</a:t>
            </a:r>
          </a:p>
        </p:txBody>
      </p:sp>
      <p:sp>
        <p:nvSpPr>
          <p:cNvPr id="5" name="Rectangle 4">
            <a:extLst>
              <a:ext uri="{FF2B5EF4-FFF2-40B4-BE49-F238E27FC236}">
                <a16:creationId xmlns:a16="http://schemas.microsoft.com/office/drawing/2014/main" id="{E8B62327-4A37-E2E8-53DE-A4A9B1561ACF}"/>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4C55F08-993E-BBAE-BAB6-838DE7FB22B9}"/>
              </a:ext>
            </a:extLst>
          </p:cNvPr>
          <p:cNvSpPr txBox="1"/>
          <p:nvPr/>
        </p:nvSpPr>
        <p:spPr>
          <a:xfrm>
            <a:off x="646981" y="2459802"/>
            <a:ext cx="10644995" cy="2123658"/>
          </a:xfrm>
          <a:prstGeom prst="rect">
            <a:avLst/>
          </a:prstGeom>
          <a:noFill/>
        </p:spPr>
        <p:txBody>
          <a:bodyPr wrap="square">
            <a:spAutoFit/>
          </a:bodyPr>
          <a:lstStyle/>
          <a:p>
            <a:r>
              <a:rPr lang="en-US" sz="4400" dirty="0">
                <a:latin typeface="Source Sans Pro" panose="020B0503030403020204" pitchFamily="34" charset="0"/>
                <a:ea typeface="Source Sans Pro" panose="020B0503030403020204" pitchFamily="34" charset="0"/>
              </a:rPr>
              <a:t>“This is a faithful saying and worthy of all acceptance, that Christ Jesus came into the world to save sinners, of whom I am chief.”</a:t>
            </a:r>
          </a:p>
        </p:txBody>
      </p:sp>
      <p:pic>
        <p:nvPicPr>
          <p:cNvPr id="13" name="Picture 12">
            <a:extLst>
              <a:ext uri="{FF2B5EF4-FFF2-40B4-BE49-F238E27FC236}">
                <a16:creationId xmlns:a16="http://schemas.microsoft.com/office/drawing/2014/main" id="{0857BC0A-0DF3-7028-493B-1D96E1920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96409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2E9E5-7ADE-408E-B15A-799876860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0FF39D-B804-05D9-70F4-5A7488E79FC3}"/>
              </a:ext>
            </a:extLst>
          </p:cNvPr>
          <p:cNvSpPr>
            <a:spLocks noGrp="1"/>
          </p:cNvSpPr>
          <p:nvPr>
            <p:ph type="title"/>
          </p:nvPr>
        </p:nvSpPr>
        <p:spPr>
          <a:xfrm>
            <a:off x="327805" y="173546"/>
            <a:ext cx="8660920" cy="1325563"/>
          </a:xfrm>
        </p:spPr>
        <p:txBody>
          <a:bodyPr>
            <a:normAutofit/>
          </a:bodyPr>
          <a:lstStyle/>
          <a:p>
            <a:r>
              <a:rPr lang="en-US" sz="6000" dirty="0">
                <a:latin typeface="Nexa Rust Sans-Trial Black 2" pitchFamily="2" charset="0"/>
              </a:rPr>
              <a:t>Forgiven</a:t>
            </a:r>
          </a:p>
        </p:txBody>
      </p:sp>
      <p:sp>
        <p:nvSpPr>
          <p:cNvPr id="5" name="Rectangle 4">
            <a:extLst>
              <a:ext uri="{FF2B5EF4-FFF2-40B4-BE49-F238E27FC236}">
                <a16:creationId xmlns:a16="http://schemas.microsoft.com/office/drawing/2014/main" id="{CFC89FBE-3F05-CE0D-CF86-04FBFDA6BBEC}"/>
              </a:ext>
            </a:extLst>
          </p:cNvPr>
          <p:cNvSpPr/>
          <p:nvPr/>
        </p:nvSpPr>
        <p:spPr>
          <a:xfrm>
            <a:off x="0" y="1302919"/>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941F95F-2149-0C70-868F-69A58AF0A2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pic>
        <p:nvPicPr>
          <p:cNvPr id="4" name="Picture 3" descr="A painting of a person talking to a person&#10;&#10;AI-generated content may be incorrect.">
            <a:extLst>
              <a:ext uri="{FF2B5EF4-FFF2-40B4-BE49-F238E27FC236}">
                <a16:creationId xmlns:a16="http://schemas.microsoft.com/office/drawing/2014/main" id="{A19FFD72-703F-5376-3B07-C23A698E07DA}"/>
              </a:ext>
            </a:extLst>
          </p:cNvPr>
          <p:cNvPicPr>
            <a:picLocks noChangeAspect="1"/>
          </p:cNvPicPr>
          <p:nvPr/>
        </p:nvPicPr>
        <p:blipFill>
          <a:blip r:embed="rId3"/>
          <a:srcRect l="14842" r="31973"/>
          <a:stretch/>
        </p:blipFill>
        <p:spPr>
          <a:xfrm>
            <a:off x="327805" y="1902422"/>
            <a:ext cx="3709359" cy="46496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a:extLst>
              <a:ext uri="{FF2B5EF4-FFF2-40B4-BE49-F238E27FC236}">
                <a16:creationId xmlns:a16="http://schemas.microsoft.com/office/drawing/2014/main" id="{3DBBF731-6494-00B0-59A7-C576D05309AE}"/>
              </a:ext>
            </a:extLst>
          </p:cNvPr>
          <p:cNvSpPr txBox="1"/>
          <p:nvPr/>
        </p:nvSpPr>
        <p:spPr>
          <a:xfrm>
            <a:off x="4528870" y="1701017"/>
            <a:ext cx="4597879" cy="646331"/>
          </a:xfrm>
          <a:prstGeom prst="rect">
            <a:avLst/>
          </a:prstGeom>
          <a:noFill/>
        </p:spPr>
        <p:txBody>
          <a:bodyPr wrap="square" rtlCol="0">
            <a:spAutoFit/>
          </a:bodyPr>
          <a:lstStyle/>
          <a:p>
            <a:r>
              <a:rPr lang="en-US" sz="3600" dirty="0">
                <a:solidFill>
                  <a:srgbClr val="C00000"/>
                </a:solidFill>
                <a:latin typeface="Source Sans Pro Black" panose="020B0803030403020204" pitchFamily="34" charset="0"/>
                <a:ea typeface="Source Sans Pro Black" panose="020B0803030403020204" pitchFamily="34" charset="0"/>
              </a:rPr>
              <a:t>Acts 9:1-15, 19-29 </a:t>
            </a:r>
          </a:p>
        </p:txBody>
      </p:sp>
      <p:sp>
        <p:nvSpPr>
          <p:cNvPr id="7" name="TextBox 6">
            <a:extLst>
              <a:ext uri="{FF2B5EF4-FFF2-40B4-BE49-F238E27FC236}">
                <a16:creationId xmlns:a16="http://schemas.microsoft.com/office/drawing/2014/main" id="{B33E8A23-1F9D-4A66-4E2F-56630E512DE0}"/>
              </a:ext>
            </a:extLst>
          </p:cNvPr>
          <p:cNvSpPr txBox="1"/>
          <p:nvPr/>
        </p:nvSpPr>
        <p:spPr>
          <a:xfrm>
            <a:off x="4528869" y="2347348"/>
            <a:ext cx="725157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Forgiveness of sins is a spiritual reality that is conferred upon us by God</a:t>
            </a:r>
          </a:p>
        </p:txBody>
      </p:sp>
      <p:sp>
        <p:nvSpPr>
          <p:cNvPr id="8" name="TextBox 7">
            <a:extLst>
              <a:ext uri="{FF2B5EF4-FFF2-40B4-BE49-F238E27FC236}">
                <a16:creationId xmlns:a16="http://schemas.microsoft.com/office/drawing/2014/main" id="{94785D99-9E3F-0160-5DAB-D3E1399604AB}"/>
              </a:ext>
            </a:extLst>
          </p:cNvPr>
          <p:cNvSpPr txBox="1"/>
          <p:nvPr/>
        </p:nvSpPr>
        <p:spPr>
          <a:xfrm>
            <a:off x="4528869" y="3410755"/>
            <a:ext cx="7663131"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It can be difficult to feel forgiven when everyone else looks at us and sees our past mistakes</a:t>
            </a:r>
          </a:p>
        </p:txBody>
      </p:sp>
      <p:sp>
        <p:nvSpPr>
          <p:cNvPr id="9" name="TextBox 8">
            <a:extLst>
              <a:ext uri="{FF2B5EF4-FFF2-40B4-BE49-F238E27FC236}">
                <a16:creationId xmlns:a16="http://schemas.microsoft.com/office/drawing/2014/main" id="{E182DA45-5CF6-8FB3-EB88-E88C84DB0D7A}"/>
              </a:ext>
            </a:extLst>
          </p:cNvPr>
          <p:cNvSpPr txBox="1"/>
          <p:nvPr/>
        </p:nvSpPr>
        <p:spPr>
          <a:xfrm>
            <a:off x="4528868" y="4474162"/>
            <a:ext cx="725157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Some of our darkest sins make it seem like it’s impossible to receive mercy</a:t>
            </a:r>
          </a:p>
        </p:txBody>
      </p:sp>
      <p:sp>
        <p:nvSpPr>
          <p:cNvPr id="10" name="TextBox 9">
            <a:extLst>
              <a:ext uri="{FF2B5EF4-FFF2-40B4-BE49-F238E27FC236}">
                <a16:creationId xmlns:a16="http://schemas.microsoft.com/office/drawing/2014/main" id="{45F559C4-25C4-74C3-8846-F0B7CA1C7AF2}"/>
              </a:ext>
            </a:extLst>
          </p:cNvPr>
          <p:cNvSpPr txBox="1"/>
          <p:nvPr/>
        </p:nvSpPr>
        <p:spPr>
          <a:xfrm>
            <a:off x="4528868" y="5537568"/>
            <a:ext cx="725157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Neither of those thoughts affect the truth that is </a:t>
            </a:r>
            <a:r>
              <a:rPr lang="en-US" sz="2800" i="1" dirty="0">
                <a:latin typeface="Source Sans Pro" panose="020B0503030403020204" pitchFamily="34" charset="0"/>
                <a:ea typeface="Source Sans Pro" panose="020B0503030403020204" pitchFamily="34" charset="0"/>
              </a:rPr>
              <a:t>our forgiveness in Christ</a:t>
            </a:r>
          </a:p>
        </p:txBody>
      </p:sp>
    </p:spTree>
    <p:extLst>
      <p:ext uri="{BB962C8B-B14F-4D97-AF65-F5344CB8AC3E}">
        <p14:creationId xmlns:p14="http://schemas.microsoft.com/office/powerpoint/2010/main" val="320380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765A4-0EA4-698E-6A4D-03B45E410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56302-F0B8-DBD6-FF4F-B88BF250DB77}"/>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Psalm 103:8-12</a:t>
            </a:r>
          </a:p>
        </p:txBody>
      </p:sp>
      <p:sp>
        <p:nvSpPr>
          <p:cNvPr id="5" name="Rectangle 4">
            <a:extLst>
              <a:ext uri="{FF2B5EF4-FFF2-40B4-BE49-F238E27FC236}">
                <a16:creationId xmlns:a16="http://schemas.microsoft.com/office/drawing/2014/main" id="{1E46A573-C7B9-2EFE-3C4A-5DE1A79A0863}"/>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A0BE5E8-BD60-12BA-995F-EBAEDE1A4B22}"/>
              </a:ext>
            </a:extLst>
          </p:cNvPr>
          <p:cNvSpPr txBox="1"/>
          <p:nvPr/>
        </p:nvSpPr>
        <p:spPr>
          <a:xfrm>
            <a:off x="646981" y="2459802"/>
            <a:ext cx="10644995" cy="4031873"/>
          </a:xfrm>
          <a:prstGeom prst="rect">
            <a:avLst/>
          </a:prstGeom>
          <a:noFill/>
        </p:spPr>
        <p:txBody>
          <a:bodyPr wrap="square">
            <a:spAutoFit/>
          </a:bodyPr>
          <a:lstStyle/>
          <a:p>
            <a:r>
              <a:rPr lang="en-US" sz="3200" dirty="0">
                <a:latin typeface="Source Sans Pro" panose="020B0503030403020204" pitchFamily="34" charset="0"/>
                <a:ea typeface="Source Sans Pro" panose="020B0503030403020204" pitchFamily="34" charset="0"/>
              </a:rPr>
              <a:t>The LORD is merciful and gracious, slow to anger and abounding in steadfast love. He will not always chide, nor will he keep his anger forever. He does not deal with us according to our sins, nor repay us according to our iniquities. For as high as the heavens are above the earth, so great is his steadfast love toward those who fear him; </a:t>
            </a:r>
            <a:r>
              <a:rPr lang="en-US" sz="3200" b="1" dirty="0">
                <a:latin typeface="Source Sans Pro" panose="020B0503030403020204" pitchFamily="34" charset="0"/>
                <a:ea typeface="Source Sans Pro" panose="020B0503030403020204" pitchFamily="34" charset="0"/>
              </a:rPr>
              <a:t>as far as the east is from the west, so far does he remove our transgressions from us. </a:t>
            </a:r>
          </a:p>
        </p:txBody>
      </p:sp>
      <p:pic>
        <p:nvPicPr>
          <p:cNvPr id="13" name="Picture 12">
            <a:extLst>
              <a:ext uri="{FF2B5EF4-FFF2-40B4-BE49-F238E27FC236}">
                <a16:creationId xmlns:a16="http://schemas.microsoft.com/office/drawing/2014/main" id="{6EB9D5EF-016E-B06F-2BE1-385DB39112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3128169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341A9-90A6-3050-DD51-007857CF2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11196-4BA3-E89E-72E9-616AF0B20F07}"/>
              </a:ext>
            </a:extLst>
          </p:cNvPr>
          <p:cNvSpPr>
            <a:spLocks noGrp="1"/>
          </p:cNvSpPr>
          <p:nvPr>
            <p:ph type="title"/>
          </p:nvPr>
        </p:nvSpPr>
        <p:spPr>
          <a:xfrm>
            <a:off x="646982" y="915418"/>
            <a:ext cx="8660920" cy="1325563"/>
          </a:xfrm>
        </p:spPr>
        <p:txBody>
          <a:bodyPr>
            <a:normAutofit fontScale="90000"/>
          </a:bodyPr>
          <a:lstStyle/>
          <a:p>
            <a:r>
              <a:rPr lang="en-US" sz="6000" dirty="0">
                <a:latin typeface="Nexa Rust Sans-Trial Black 2" pitchFamily="2" charset="0"/>
              </a:rPr>
              <a:t>Jeremiah 31:33-34</a:t>
            </a:r>
          </a:p>
        </p:txBody>
      </p:sp>
      <p:sp>
        <p:nvSpPr>
          <p:cNvPr id="5" name="Rectangle 4">
            <a:extLst>
              <a:ext uri="{FF2B5EF4-FFF2-40B4-BE49-F238E27FC236}">
                <a16:creationId xmlns:a16="http://schemas.microsoft.com/office/drawing/2014/main" id="{3AFA70B0-0B0D-D26C-AD4C-C9ECE51C5FD5}"/>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E1D17E9-1A4A-C177-1BE8-9456897B88D5}"/>
              </a:ext>
            </a:extLst>
          </p:cNvPr>
          <p:cNvSpPr txBox="1"/>
          <p:nvPr/>
        </p:nvSpPr>
        <p:spPr>
          <a:xfrm>
            <a:off x="646981" y="2459802"/>
            <a:ext cx="10644995" cy="4031873"/>
          </a:xfrm>
          <a:prstGeom prst="rect">
            <a:avLst/>
          </a:prstGeom>
          <a:noFill/>
        </p:spPr>
        <p:txBody>
          <a:bodyPr wrap="square">
            <a:spAutoFit/>
          </a:bodyPr>
          <a:lstStyle/>
          <a:p>
            <a:r>
              <a:rPr lang="en-US" sz="3200" dirty="0">
                <a:latin typeface="Source Sans Pro" panose="020B0503030403020204" pitchFamily="34" charset="0"/>
                <a:ea typeface="Source Sans Pro" panose="020B0503030403020204" pitchFamily="34" charset="0"/>
              </a:rPr>
              <a:t>For this is the covenant that I will make with the house of Israel after those days, declares the LORD: I will put my law within them, and I will write it on their hearts. And I will be their God, and they shall be my people. And no longer shall each one teach his neighbor and each his brother, saying, ‘Know the LORD,’ for they shall all know me, from the least of them to the greatest, declares the LORD. For I will forgive their iniquity, and </a:t>
            </a:r>
            <a:r>
              <a:rPr lang="en-US" sz="3200" b="1" dirty="0">
                <a:latin typeface="Source Sans Pro" panose="020B0503030403020204" pitchFamily="34" charset="0"/>
                <a:ea typeface="Source Sans Pro" panose="020B0503030403020204" pitchFamily="34" charset="0"/>
              </a:rPr>
              <a:t>I will remember their sin no more.” </a:t>
            </a:r>
          </a:p>
        </p:txBody>
      </p:sp>
      <p:pic>
        <p:nvPicPr>
          <p:cNvPr id="13" name="Picture 12">
            <a:extLst>
              <a:ext uri="{FF2B5EF4-FFF2-40B4-BE49-F238E27FC236}">
                <a16:creationId xmlns:a16="http://schemas.microsoft.com/office/drawing/2014/main" id="{FD1A3897-460A-1A6F-BE1C-1764A9ECC9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64419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on a boat in the ocean&#10;&#10;AI-generated content may be incorrect.">
            <a:extLst>
              <a:ext uri="{FF2B5EF4-FFF2-40B4-BE49-F238E27FC236}">
                <a16:creationId xmlns:a16="http://schemas.microsoft.com/office/drawing/2014/main" id="{3995C244-4F27-41B7-0C68-98A451E92E27}"/>
              </a:ext>
            </a:extLst>
          </p:cNvPr>
          <p:cNvPicPr>
            <a:picLocks noChangeAspect="1"/>
          </p:cNvPicPr>
          <p:nvPr/>
        </p:nvPicPr>
        <p:blipFill>
          <a:blip r:embed="rId2"/>
          <a:srcRect r="425" b="-1"/>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B5A42971-2C75-E695-6416-61D10CA6C86E}"/>
              </a:ext>
            </a:extLst>
          </p:cNvPr>
          <p:cNvSpPr txBox="1"/>
          <p:nvPr/>
        </p:nvSpPr>
        <p:spPr>
          <a:xfrm>
            <a:off x="2216991" y="1699404"/>
            <a:ext cx="8445260" cy="1200329"/>
          </a:xfrm>
          <a:prstGeom prst="rect">
            <a:avLst/>
          </a:prstGeom>
          <a:noFill/>
        </p:spPr>
        <p:txBody>
          <a:bodyPr wrap="square" rtlCol="0">
            <a:spAutoFit/>
          </a:bodyPr>
          <a:lstStyle/>
          <a:p>
            <a:r>
              <a:rPr lang="en-US" sz="7200" dirty="0">
                <a:solidFill>
                  <a:schemeClr val="bg1"/>
                </a:solidFill>
                <a:effectLst>
                  <a:outerShdw blurRad="38100" dist="38100" dir="2700000" algn="tl">
                    <a:srgbClr val="000000">
                      <a:alpha val="43137"/>
                    </a:srgbClr>
                  </a:outerShdw>
                </a:effectLst>
                <a:latin typeface="Nexa Rust Sans-Trial Black 2" pitchFamily="2" charset="0"/>
              </a:rPr>
              <a:t>Do Not Doubt</a:t>
            </a:r>
          </a:p>
        </p:txBody>
      </p:sp>
      <p:sp>
        <p:nvSpPr>
          <p:cNvPr id="7" name="TextBox 6">
            <a:extLst>
              <a:ext uri="{FF2B5EF4-FFF2-40B4-BE49-F238E27FC236}">
                <a16:creationId xmlns:a16="http://schemas.microsoft.com/office/drawing/2014/main" id="{B7F19C08-A2BB-C21A-1B09-2254675B6439}"/>
              </a:ext>
            </a:extLst>
          </p:cNvPr>
          <p:cNvSpPr txBox="1"/>
          <p:nvPr/>
        </p:nvSpPr>
        <p:spPr>
          <a:xfrm>
            <a:off x="2622430" y="2899733"/>
            <a:ext cx="7352579" cy="1938992"/>
          </a:xfrm>
          <a:prstGeom prst="rect">
            <a:avLst/>
          </a:prstGeom>
          <a:noFill/>
        </p:spPr>
        <p:txBody>
          <a:bodyPr wrap="square" rtlCol="0">
            <a:spAutoFit/>
          </a:bodyPr>
          <a:lstStyle/>
          <a:p>
            <a:pPr algn="ctr"/>
            <a:r>
              <a:rPr lang="en-US" sz="6000" dirty="0">
                <a:solidFill>
                  <a:schemeClr val="bg1"/>
                </a:solidFill>
                <a:effectLst>
                  <a:outerShdw blurRad="38100" dist="38100" dir="2700000" algn="tl">
                    <a:srgbClr val="000000">
                      <a:alpha val="43137"/>
                    </a:srgbClr>
                  </a:outerShdw>
                </a:effectLst>
                <a:latin typeface="Source Sans Pro" panose="020B0503030403020204" pitchFamily="34" charset="0"/>
                <a:ea typeface="Source Sans Pro" panose="020B0503030403020204" pitchFamily="34" charset="0"/>
              </a:rPr>
              <a:t>God’s ability or willingness to save us</a:t>
            </a:r>
          </a:p>
        </p:txBody>
      </p:sp>
    </p:spTree>
    <p:extLst>
      <p:ext uri="{BB962C8B-B14F-4D97-AF65-F5344CB8AC3E}">
        <p14:creationId xmlns:p14="http://schemas.microsoft.com/office/powerpoint/2010/main" val="174805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FED8F-99A4-2F10-F7B5-1EABC7F0F9EA}"/>
            </a:ext>
          </a:extLst>
        </p:cNvPr>
        <p:cNvGrpSpPr/>
        <p:nvPr/>
      </p:nvGrpSpPr>
      <p:grpSpPr>
        <a:xfrm>
          <a:off x="0" y="0"/>
          <a:ext cx="0" cy="0"/>
          <a:chOff x="0" y="0"/>
          <a:chExt cx="0" cy="0"/>
        </a:xfrm>
      </p:grpSpPr>
      <p:pic>
        <p:nvPicPr>
          <p:cNvPr id="5" name="Picture 4" descr="A group of people sitting in a church&#10;&#10;AI-generated content may be incorrect.">
            <a:extLst>
              <a:ext uri="{FF2B5EF4-FFF2-40B4-BE49-F238E27FC236}">
                <a16:creationId xmlns:a16="http://schemas.microsoft.com/office/drawing/2014/main" id="{F835B049-FED2-17DB-C59F-8E761594FC4D}"/>
              </a:ext>
            </a:extLst>
          </p:cNvPr>
          <p:cNvPicPr>
            <a:picLocks noChangeAspect="1"/>
          </p:cNvPicPr>
          <p:nvPr/>
        </p:nvPicPr>
        <p:blipFill>
          <a:blip r:embed="rId2"/>
          <a:srcRect l="426" r="-1" b="-1"/>
          <a:stretch/>
        </p:blipFill>
        <p:spPr>
          <a:xfrm>
            <a:off x="20" y="1282"/>
            <a:ext cx="12191980" cy="6856718"/>
          </a:xfrm>
          <a:prstGeom prst="rect">
            <a:avLst/>
          </a:prstGeom>
        </p:spPr>
      </p:pic>
      <p:sp>
        <p:nvSpPr>
          <p:cNvPr id="2" name="Rectangle 1">
            <a:extLst>
              <a:ext uri="{FF2B5EF4-FFF2-40B4-BE49-F238E27FC236}">
                <a16:creationId xmlns:a16="http://schemas.microsoft.com/office/drawing/2014/main" id="{C9C66523-E01A-A656-6BAD-308596B39026}"/>
              </a:ext>
            </a:extLst>
          </p:cNvPr>
          <p:cNvSpPr/>
          <p:nvPr/>
        </p:nvSpPr>
        <p:spPr>
          <a:xfrm>
            <a:off x="6487064" y="0"/>
            <a:ext cx="5704916" cy="6856718"/>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B3EAB86-8854-FB77-FA8F-4E0247D0DB4A}"/>
              </a:ext>
            </a:extLst>
          </p:cNvPr>
          <p:cNvSpPr txBox="1"/>
          <p:nvPr/>
        </p:nvSpPr>
        <p:spPr>
          <a:xfrm>
            <a:off x="6650986" y="500332"/>
            <a:ext cx="5541014" cy="2062103"/>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1. There is equal standing before God for all Christians – regardless of their past or the newness of their conversion</a:t>
            </a:r>
          </a:p>
        </p:txBody>
      </p:sp>
      <p:sp>
        <p:nvSpPr>
          <p:cNvPr id="4" name="TextBox 3">
            <a:extLst>
              <a:ext uri="{FF2B5EF4-FFF2-40B4-BE49-F238E27FC236}">
                <a16:creationId xmlns:a16="http://schemas.microsoft.com/office/drawing/2014/main" id="{7EF61BD0-31A1-1B99-251A-B604D1E73B1D}"/>
              </a:ext>
            </a:extLst>
          </p:cNvPr>
          <p:cNvSpPr txBox="1"/>
          <p:nvPr/>
        </p:nvSpPr>
        <p:spPr>
          <a:xfrm>
            <a:off x="6650966" y="3047299"/>
            <a:ext cx="5541014" cy="1077218"/>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2. God forgiveness past sins completely, </a:t>
            </a:r>
            <a:r>
              <a:rPr lang="en-US" sz="3200" b="1" i="1" dirty="0">
                <a:latin typeface="Source Sans Pro" panose="020B0503030403020204" pitchFamily="34" charset="0"/>
                <a:ea typeface="Source Sans Pro" panose="020B0503030403020204" pitchFamily="34" charset="0"/>
              </a:rPr>
              <a:t>and forgets them</a:t>
            </a:r>
          </a:p>
        </p:txBody>
      </p:sp>
      <p:sp>
        <p:nvSpPr>
          <p:cNvPr id="6" name="TextBox 5">
            <a:extLst>
              <a:ext uri="{FF2B5EF4-FFF2-40B4-BE49-F238E27FC236}">
                <a16:creationId xmlns:a16="http://schemas.microsoft.com/office/drawing/2014/main" id="{28D0778C-E9E4-1416-F1D0-B621A35BD357}"/>
              </a:ext>
            </a:extLst>
          </p:cNvPr>
          <p:cNvSpPr txBox="1"/>
          <p:nvPr/>
        </p:nvSpPr>
        <p:spPr>
          <a:xfrm>
            <a:off x="6650986" y="4609381"/>
            <a:ext cx="5541014" cy="1569660"/>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3. There is no sense holding onto guilt that God himself has released you from</a:t>
            </a:r>
            <a:endParaRPr lang="en-US" sz="3200" b="1" i="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27532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EB036-92ED-28C4-CD75-DDDF7B481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B716F-C6E9-8BEC-6916-DB5255C2A66A}"/>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1</a:t>
            </a:r>
            <a:r>
              <a:rPr lang="en-US" sz="6000" baseline="30000" dirty="0">
                <a:latin typeface="Nexa Rust Sans-Trial Black 2" pitchFamily="2" charset="0"/>
              </a:rPr>
              <a:t>st</a:t>
            </a:r>
            <a:r>
              <a:rPr lang="en-US" sz="6000" dirty="0">
                <a:latin typeface="Nexa Rust Sans-Trial Black 2" pitchFamily="2" charset="0"/>
              </a:rPr>
              <a:t> Timothy 1:15</a:t>
            </a:r>
          </a:p>
        </p:txBody>
      </p:sp>
      <p:sp>
        <p:nvSpPr>
          <p:cNvPr id="5" name="Rectangle 4">
            <a:extLst>
              <a:ext uri="{FF2B5EF4-FFF2-40B4-BE49-F238E27FC236}">
                <a16:creationId xmlns:a16="http://schemas.microsoft.com/office/drawing/2014/main" id="{C340541A-6D4A-D7C0-B0D7-0BE2DFD6C3DC}"/>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A7868D2-BBF2-306D-6EC9-15FC5A2ADE7F}"/>
              </a:ext>
            </a:extLst>
          </p:cNvPr>
          <p:cNvSpPr txBox="1"/>
          <p:nvPr/>
        </p:nvSpPr>
        <p:spPr>
          <a:xfrm>
            <a:off x="646981" y="2459802"/>
            <a:ext cx="10644995" cy="2123658"/>
          </a:xfrm>
          <a:prstGeom prst="rect">
            <a:avLst/>
          </a:prstGeom>
          <a:noFill/>
        </p:spPr>
        <p:txBody>
          <a:bodyPr wrap="square">
            <a:spAutoFit/>
          </a:bodyPr>
          <a:lstStyle/>
          <a:p>
            <a:r>
              <a:rPr lang="en-US" sz="4400" dirty="0">
                <a:latin typeface="Source Sans Pro" panose="020B0503030403020204" pitchFamily="34" charset="0"/>
                <a:ea typeface="Source Sans Pro" panose="020B0503030403020204" pitchFamily="34" charset="0"/>
              </a:rPr>
              <a:t>“This is a faithful saying and worthy of all acceptance, that Christ Jesus came into the world to save sinners, </a:t>
            </a:r>
            <a:r>
              <a:rPr lang="en-US" sz="4400" b="1" dirty="0">
                <a:latin typeface="Source Sans Pro" panose="020B0503030403020204" pitchFamily="34" charset="0"/>
                <a:ea typeface="Source Sans Pro" panose="020B0503030403020204" pitchFamily="34" charset="0"/>
              </a:rPr>
              <a:t>of whom I am chief.”</a:t>
            </a:r>
          </a:p>
        </p:txBody>
      </p:sp>
      <p:pic>
        <p:nvPicPr>
          <p:cNvPr id="13" name="Picture 12">
            <a:extLst>
              <a:ext uri="{FF2B5EF4-FFF2-40B4-BE49-F238E27FC236}">
                <a16:creationId xmlns:a16="http://schemas.microsoft.com/office/drawing/2014/main" id="{8044254F-BDCB-8A14-4165-DB93078FA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345742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37FA9-50E3-E06D-A16A-6F165ADABE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DD0F5-2C81-8EFA-1824-0DED3196A387}"/>
              </a:ext>
            </a:extLst>
          </p:cNvPr>
          <p:cNvSpPr>
            <a:spLocks noGrp="1"/>
          </p:cNvSpPr>
          <p:nvPr>
            <p:ph type="title"/>
          </p:nvPr>
        </p:nvSpPr>
        <p:spPr>
          <a:xfrm>
            <a:off x="327805" y="173546"/>
            <a:ext cx="8660920" cy="1325563"/>
          </a:xfrm>
        </p:spPr>
        <p:txBody>
          <a:bodyPr>
            <a:normAutofit/>
          </a:bodyPr>
          <a:lstStyle/>
          <a:p>
            <a:r>
              <a:rPr lang="en-US" sz="6000" dirty="0">
                <a:latin typeface="Nexa Rust Sans-Trial Black 2" pitchFamily="2" charset="0"/>
              </a:rPr>
              <a:t>Sinner</a:t>
            </a:r>
          </a:p>
        </p:txBody>
      </p:sp>
      <p:sp>
        <p:nvSpPr>
          <p:cNvPr id="5" name="Rectangle 4">
            <a:extLst>
              <a:ext uri="{FF2B5EF4-FFF2-40B4-BE49-F238E27FC236}">
                <a16:creationId xmlns:a16="http://schemas.microsoft.com/office/drawing/2014/main" id="{EE821B16-76E6-0499-B917-DCEADD6A15AB}"/>
              </a:ext>
            </a:extLst>
          </p:cNvPr>
          <p:cNvSpPr/>
          <p:nvPr/>
        </p:nvSpPr>
        <p:spPr>
          <a:xfrm>
            <a:off x="0" y="1302919"/>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093B9DD-13BB-AF39-C9CF-842499D388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
        <p:nvSpPr>
          <p:cNvPr id="6" name="TextBox 5">
            <a:extLst>
              <a:ext uri="{FF2B5EF4-FFF2-40B4-BE49-F238E27FC236}">
                <a16:creationId xmlns:a16="http://schemas.microsoft.com/office/drawing/2014/main" id="{78A0FA96-361E-38DF-F675-71F57206C79E}"/>
              </a:ext>
            </a:extLst>
          </p:cNvPr>
          <p:cNvSpPr txBox="1"/>
          <p:nvPr/>
        </p:nvSpPr>
        <p:spPr>
          <a:xfrm>
            <a:off x="4528870" y="1701017"/>
            <a:ext cx="6618434" cy="646331"/>
          </a:xfrm>
          <a:prstGeom prst="rect">
            <a:avLst/>
          </a:prstGeom>
          <a:noFill/>
        </p:spPr>
        <p:txBody>
          <a:bodyPr wrap="square" rtlCol="0">
            <a:spAutoFit/>
          </a:bodyPr>
          <a:lstStyle/>
          <a:p>
            <a:r>
              <a:rPr lang="en-US" sz="3600" dirty="0">
                <a:solidFill>
                  <a:srgbClr val="C00000"/>
                </a:solidFill>
                <a:latin typeface="Source Sans Pro Black" panose="020B0803030403020204" pitchFamily="34" charset="0"/>
                <a:ea typeface="Source Sans Pro Black" panose="020B0803030403020204" pitchFamily="34" charset="0"/>
              </a:rPr>
              <a:t>1</a:t>
            </a:r>
            <a:r>
              <a:rPr lang="en-US" sz="3600" baseline="30000" dirty="0">
                <a:solidFill>
                  <a:srgbClr val="C00000"/>
                </a:solidFill>
                <a:latin typeface="Source Sans Pro Black" panose="020B0803030403020204" pitchFamily="34" charset="0"/>
                <a:ea typeface="Source Sans Pro Black" panose="020B0803030403020204" pitchFamily="34" charset="0"/>
              </a:rPr>
              <a:t>st</a:t>
            </a:r>
            <a:r>
              <a:rPr lang="en-US" sz="3600" dirty="0">
                <a:solidFill>
                  <a:srgbClr val="C00000"/>
                </a:solidFill>
                <a:latin typeface="Source Sans Pro Black" panose="020B0803030403020204" pitchFamily="34" charset="0"/>
                <a:ea typeface="Source Sans Pro Black" panose="020B0803030403020204" pitchFamily="34" charset="0"/>
              </a:rPr>
              <a:t> John 1:5-10, 2:1-6 </a:t>
            </a:r>
          </a:p>
        </p:txBody>
      </p:sp>
      <p:sp>
        <p:nvSpPr>
          <p:cNvPr id="7" name="TextBox 6">
            <a:extLst>
              <a:ext uri="{FF2B5EF4-FFF2-40B4-BE49-F238E27FC236}">
                <a16:creationId xmlns:a16="http://schemas.microsoft.com/office/drawing/2014/main" id="{792CDF93-8956-3802-7D30-547D0B0F92EF}"/>
              </a:ext>
            </a:extLst>
          </p:cNvPr>
          <p:cNvSpPr txBox="1"/>
          <p:nvPr/>
        </p:nvSpPr>
        <p:spPr>
          <a:xfrm>
            <a:off x="4528869" y="2347348"/>
            <a:ext cx="725157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Our goal is to remove sin from our behavior and our lives</a:t>
            </a:r>
          </a:p>
        </p:txBody>
      </p:sp>
      <p:sp>
        <p:nvSpPr>
          <p:cNvPr id="8" name="TextBox 7">
            <a:extLst>
              <a:ext uri="{FF2B5EF4-FFF2-40B4-BE49-F238E27FC236}">
                <a16:creationId xmlns:a16="http://schemas.microsoft.com/office/drawing/2014/main" id="{EB3344AB-F7B0-1BB2-E832-6F150E124F4C}"/>
              </a:ext>
            </a:extLst>
          </p:cNvPr>
          <p:cNvSpPr txBox="1"/>
          <p:nvPr/>
        </p:nvSpPr>
        <p:spPr>
          <a:xfrm>
            <a:off x="4528869" y="3410755"/>
            <a:ext cx="7663131"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The reality is that we will continue to sin from time to time</a:t>
            </a:r>
          </a:p>
        </p:txBody>
      </p:sp>
      <p:sp>
        <p:nvSpPr>
          <p:cNvPr id="9" name="TextBox 8">
            <a:extLst>
              <a:ext uri="{FF2B5EF4-FFF2-40B4-BE49-F238E27FC236}">
                <a16:creationId xmlns:a16="http://schemas.microsoft.com/office/drawing/2014/main" id="{C0C37C89-70F2-D38C-6479-F42791176728}"/>
              </a:ext>
            </a:extLst>
          </p:cNvPr>
          <p:cNvSpPr txBox="1"/>
          <p:nvPr/>
        </p:nvSpPr>
        <p:spPr>
          <a:xfrm>
            <a:off x="4528868" y="4474162"/>
            <a:ext cx="725157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We need to have a willingness to acknowledge and confess our sins</a:t>
            </a:r>
          </a:p>
        </p:txBody>
      </p:sp>
      <p:sp>
        <p:nvSpPr>
          <p:cNvPr id="10" name="TextBox 9">
            <a:extLst>
              <a:ext uri="{FF2B5EF4-FFF2-40B4-BE49-F238E27FC236}">
                <a16:creationId xmlns:a16="http://schemas.microsoft.com/office/drawing/2014/main" id="{4C077B66-0D7D-D095-9991-CE94241F2795}"/>
              </a:ext>
            </a:extLst>
          </p:cNvPr>
          <p:cNvSpPr txBox="1"/>
          <p:nvPr/>
        </p:nvSpPr>
        <p:spPr>
          <a:xfrm>
            <a:off x="4528868" y="5537568"/>
            <a:ext cx="725157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Source Sans Pro" panose="020B0503030403020204" pitchFamily="34" charset="0"/>
                <a:ea typeface="Source Sans Pro" panose="020B0503030403020204" pitchFamily="34" charset="0"/>
              </a:rPr>
              <a:t>The blood of Jesus </a:t>
            </a:r>
            <a:r>
              <a:rPr lang="en-US" sz="2800" b="1" dirty="0">
                <a:latin typeface="Source Sans Pro" panose="020B0503030403020204" pitchFamily="34" charset="0"/>
                <a:ea typeface="Source Sans Pro" panose="020B0503030403020204" pitchFamily="34" charset="0"/>
              </a:rPr>
              <a:t>will always be needed </a:t>
            </a:r>
            <a:r>
              <a:rPr lang="en-US" sz="2800" dirty="0">
                <a:latin typeface="Source Sans Pro" panose="020B0503030403020204" pitchFamily="34" charset="0"/>
                <a:ea typeface="Source Sans Pro" panose="020B0503030403020204" pitchFamily="34" charset="0"/>
              </a:rPr>
              <a:t>for the Christian</a:t>
            </a:r>
            <a:endParaRPr lang="en-US" sz="2800" i="1" dirty="0">
              <a:latin typeface="Source Sans Pro" panose="020B0503030403020204" pitchFamily="34" charset="0"/>
              <a:ea typeface="Source Sans Pro" panose="020B0503030403020204" pitchFamily="34" charset="0"/>
            </a:endParaRPr>
          </a:p>
        </p:txBody>
      </p:sp>
      <p:pic>
        <p:nvPicPr>
          <p:cNvPr id="11" name="Picture 10" descr="A person in a suit and tie&#10;&#10;AI-generated content may be incorrect.">
            <a:extLst>
              <a:ext uri="{FF2B5EF4-FFF2-40B4-BE49-F238E27FC236}">
                <a16:creationId xmlns:a16="http://schemas.microsoft.com/office/drawing/2014/main" id="{EB6A1AA1-7E70-93AF-AF74-27D9FAB5615C}"/>
              </a:ext>
            </a:extLst>
          </p:cNvPr>
          <p:cNvPicPr>
            <a:picLocks noChangeAspect="1"/>
          </p:cNvPicPr>
          <p:nvPr/>
        </p:nvPicPr>
        <p:blipFill>
          <a:blip r:embed="rId3"/>
          <a:srcRect l="25493" r="22071"/>
          <a:stretch/>
        </p:blipFill>
        <p:spPr>
          <a:xfrm>
            <a:off x="573656" y="1920335"/>
            <a:ext cx="3381555" cy="42993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4430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EE3F5-E2E3-D0BD-2641-19F318745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C6A09E-081B-4B84-F368-45F0FEA2B318}"/>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Romans 7:22-24</a:t>
            </a:r>
          </a:p>
        </p:txBody>
      </p:sp>
      <p:sp>
        <p:nvSpPr>
          <p:cNvPr id="5" name="Rectangle 4">
            <a:extLst>
              <a:ext uri="{FF2B5EF4-FFF2-40B4-BE49-F238E27FC236}">
                <a16:creationId xmlns:a16="http://schemas.microsoft.com/office/drawing/2014/main" id="{AA202BA5-0E15-6912-7E5D-BB60227FACD6}"/>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B4F8CAD-8091-0F39-1CD8-7B1DF169A4CF}"/>
              </a:ext>
            </a:extLst>
          </p:cNvPr>
          <p:cNvSpPr txBox="1"/>
          <p:nvPr/>
        </p:nvSpPr>
        <p:spPr>
          <a:xfrm>
            <a:off x="646981" y="2459802"/>
            <a:ext cx="10644995" cy="2862322"/>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“For I delight in the law of God, in my inner being, but I see in my members another law waging war against the law of my mind and making me captive to the law of sin that dwells in my members. Wretched man that I am! Who will deliver me from this body of death?” </a:t>
            </a:r>
            <a:endParaRPr lang="en-US" sz="36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42C2A893-6278-BD49-8AF0-ED03571EC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122286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71BBF-CA8F-EBAF-3BD3-E01BE8C7F3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BADEC6-55F8-BB68-3FC1-98A69B1F95C9}"/>
              </a:ext>
            </a:extLst>
          </p:cNvPr>
          <p:cNvSpPr>
            <a:spLocks noGrp="1"/>
          </p:cNvSpPr>
          <p:nvPr>
            <p:ph type="title"/>
          </p:nvPr>
        </p:nvSpPr>
        <p:spPr>
          <a:xfrm>
            <a:off x="646982" y="915418"/>
            <a:ext cx="8660920" cy="1325563"/>
          </a:xfrm>
        </p:spPr>
        <p:txBody>
          <a:bodyPr>
            <a:normAutofit fontScale="90000"/>
          </a:bodyPr>
          <a:lstStyle/>
          <a:p>
            <a:r>
              <a:rPr lang="en-US" sz="6000" dirty="0">
                <a:latin typeface="Nexa Rust Sans-Trial Black 2" pitchFamily="2" charset="0"/>
              </a:rPr>
              <a:t>Philippians 3:12-14</a:t>
            </a:r>
          </a:p>
        </p:txBody>
      </p:sp>
      <p:sp>
        <p:nvSpPr>
          <p:cNvPr id="5" name="Rectangle 4">
            <a:extLst>
              <a:ext uri="{FF2B5EF4-FFF2-40B4-BE49-F238E27FC236}">
                <a16:creationId xmlns:a16="http://schemas.microsoft.com/office/drawing/2014/main" id="{07789948-43B1-2224-6BE2-E2425388B8C0}"/>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B263AF7-CFD3-04CE-DDE5-0D48D2540895}"/>
              </a:ext>
            </a:extLst>
          </p:cNvPr>
          <p:cNvSpPr txBox="1"/>
          <p:nvPr/>
        </p:nvSpPr>
        <p:spPr>
          <a:xfrm>
            <a:off x="646981" y="2459802"/>
            <a:ext cx="10644995" cy="3970318"/>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a:t>
            </a:r>
            <a:r>
              <a:rPr lang="en-US" sz="3600" b="1" dirty="0">
                <a:latin typeface="Source Sans Pro" panose="020B0503030403020204" pitchFamily="34" charset="0"/>
                <a:ea typeface="Source Sans Pro" panose="020B0503030403020204" pitchFamily="34" charset="0"/>
              </a:rPr>
              <a:t>Not that I have already obtained </a:t>
            </a:r>
            <a:r>
              <a:rPr lang="en-US" sz="3600" dirty="0">
                <a:latin typeface="Source Sans Pro" panose="020B0503030403020204" pitchFamily="34" charset="0"/>
                <a:ea typeface="Source Sans Pro" panose="020B0503030403020204" pitchFamily="34" charset="0"/>
              </a:rPr>
              <a:t>this or am already perfect, but I press on to make it my own, because Christ Jesus has made me his own. Brothers, I do not consider that I have made it my own. But one thing I do: forgetting what lies behind and straining forward to what lies ahead, </a:t>
            </a:r>
            <a:r>
              <a:rPr lang="en-US" sz="3600" b="1" dirty="0">
                <a:latin typeface="Source Sans Pro" panose="020B0503030403020204" pitchFamily="34" charset="0"/>
                <a:ea typeface="Source Sans Pro" panose="020B0503030403020204" pitchFamily="34" charset="0"/>
              </a:rPr>
              <a:t>I press on toward the goal </a:t>
            </a:r>
            <a:r>
              <a:rPr lang="en-US" sz="3600" dirty="0">
                <a:latin typeface="Source Sans Pro" panose="020B0503030403020204" pitchFamily="34" charset="0"/>
                <a:ea typeface="Source Sans Pro" panose="020B0503030403020204" pitchFamily="34" charset="0"/>
              </a:rPr>
              <a:t>for the prize of the upward call of God in Christ Jesus.” </a:t>
            </a:r>
            <a:endParaRPr lang="en-US" sz="36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F8066235-3BC9-3F36-D78F-690F36B3D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1633451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FE5A3-4B12-1AB1-4962-A1AE2FC599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569EB-C07C-8CEB-06BB-1F8FC656F2B9}"/>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Hebrews 12:1-2</a:t>
            </a:r>
          </a:p>
        </p:txBody>
      </p:sp>
      <p:sp>
        <p:nvSpPr>
          <p:cNvPr id="5" name="Rectangle 4">
            <a:extLst>
              <a:ext uri="{FF2B5EF4-FFF2-40B4-BE49-F238E27FC236}">
                <a16:creationId xmlns:a16="http://schemas.microsoft.com/office/drawing/2014/main" id="{8CBC7969-E22A-2E83-98DA-F50CCE4C57A6}"/>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6794B2D-3AB5-F748-9CC2-3DBB3F21BE67}"/>
              </a:ext>
            </a:extLst>
          </p:cNvPr>
          <p:cNvSpPr txBox="1"/>
          <p:nvPr/>
        </p:nvSpPr>
        <p:spPr>
          <a:xfrm>
            <a:off x="646981" y="2459802"/>
            <a:ext cx="10644995" cy="2862322"/>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“Therefore, since we have so great a cloud of witnesses surrounding us, </a:t>
            </a:r>
            <a:r>
              <a:rPr lang="en-US" sz="3600" b="1" dirty="0">
                <a:latin typeface="Source Sans Pro" panose="020B0503030403020204" pitchFamily="34" charset="0"/>
                <a:ea typeface="Source Sans Pro" panose="020B0503030403020204" pitchFamily="34" charset="0"/>
              </a:rPr>
              <a:t>laying aside every weight and the sin which so easily entangles us</a:t>
            </a:r>
            <a:r>
              <a:rPr lang="en-US" sz="3600" dirty="0">
                <a:latin typeface="Source Sans Pro" panose="020B0503030403020204" pitchFamily="34" charset="0"/>
                <a:ea typeface="Source Sans Pro" panose="020B0503030403020204" pitchFamily="34" charset="0"/>
              </a:rPr>
              <a:t>, let us run with endurance the race that is set before us, Looking unto Jesus the author and finisher of our faith…”</a:t>
            </a:r>
            <a:endParaRPr lang="en-US" sz="36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0E93CCDB-3A0F-89D5-9AC0-9CE4113A4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264248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7B922-DCF3-1195-920F-9F427928BE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C73F8-CD74-EB08-BCBF-1FAED38BBAEF}"/>
              </a:ext>
            </a:extLst>
          </p:cNvPr>
          <p:cNvSpPr>
            <a:spLocks noGrp="1"/>
          </p:cNvSpPr>
          <p:nvPr>
            <p:ph type="title"/>
          </p:nvPr>
        </p:nvSpPr>
        <p:spPr>
          <a:xfrm>
            <a:off x="646982" y="915418"/>
            <a:ext cx="8660920" cy="1325563"/>
          </a:xfrm>
        </p:spPr>
        <p:txBody>
          <a:bodyPr>
            <a:normAutofit/>
          </a:bodyPr>
          <a:lstStyle/>
          <a:p>
            <a:r>
              <a:rPr lang="en-US" sz="6000" dirty="0">
                <a:latin typeface="Nexa Rust Sans-Trial Black 2" pitchFamily="2" charset="0"/>
              </a:rPr>
              <a:t>Galatians 6:3</a:t>
            </a:r>
          </a:p>
        </p:txBody>
      </p:sp>
      <p:sp>
        <p:nvSpPr>
          <p:cNvPr id="5" name="Rectangle 4">
            <a:extLst>
              <a:ext uri="{FF2B5EF4-FFF2-40B4-BE49-F238E27FC236}">
                <a16:creationId xmlns:a16="http://schemas.microsoft.com/office/drawing/2014/main" id="{973F7CAD-6250-886A-3354-A00BB617E71E}"/>
              </a:ext>
            </a:extLst>
          </p:cNvPr>
          <p:cNvSpPr/>
          <p:nvPr/>
        </p:nvSpPr>
        <p:spPr>
          <a:xfrm>
            <a:off x="0" y="1917816"/>
            <a:ext cx="9057736" cy="392380"/>
          </a:xfrm>
          <a:prstGeom prst="rect">
            <a:avLst/>
          </a:prstGeom>
          <a:gradFill flip="none" rotWithShape="1">
            <a:gsLst>
              <a:gs pos="0">
                <a:srgbClr val="00B0F0"/>
              </a:gs>
              <a:gs pos="100000">
                <a:srgbClr val="92D05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03E4601-CB71-B17C-2DB6-37A900FC422F}"/>
              </a:ext>
            </a:extLst>
          </p:cNvPr>
          <p:cNvSpPr txBox="1"/>
          <p:nvPr/>
        </p:nvSpPr>
        <p:spPr>
          <a:xfrm>
            <a:off x="646981" y="2459802"/>
            <a:ext cx="10644995" cy="1754326"/>
          </a:xfrm>
          <a:prstGeom prst="rect">
            <a:avLst/>
          </a:prstGeom>
          <a:noFill/>
        </p:spPr>
        <p:txBody>
          <a:bodyPr wrap="square">
            <a:spAutoFit/>
          </a:bodyPr>
          <a:lstStyle/>
          <a:p>
            <a:r>
              <a:rPr lang="en-US" sz="3600" dirty="0">
                <a:latin typeface="Source Sans Pro" panose="020B0503030403020204" pitchFamily="34" charset="0"/>
                <a:ea typeface="Source Sans Pro" panose="020B0503030403020204" pitchFamily="34" charset="0"/>
              </a:rPr>
              <a:t>“Let us not become conceited…For if anyone thinks he is something, when he is nothing, he deceives himself.” </a:t>
            </a:r>
            <a:endParaRPr lang="en-US" sz="3600" b="1" dirty="0">
              <a:latin typeface="Source Sans Pro" panose="020B0503030403020204" pitchFamily="34" charset="0"/>
              <a:ea typeface="Source Sans Pro" panose="020B0503030403020204" pitchFamily="34" charset="0"/>
            </a:endParaRPr>
          </a:p>
        </p:txBody>
      </p:sp>
      <p:pic>
        <p:nvPicPr>
          <p:cNvPr id="13" name="Picture 12">
            <a:extLst>
              <a:ext uri="{FF2B5EF4-FFF2-40B4-BE49-F238E27FC236}">
                <a16:creationId xmlns:a16="http://schemas.microsoft.com/office/drawing/2014/main" id="{3128E08A-2995-A3C4-5408-202526010F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8988" y="6128276"/>
            <a:ext cx="1491453" cy="363399"/>
          </a:xfrm>
          <a:prstGeom prst="rect">
            <a:avLst/>
          </a:prstGeom>
          <a:effectLst/>
        </p:spPr>
      </p:pic>
    </p:spTree>
    <p:extLst>
      <p:ext uri="{BB962C8B-B14F-4D97-AF65-F5344CB8AC3E}">
        <p14:creationId xmlns:p14="http://schemas.microsoft.com/office/powerpoint/2010/main" val="372740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8684-31F7-7B77-82DD-7C1784B2056B}"/>
            </a:ext>
          </a:extLst>
        </p:cNvPr>
        <p:cNvGrpSpPr/>
        <p:nvPr/>
      </p:nvGrpSpPr>
      <p:grpSpPr>
        <a:xfrm>
          <a:off x="0" y="0"/>
          <a:ext cx="0" cy="0"/>
          <a:chOff x="0" y="0"/>
          <a:chExt cx="0" cy="0"/>
        </a:xfrm>
      </p:grpSpPr>
      <p:pic>
        <p:nvPicPr>
          <p:cNvPr id="5" name="Picture 4" descr="A group of people sitting in a church&#10;&#10;AI-generated content may be incorrect.">
            <a:extLst>
              <a:ext uri="{FF2B5EF4-FFF2-40B4-BE49-F238E27FC236}">
                <a16:creationId xmlns:a16="http://schemas.microsoft.com/office/drawing/2014/main" id="{A5A44C13-91A7-32DA-88B9-96D2EEC27DA8}"/>
              </a:ext>
            </a:extLst>
          </p:cNvPr>
          <p:cNvPicPr>
            <a:picLocks noChangeAspect="1"/>
          </p:cNvPicPr>
          <p:nvPr/>
        </p:nvPicPr>
        <p:blipFill>
          <a:blip r:embed="rId2"/>
          <a:srcRect l="426" r="-1" b="-1"/>
          <a:stretch/>
        </p:blipFill>
        <p:spPr>
          <a:xfrm>
            <a:off x="20" y="1282"/>
            <a:ext cx="12191980" cy="6856718"/>
          </a:xfrm>
          <a:prstGeom prst="rect">
            <a:avLst/>
          </a:prstGeom>
        </p:spPr>
      </p:pic>
      <p:sp>
        <p:nvSpPr>
          <p:cNvPr id="2" name="Rectangle 1">
            <a:extLst>
              <a:ext uri="{FF2B5EF4-FFF2-40B4-BE49-F238E27FC236}">
                <a16:creationId xmlns:a16="http://schemas.microsoft.com/office/drawing/2014/main" id="{4104FFB3-00E1-E40F-961C-82C7209EDC41}"/>
              </a:ext>
            </a:extLst>
          </p:cNvPr>
          <p:cNvSpPr/>
          <p:nvPr/>
        </p:nvSpPr>
        <p:spPr>
          <a:xfrm>
            <a:off x="6487064" y="0"/>
            <a:ext cx="5704916" cy="6856718"/>
          </a:xfrm>
          <a:prstGeom prst="rect">
            <a:avLst/>
          </a:prstGeom>
          <a:solidFill>
            <a:schemeClr val="bg1">
              <a:alpha val="8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8AE7C1C-5A5D-FDD4-B73B-FC2E64BB2B41}"/>
              </a:ext>
            </a:extLst>
          </p:cNvPr>
          <p:cNvSpPr txBox="1"/>
          <p:nvPr/>
        </p:nvSpPr>
        <p:spPr>
          <a:xfrm>
            <a:off x="6650986" y="500332"/>
            <a:ext cx="5541014" cy="1569660"/>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1. Every person still needs the blood of Jesus to cover our transgressions. </a:t>
            </a:r>
          </a:p>
        </p:txBody>
      </p:sp>
      <p:sp>
        <p:nvSpPr>
          <p:cNvPr id="4" name="TextBox 3">
            <a:extLst>
              <a:ext uri="{FF2B5EF4-FFF2-40B4-BE49-F238E27FC236}">
                <a16:creationId xmlns:a16="http://schemas.microsoft.com/office/drawing/2014/main" id="{6127F409-58F2-6F69-C444-7033BD6FAF46}"/>
              </a:ext>
            </a:extLst>
          </p:cNvPr>
          <p:cNvSpPr txBox="1"/>
          <p:nvPr/>
        </p:nvSpPr>
        <p:spPr>
          <a:xfrm>
            <a:off x="6650966" y="2643529"/>
            <a:ext cx="5541014" cy="1569660"/>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2. The reality is that sin can still easily beset us all, throughout our lives. </a:t>
            </a:r>
            <a:endParaRPr lang="en-US" sz="3200" b="1" i="1" dirty="0">
              <a:latin typeface="Source Sans Pro" panose="020B0503030403020204" pitchFamily="34" charset="0"/>
              <a:ea typeface="Source Sans Pro" panose="020B0503030403020204" pitchFamily="34" charset="0"/>
            </a:endParaRPr>
          </a:p>
        </p:txBody>
      </p:sp>
      <p:sp>
        <p:nvSpPr>
          <p:cNvPr id="6" name="TextBox 5">
            <a:extLst>
              <a:ext uri="{FF2B5EF4-FFF2-40B4-BE49-F238E27FC236}">
                <a16:creationId xmlns:a16="http://schemas.microsoft.com/office/drawing/2014/main" id="{5B304FCA-740A-C583-47DB-FDDCEE98701E}"/>
              </a:ext>
            </a:extLst>
          </p:cNvPr>
          <p:cNvSpPr txBox="1"/>
          <p:nvPr/>
        </p:nvSpPr>
        <p:spPr>
          <a:xfrm>
            <a:off x="6650986" y="4609381"/>
            <a:ext cx="5541014" cy="2062103"/>
          </a:xfrm>
          <a:prstGeom prst="rect">
            <a:avLst/>
          </a:prstGeom>
          <a:noFill/>
        </p:spPr>
        <p:txBody>
          <a:bodyPr wrap="square" rtlCol="0">
            <a:spAutoFit/>
          </a:bodyPr>
          <a:lstStyle/>
          <a:p>
            <a:r>
              <a:rPr lang="en-US" sz="3200" b="1" dirty="0">
                <a:latin typeface="Source Sans Pro" panose="020B0503030403020204" pitchFamily="34" charset="0"/>
                <a:ea typeface="Source Sans Pro" panose="020B0503030403020204" pitchFamily="34" charset="0"/>
              </a:rPr>
              <a:t>3. There is a danger of becoming arrogant and losing the humility that is required of all Christians. </a:t>
            </a:r>
            <a:endParaRPr lang="en-US" sz="3200" b="1" i="1"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97079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0CF27-04EB-66E4-C69F-5A78FDE643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9906D2-1F27-9B39-BCC1-22CBDCFA4AE7}"/>
              </a:ext>
            </a:extLst>
          </p:cNvPr>
          <p:cNvPicPr>
            <a:picLocks noChangeAspect="1"/>
          </p:cNvPicPr>
          <p:nvPr/>
        </p:nvPicPr>
        <p:blipFill>
          <a:blip r:embed="rId2"/>
          <a:stretch>
            <a:fillRect/>
          </a:stretch>
        </p:blipFill>
        <p:spPr>
          <a:xfrm>
            <a:off x="2110005" y="0"/>
            <a:ext cx="7971990" cy="6858000"/>
          </a:xfrm>
          <a:prstGeom prst="rect">
            <a:avLst/>
          </a:prstGeom>
        </p:spPr>
      </p:pic>
    </p:spTree>
    <p:extLst>
      <p:ext uri="{BB962C8B-B14F-4D97-AF65-F5344CB8AC3E}">
        <p14:creationId xmlns:p14="http://schemas.microsoft.com/office/powerpoint/2010/main" val="3050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3983</TotalTime>
  <Words>957</Words>
  <Application>Microsoft Office PowerPoint</Application>
  <PresentationFormat>Widescreen</PresentationFormat>
  <Paragraphs>56</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Nexa Rust Sans-Trial Black 2</vt:lpstr>
      <vt:lpstr>Aptos</vt:lpstr>
      <vt:lpstr>Dreaming Outloud Pro</vt:lpstr>
      <vt:lpstr>Arial</vt:lpstr>
      <vt:lpstr>Source Sans Pro</vt:lpstr>
      <vt:lpstr>Aptos Display</vt:lpstr>
      <vt:lpstr>Source Sans Pro Black</vt:lpstr>
      <vt:lpstr>Office Theme</vt:lpstr>
      <vt:lpstr>PowerPoint Presentation</vt:lpstr>
      <vt:lpstr>PowerPoint Presentation</vt:lpstr>
      <vt:lpstr>PowerPoint Presentation</vt:lpstr>
      <vt:lpstr>PowerPoint Presentation</vt:lpstr>
      <vt:lpstr>PowerPoint Presentation</vt:lpstr>
      <vt:lpstr>How We Think About Ourself Matters</vt:lpstr>
      <vt:lpstr>1st Timothy 1:15</vt:lpstr>
      <vt:lpstr>Forgiven</vt:lpstr>
      <vt:lpstr>Psalm 103:8-12</vt:lpstr>
      <vt:lpstr>Jeremiah 31:33-34</vt:lpstr>
      <vt:lpstr>PowerPoint Presentation</vt:lpstr>
      <vt:lpstr>PowerPoint Presentation</vt:lpstr>
      <vt:lpstr>1st Timothy 1:15</vt:lpstr>
      <vt:lpstr>Sinner</vt:lpstr>
      <vt:lpstr>Romans 7:22-24</vt:lpstr>
      <vt:lpstr>Philippians 3:12-14</vt:lpstr>
      <vt:lpstr>Hebrews 12:1-2</vt:lpstr>
      <vt:lpstr>Galatians 6:3</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Tramell</dc:creator>
  <cp:lastModifiedBy>Steven Tramell</cp:lastModifiedBy>
  <cp:revision>4</cp:revision>
  <dcterms:created xsi:type="dcterms:W3CDTF">2025-02-01T15:41:37Z</dcterms:created>
  <dcterms:modified xsi:type="dcterms:W3CDTF">2025-05-04T11:53:58Z</dcterms:modified>
</cp:coreProperties>
</file>