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72" r:id="rId4"/>
    <p:sldId id="256" r:id="rId5"/>
    <p:sldId id="271" r:id="rId6"/>
    <p:sldId id="273" r:id="rId7"/>
    <p:sldId id="274" r:id="rId8"/>
    <p:sldId id="27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7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09" autoAdjust="0"/>
    <p:restoredTop sz="94660"/>
  </p:normalViewPr>
  <p:slideViewPr>
    <p:cSldViewPr snapToGrid="0">
      <p:cViewPr>
        <p:scale>
          <a:sx n="90" d="100"/>
          <a:sy n="90" d="100"/>
        </p:scale>
        <p:origin x="145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5887C-BC02-A8BB-5CE9-B1A64F344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1E3F4C-3C98-DEDA-F0ED-CA1F6E58D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97B0F-E4CB-3FDA-032F-C7A5BB44F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8F8E4-C380-5162-5CAE-53A78E3C3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D12DF-2097-2502-BCB9-07D962B0E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7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7851-586C-8F55-F63E-083C4E363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6318A-8174-3B70-4B43-8016679FD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376AD-FB61-DE2B-8870-2E3AAA97B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39244-BAB1-F298-8BF8-F6BFCCF47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27C35-7794-42C8-D343-D3179693F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34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332DB-893A-FF57-00D1-E4C83D423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B5C59-02F3-6B81-F2A8-A0538FBAC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7A1E4-62C0-0286-0B9C-B46B15842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B5A54-653B-96B6-5FAF-88B26FBA1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02455-7566-FD3D-0EB3-F4FD85BD4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9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09940-1959-5819-8EA8-23DB3353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96177-A909-3922-76CB-51274E3F2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1281C-7C22-D5F4-55B7-6AB85D95B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E1FBFA-2453-21CA-C727-55DC4C506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14894-647A-9946-BE0F-7887418A0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8C5354-EBFA-4A5C-D691-92B8B781F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25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F0D95-898B-FA1F-0C56-52967FB38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98B2E-910D-E623-B68A-FD3D8CD38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A3E43-32DC-8026-379D-601213E0D4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D3AB87-26B4-8FBD-56B4-BD78B4F78E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F2CF8C-F299-0798-7E1E-0DF6FBEE87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0D99E8-BDD9-3D29-2DB5-2B3A6A06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648EED-72B7-6C4D-DF78-2E4D04FF9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559DC2-EDC5-FB66-7BED-D7141605B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359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E70E-B4C6-4E9B-FF4D-3D589950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EBF0FE-41F0-CEC6-3A47-55205DF1A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17C43-315D-D8AE-7705-9CC79C03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937633-AC00-9E66-BE3F-0BFF0E822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64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6D4CFB-26A8-7326-4E58-5941596E3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B7BDA5-73E1-A220-9199-ADA7D84C3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9E337-14D3-3DCC-BBDD-0814BA0E0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8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684CA-6871-33BE-3409-067D2B9F2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185C1-D2E6-58F2-34B1-EC6C7F2EF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683A8-63D7-251F-DC83-1AE3B1E16A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F598C-97F2-AF5C-A079-907A9466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3704D-66D1-1350-FC46-165E02167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F4DF0-9FBB-EB3B-CA2F-8FE706BD9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48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FE679-3B71-67F9-C0DF-485769D0F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9AFE7-5563-5D34-37AE-5CA083676F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2A97B-C1C3-853D-AC54-32DF5BDC38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BC7AD-FD11-CD09-F781-BA11EA403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66DA82-584C-2460-12E3-743FA2727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156A6-ACD2-A329-3ECD-62148DD46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1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E5A06-BEBF-AD17-9DBB-A9FF63B96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22CFEB-F1E8-B88B-29B2-AD9492457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47996-3259-8856-5C63-9305B8FA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6FDEE-9E14-47B4-569C-C3D8C080C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89D06-5C7C-8888-B5D3-F3C7DD819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3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2607B3-1102-DD9C-565D-283E94ABE8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B30F2A-340B-7877-AD6A-B6ECBACFF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90840-1F43-94FD-7904-6B25FACFF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F34E4-EEC4-60F0-6759-6DD833A00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8F9D6-4502-CEB1-D74D-17EF10081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38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B7CD1F-4C9E-85DE-3581-D7FDADD1F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05772-F095-7B9C-A9C3-ABAFE35F7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7C2F0-C872-92EE-505F-9DEFC37F2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896B38-4185-4F91-89DB-4DA38C560D7F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EB06A-E888-D0AC-8D55-639C4EDCE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7890C-E049-F110-F494-831EE1E22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07620F-14FD-4C0D-BB1B-ABF0DD9E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02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EE0B6E2-7CE8-4D86-87FC-4B58A7D8E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A4C13-9E91-C7AA-803D-C9C46BC392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93" r="1" b="172"/>
          <a:stretch/>
        </p:blipFill>
        <p:spPr>
          <a:xfrm>
            <a:off x="577637" y="424330"/>
            <a:ext cx="11036726" cy="5869478"/>
          </a:xfrm>
          <a:custGeom>
            <a:avLst/>
            <a:gdLst/>
            <a:ahLst/>
            <a:cxnLst/>
            <a:rect l="l" t="t" r="r" b="b"/>
            <a:pathLst>
              <a:path w="10630858" h="5869478">
                <a:moveTo>
                  <a:pt x="5791061" y="218"/>
                </a:moveTo>
                <a:cubicBezTo>
                  <a:pt x="5877327" y="-560"/>
                  <a:pt x="5971399" y="626"/>
                  <a:pt x="6073275" y="5793"/>
                </a:cubicBezTo>
                <a:cubicBezTo>
                  <a:pt x="6098744" y="7086"/>
                  <a:pt x="6121786" y="8165"/>
                  <a:pt x="6142651" y="9057"/>
                </a:cubicBezTo>
                <a:lnTo>
                  <a:pt x="6164185" y="9874"/>
                </a:lnTo>
                <a:lnTo>
                  <a:pt x="6258731" y="5793"/>
                </a:lnTo>
                <a:lnTo>
                  <a:pt x="6319194" y="2002"/>
                </a:lnTo>
                <a:lnTo>
                  <a:pt x="6413049" y="11772"/>
                </a:lnTo>
                <a:cubicBezTo>
                  <a:pt x="6592720" y="42783"/>
                  <a:pt x="6774188" y="66100"/>
                  <a:pt x="6956654" y="46745"/>
                </a:cubicBezTo>
                <a:cubicBezTo>
                  <a:pt x="7082424" y="33223"/>
                  <a:pt x="7207994" y="25294"/>
                  <a:pt x="7334364" y="25763"/>
                </a:cubicBezTo>
                <a:cubicBezTo>
                  <a:pt x="7624835" y="25763"/>
                  <a:pt x="7915502" y="28559"/>
                  <a:pt x="8205974" y="22730"/>
                </a:cubicBezTo>
                <a:cubicBezTo>
                  <a:pt x="8464499" y="17601"/>
                  <a:pt x="8722029" y="6412"/>
                  <a:pt x="8980756" y="34620"/>
                </a:cubicBezTo>
                <a:cubicBezTo>
                  <a:pt x="9362658" y="76124"/>
                  <a:pt x="9746556" y="62832"/>
                  <a:pt x="10129655" y="57937"/>
                </a:cubicBezTo>
                <a:lnTo>
                  <a:pt x="10163726" y="56766"/>
                </a:lnTo>
                <a:lnTo>
                  <a:pt x="10254950" y="73131"/>
                </a:lnTo>
                <a:lnTo>
                  <a:pt x="10311819" y="101928"/>
                </a:lnTo>
                <a:cubicBezTo>
                  <a:pt x="10479504" y="200737"/>
                  <a:pt x="10591476" y="367254"/>
                  <a:pt x="10625532" y="561669"/>
                </a:cubicBezTo>
                <a:lnTo>
                  <a:pt x="10626834" y="578090"/>
                </a:lnTo>
                <a:lnTo>
                  <a:pt x="10611964" y="734537"/>
                </a:lnTo>
                <a:cubicBezTo>
                  <a:pt x="10602387" y="823467"/>
                  <a:pt x="10587763" y="913306"/>
                  <a:pt x="10611964" y="1001326"/>
                </a:cubicBezTo>
                <a:cubicBezTo>
                  <a:pt x="10628543" y="1062669"/>
                  <a:pt x="10632231" y="1127783"/>
                  <a:pt x="10622705" y="1191154"/>
                </a:cubicBezTo>
                <a:cubicBezTo>
                  <a:pt x="10606645" y="1303627"/>
                  <a:pt x="10603293" y="1418084"/>
                  <a:pt x="10612740" y="1531572"/>
                </a:cubicBezTo>
                <a:cubicBezTo>
                  <a:pt x="10618978" y="1606398"/>
                  <a:pt x="10618020" y="1681815"/>
                  <a:pt x="10609893" y="1756397"/>
                </a:cubicBezTo>
                <a:cubicBezTo>
                  <a:pt x="10599152" y="1856690"/>
                  <a:pt x="10582457" y="1958800"/>
                  <a:pt x="10602776" y="2059394"/>
                </a:cubicBezTo>
                <a:cubicBezTo>
                  <a:pt x="10635130" y="2219226"/>
                  <a:pt x="10628659" y="2378906"/>
                  <a:pt x="10615717" y="2539949"/>
                </a:cubicBezTo>
                <a:cubicBezTo>
                  <a:pt x="10606011" y="2659785"/>
                  <a:pt x="10595269" y="2780984"/>
                  <a:pt x="10614682" y="2902183"/>
                </a:cubicBezTo>
                <a:cubicBezTo>
                  <a:pt x="10623029" y="2958418"/>
                  <a:pt x="10623029" y="3015928"/>
                  <a:pt x="10614682" y="3072165"/>
                </a:cubicBezTo>
                <a:cubicBezTo>
                  <a:pt x="10604587" y="3147914"/>
                  <a:pt x="10595010" y="3222907"/>
                  <a:pt x="10607952" y="3299413"/>
                </a:cubicBezTo>
                <a:cubicBezTo>
                  <a:pt x="10613646" y="3332743"/>
                  <a:pt x="10617917" y="3366376"/>
                  <a:pt x="10620894" y="3400009"/>
                </a:cubicBezTo>
                <a:cubicBezTo>
                  <a:pt x="10626822" y="3485877"/>
                  <a:pt x="10624699" y="3572233"/>
                  <a:pt x="10614553" y="3657556"/>
                </a:cubicBezTo>
                <a:cubicBezTo>
                  <a:pt x="10604846" y="3756637"/>
                  <a:pt x="10620635" y="3856323"/>
                  <a:pt x="10607694" y="3955100"/>
                </a:cubicBezTo>
                <a:cubicBezTo>
                  <a:pt x="10598504" y="4034653"/>
                  <a:pt x="10598155" y="4115265"/>
                  <a:pt x="10606658" y="4194923"/>
                </a:cubicBezTo>
                <a:cubicBezTo>
                  <a:pt x="10621954" y="4345512"/>
                  <a:pt x="10620998" y="4497755"/>
                  <a:pt x="10603811" y="4648057"/>
                </a:cubicBezTo>
                <a:cubicBezTo>
                  <a:pt x="10593198" y="4735775"/>
                  <a:pt x="10587116" y="4826067"/>
                  <a:pt x="10606140" y="4912119"/>
                </a:cubicBezTo>
                <a:cubicBezTo>
                  <a:pt x="10628530" y="5013245"/>
                  <a:pt x="10633189" y="5114446"/>
                  <a:pt x="10629921" y="5215515"/>
                </a:cubicBezTo>
                <a:lnTo>
                  <a:pt x="10625356" y="5273604"/>
                </a:lnTo>
                <a:lnTo>
                  <a:pt x="10624284" y="5284086"/>
                </a:lnTo>
                <a:cubicBezTo>
                  <a:pt x="10601148" y="5404993"/>
                  <a:pt x="10545219" y="5529874"/>
                  <a:pt x="10458692" y="5632218"/>
                </a:cubicBezTo>
                <a:lnTo>
                  <a:pt x="10418904" y="5670857"/>
                </a:lnTo>
                <a:lnTo>
                  <a:pt x="10417064" y="5673484"/>
                </a:lnTo>
                <a:cubicBezTo>
                  <a:pt x="10307992" y="5802550"/>
                  <a:pt x="10158402" y="5877799"/>
                  <a:pt x="9954609" y="5858572"/>
                </a:cubicBezTo>
                <a:cubicBezTo>
                  <a:pt x="9860355" y="5870096"/>
                  <a:pt x="9750551" y="5855439"/>
                  <a:pt x="9657171" y="5854061"/>
                </a:cubicBezTo>
                <a:lnTo>
                  <a:pt x="9612467" y="5856387"/>
                </a:lnTo>
                <a:lnTo>
                  <a:pt x="9279984" y="5838331"/>
                </a:lnTo>
                <a:cubicBezTo>
                  <a:pt x="9153141" y="5834280"/>
                  <a:pt x="9026273" y="5834164"/>
                  <a:pt x="8899305" y="5841275"/>
                </a:cubicBezTo>
                <a:cubicBezTo>
                  <a:pt x="8761407" y="5850940"/>
                  <a:pt x="8623304" y="5854733"/>
                  <a:pt x="8485266" y="5852671"/>
                </a:cubicBezTo>
                <a:lnTo>
                  <a:pt x="8314842" y="5842884"/>
                </a:lnTo>
                <a:lnTo>
                  <a:pt x="8193631" y="5825368"/>
                </a:lnTo>
                <a:lnTo>
                  <a:pt x="8029897" y="5818284"/>
                </a:lnTo>
                <a:lnTo>
                  <a:pt x="8028296" y="5817260"/>
                </a:lnTo>
                <a:lnTo>
                  <a:pt x="8008332" y="5817260"/>
                </a:lnTo>
                <a:lnTo>
                  <a:pt x="8006732" y="5818114"/>
                </a:lnTo>
                <a:lnTo>
                  <a:pt x="7839115" y="5825368"/>
                </a:lnTo>
                <a:lnTo>
                  <a:pt x="7801585" y="5830791"/>
                </a:lnTo>
                <a:lnTo>
                  <a:pt x="7734233" y="5834980"/>
                </a:lnTo>
                <a:lnTo>
                  <a:pt x="7482820" y="5855530"/>
                </a:lnTo>
                <a:lnTo>
                  <a:pt x="7445741" y="5854102"/>
                </a:lnTo>
                <a:lnTo>
                  <a:pt x="7403701" y="5858035"/>
                </a:lnTo>
                <a:lnTo>
                  <a:pt x="7155292" y="5854564"/>
                </a:lnTo>
                <a:cubicBezTo>
                  <a:pt x="6874805" y="5835913"/>
                  <a:pt x="6593917" y="5824488"/>
                  <a:pt x="6312830" y="5849900"/>
                </a:cubicBezTo>
                <a:lnTo>
                  <a:pt x="6232577" y="5855788"/>
                </a:lnTo>
                <a:lnTo>
                  <a:pt x="6231985" y="5855764"/>
                </a:lnTo>
                <a:lnTo>
                  <a:pt x="6166003" y="5858572"/>
                </a:lnTo>
                <a:cubicBezTo>
                  <a:pt x="6100624" y="5861901"/>
                  <a:pt x="6043822" y="5864887"/>
                  <a:pt x="5993271" y="5866513"/>
                </a:cubicBezTo>
                <a:lnTo>
                  <a:pt x="5925657" y="5866398"/>
                </a:lnTo>
                <a:lnTo>
                  <a:pt x="5833706" y="5859695"/>
                </a:lnTo>
                <a:cubicBezTo>
                  <a:pt x="5697214" y="5841788"/>
                  <a:pt x="5559607" y="5838897"/>
                  <a:pt x="5422657" y="5851067"/>
                </a:cubicBezTo>
                <a:lnTo>
                  <a:pt x="5250035" y="5858044"/>
                </a:lnTo>
                <a:lnTo>
                  <a:pt x="5151093" y="5858278"/>
                </a:lnTo>
                <a:lnTo>
                  <a:pt x="4972680" y="5851067"/>
                </a:lnTo>
                <a:cubicBezTo>
                  <a:pt x="4829141" y="5841741"/>
                  <a:pt x="4685204" y="5826120"/>
                  <a:pt x="4542066" y="5842905"/>
                </a:cubicBezTo>
                <a:cubicBezTo>
                  <a:pt x="4491758" y="5848734"/>
                  <a:pt x="4441488" y="5852626"/>
                  <a:pt x="4391242" y="5854962"/>
                </a:cubicBezTo>
                <a:lnTo>
                  <a:pt x="4246482" y="5857576"/>
                </a:lnTo>
                <a:lnTo>
                  <a:pt x="4221030" y="5856572"/>
                </a:lnTo>
                <a:lnTo>
                  <a:pt x="4218005" y="5856681"/>
                </a:lnTo>
                <a:lnTo>
                  <a:pt x="3939367" y="5844305"/>
                </a:lnTo>
                <a:cubicBezTo>
                  <a:pt x="3773470" y="5832648"/>
                  <a:pt x="3606974" y="5815626"/>
                  <a:pt x="3441875" y="5843140"/>
                </a:cubicBezTo>
                <a:cubicBezTo>
                  <a:pt x="3386806" y="5851400"/>
                  <a:pt x="3331601" y="5858126"/>
                  <a:pt x="3276306" y="5863318"/>
                </a:cubicBezTo>
                <a:lnTo>
                  <a:pt x="3225006" y="5866706"/>
                </a:lnTo>
                <a:lnTo>
                  <a:pt x="3194056" y="5866407"/>
                </a:lnTo>
                <a:lnTo>
                  <a:pt x="3082891" y="5863061"/>
                </a:lnTo>
                <a:lnTo>
                  <a:pt x="3013959" y="5869302"/>
                </a:lnTo>
                <a:cubicBezTo>
                  <a:pt x="2910698" y="5871464"/>
                  <a:pt x="2845426" y="5852913"/>
                  <a:pt x="2748311" y="5858572"/>
                </a:cubicBezTo>
                <a:cubicBezTo>
                  <a:pt x="2736171" y="5859279"/>
                  <a:pt x="2721419" y="5860082"/>
                  <a:pt x="2704411" y="5860936"/>
                </a:cubicBezTo>
                <a:lnTo>
                  <a:pt x="2650475" y="5863440"/>
                </a:lnTo>
                <a:lnTo>
                  <a:pt x="2436349" y="5854816"/>
                </a:lnTo>
                <a:cubicBezTo>
                  <a:pt x="2095150" y="5845165"/>
                  <a:pt x="1753811" y="5845122"/>
                  <a:pt x="1412584" y="5830782"/>
                </a:cubicBezTo>
                <a:cubicBezTo>
                  <a:pt x="1262458" y="5824256"/>
                  <a:pt x="1113131" y="5859227"/>
                  <a:pt x="963404" y="5861093"/>
                </a:cubicBezTo>
                <a:cubicBezTo>
                  <a:pt x="896140" y="5861967"/>
                  <a:pt x="828812" y="5861342"/>
                  <a:pt x="761431" y="5859896"/>
                </a:cubicBezTo>
                <a:lnTo>
                  <a:pt x="637698" y="5856158"/>
                </a:lnTo>
                <a:lnTo>
                  <a:pt x="592997" y="5853711"/>
                </a:lnTo>
                <a:cubicBezTo>
                  <a:pt x="391136" y="5830428"/>
                  <a:pt x="227663" y="5724844"/>
                  <a:pt x="123577" y="5564333"/>
                </a:cubicBezTo>
                <a:lnTo>
                  <a:pt x="99502" y="5518240"/>
                </a:lnTo>
                <a:lnTo>
                  <a:pt x="95609" y="5512764"/>
                </a:lnTo>
                <a:lnTo>
                  <a:pt x="86221" y="5492812"/>
                </a:lnTo>
                <a:lnTo>
                  <a:pt x="61763" y="5445986"/>
                </a:lnTo>
                <a:lnTo>
                  <a:pt x="56991" y="5430695"/>
                </a:lnTo>
                <a:lnTo>
                  <a:pt x="41922" y="5398673"/>
                </a:lnTo>
                <a:lnTo>
                  <a:pt x="25760" y="5339273"/>
                </a:lnTo>
                <a:lnTo>
                  <a:pt x="16811" y="5271956"/>
                </a:lnTo>
                <a:cubicBezTo>
                  <a:pt x="9305" y="5238090"/>
                  <a:pt x="4710" y="5203585"/>
                  <a:pt x="3092" y="5168860"/>
                </a:cubicBezTo>
                <a:cubicBezTo>
                  <a:pt x="-7132" y="5042101"/>
                  <a:pt x="10081" y="4917108"/>
                  <a:pt x="24446" y="4791844"/>
                </a:cubicBezTo>
                <a:cubicBezTo>
                  <a:pt x="34023" y="4712006"/>
                  <a:pt x="48647" y="4631352"/>
                  <a:pt x="24446" y="4552331"/>
                </a:cubicBezTo>
                <a:cubicBezTo>
                  <a:pt x="7867" y="4497261"/>
                  <a:pt x="4180" y="4438805"/>
                  <a:pt x="13705" y="4381912"/>
                </a:cubicBezTo>
                <a:cubicBezTo>
                  <a:pt x="29766" y="4280940"/>
                  <a:pt x="33117" y="4178184"/>
                  <a:pt x="23670" y="4076300"/>
                </a:cubicBezTo>
                <a:cubicBezTo>
                  <a:pt x="17432" y="4009125"/>
                  <a:pt x="18390" y="3941419"/>
                  <a:pt x="26517" y="3874462"/>
                </a:cubicBezTo>
                <a:cubicBezTo>
                  <a:pt x="37258" y="3784423"/>
                  <a:pt x="53954" y="3692752"/>
                  <a:pt x="33635" y="3602444"/>
                </a:cubicBezTo>
                <a:cubicBezTo>
                  <a:pt x="1280" y="3458954"/>
                  <a:pt x="7751" y="3315599"/>
                  <a:pt x="20694" y="3171022"/>
                </a:cubicBezTo>
                <a:cubicBezTo>
                  <a:pt x="30400" y="3063439"/>
                  <a:pt x="41141" y="2954632"/>
                  <a:pt x="21728" y="2845824"/>
                </a:cubicBezTo>
                <a:cubicBezTo>
                  <a:pt x="13381" y="2795337"/>
                  <a:pt x="13381" y="2743709"/>
                  <a:pt x="21728" y="2693221"/>
                </a:cubicBezTo>
                <a:cubicBezTo>
                  <a:pt x="31823" y="2625218"/>
                  <a:pt x="41400" y="2557892"/>
                  <a:pt x="28458" y="2489208"/>
                </a:cubicBezTo>
                <a:cubicBezTo>
                  <a:pt x="22764" y="2459285"/>
                  <a:pt x="18493" y="2429092"/>
                  <a:pt x="15516" y="2398898"/>
                </a:cubicBezTo>
                <a:cubicBezTo>
                  <a:pt x="9589" y="2321809"/>
                  <a:pt x="11711" y="2244283"/>
                  <a:pt x="21857" y="2167683"/>
                </a:cubicBezTo>
                <a:cubicBezTo>
                  <a:pt x="31564" y="2078733"/>
                  <a:pt x="15776" y="1989238"/>
                  <a:pt x="28717" y="1900560"/>
                </a:cubicBezTo>
                <a:cubicBezTo>
                  <a:pt x="37907" y="1829142"/>
                  <a:pt x="38255" y="1756772"/>
                  <a:pt x="29752" y="1685258"/>
                </a:cubicBezTo>
                <a:cubicBezTo>
                  <a:pt x="14456" y="1550065"/>
                  <a:pt x="15412" y="1413389"/>
                  <a:pt x="32599" y="1278454"/>
                </a:cubicBezTo>
                <a:cubicBezTo>
                  <a:pt x="43212" y="1199704"/>
                  <a:pt x="49294" y="1118644"/>
                  <a:pt x="30270" y="1041390"/>
                </a:cubicBezTo>
                <a:cubicBezTo>
                  <a:pt x="-14509" y="859818"/>
                  <a:pt x="11634" y="677973"/>
                  <a:pt x="30270" y="497354"/>
                </a:cubicBezTo>
                <a:lnTo>
                  <a:pt x="31725" y="472895"/>
                </a:lnTo>
                <a:lnTo>
                  <a:pt x="43781" y="427827"/>
                </a:lnTo>
                <a:lnTo>
                  <a:pt x="50994" y="413476"/>
                </a:lnTo>
                <a:lnTo>
                  <a:pt x="58372" y="387895"/>
                </a:lnTo>
                <a:cubicBezTo>
                  <a:pt x="111660" y="254431"/>
                  <a:pt x="198390" y="154469"/>
                  <a:pt x="306361" y="90092"/>
                </a:cubicBezTo>
                <a:lnTo>
                  <a:pt x="343340" y="71955"/>
                </a:lnTo>
                <a:lnTo>
                  <a:pt x="451947" y="55771"/>
                </a:lnTo>
                <a:lnTo>
                  <a:pt x="480681" y="50638"/>
                </a:lnTo>
                <a:lnTo>
                  <a:pt x="500476" y="51097"/>
                </a:lnTo>
                <a:cubicBezTo>
                  <a:pt x="614729" y="49684"/>
                  <a:pt x="728933" y="43772"/>
                  <a:pt x="843024" y="32056"/>
                </a:cubicBezTo>
                <a:cubicBezTo>
                  <a:pt x="1123212" y="7156"/>
                  <a:pt x="1404499" y="3566"/>
                  <a:pt x="1685086" y="21332"/>
                </a:cubicBezTo>
                <a:cubicBezTo>
                  <a:pt x="1938623" y="33688"/>
                  <a:pt x="2191759" y="64000"/>
                  <a:pt x="2445896" y="38121"/>
                </a:cubicBezTo>
                <a:cubicBezTo>
                  <a:pt x="2489616" y="33690"/>
                  <a:pt x="2532937" y="26111"/>
                  <a:pt x="2576333" y="19030"/>
                </a:cubicBezTo>
                <a:lnTo>
                  <a:pt x="2696353" y="4251"/>
                </a:lnTo>
                <a:lnTo>
                  <a:pt x="2745536" y="5232"/>
                </a:lnTo>
                <a:cubicBezTo>
                  <a:pt x="2818993" y="6452"/>
                  <a:pt x="2887864" y="7004"/>
                  <a:pt x="2947014" y="5793"/>
                </a:cubicBezTo>
                <a:cubicBezTo>
                  <a:pt x="3006163" y="4584"/>
                  <a:pt x="3060036" y="3178"/>
                  <a:pt x="3110399" y="1949"/>
                </a:cubicBezTo>
                <a:lnTo>
                  <a:pt x="3199002" y="221"/>
                </a:lnTo>
                <a:lnTo>
                  <a:pt x="3325015" y="3583"/>
                </a:lnTo>
                <a:cubicBezTo>
                  <a:pt x="3530714" y="12997"/>
                  <a:pt x="3736239" y="28910"/>
                  <a:pt x="3941762" y="43248"/>
                </a:cubicBezTo>
                <a:cubicBezTo>
                  <a:pt x="4091489" y="53739"/>
                  <a:pt x="4241215" y="66563"/>
                  <a:pt x="4390942" y="37886"/>
                </a:cubicBezTo>
                <a:cubicBezTo>
                  <a:pt x="4517292" y="15154"/>
                  <a:pt x="4645537" y="10467"/>
                  <a:pt x="4772844" y="23896"/>
                </a:cubicBezTo>
                <a:cubicBezTo>
                  <a:pt x="4885597" y="37327"/>
                  <a:pt x="4999052" y="40520"/>
                  <a:pt x="5112224" y="33456"/>
                </a:cubicBezTo>
                <a:lnTo>
                  <a:pt x="5477482" y="6922"/>
                </a:lnTo>
                <a:lnTo>
                  <a:pt x="5517883" y="7607"/>
                </a:lnTo>
                <a:lnTo>
                  <a:pt x="5555683" y="6426"/>
                </a:lnTo>
                <a:cubicBezTo>
                  <a:pt x="5626335" y="3737"/>
                  <a:pt x="5704795" y="995"/>
                  <a:pt x="5791061" y="218"/>
                </a:cubicBezTo>
                <a:close/>
              </a:path>
            </a:pathLst>
          </a:cu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0890D6F-BDA3-0893-A1FA-8013795E781D}"/>
              </a:ext>
            </a:extLst>
          </p:cNvPr>
          <p:cNvSpPr txBox="1">
            <a:spLocks/>
          </p:cNvSpPr>
          <p:nvPr/>
        </p:nvSpPr>
        <p:spPr>
          <a:xfrm>
            <a:off x="1863043" y="4693299"/>
            <a:ext cx="8462865" cy="1155226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rgbClr val="FFC000"/>
                </a:solidFill>
                <a:latin typeface="Bebas Neue" panose="020B0606020202050201" pitchFamily="34" charset="0"/>
              </a:rPr>
              <a:t>Lessons from Genesis</a:t>
            </a:r>
          </a:p>
        </p:txBody>
      </p:sp>
    </p:spTree>
    <p:extLst>
      <p:ext uri="{BB962C8B-B14F-4D97-AF65-F5344CB8AC3E}">
        <p14:creationId xmlns:p14="http://schemas.microsoft.com/office/powerpoint/2010/main" val="284269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FF8DAA-5D11-0D3E-FBD9-55D5504955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800" r="10735"/>
          <a:stretch/>
        </p:blipFill>
        <p:spPr>
          <a:xfrm>
            <a:off x="-45492" y="0"/>
            <a:ext cx="4471916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4EC37B-9597-2021-A6BA-16453EED064E}"/>
              </a:ext>
            </a:extLst>
          </p:cNvPr>
          <p:cNvSpPr/>
          <p:nvPr/>
        </p:nvSpPr>
        <p:spPr>
          <a:xfrm>
            <a:off x="-45492" y="0"/>
            <a:ext cx="4471916" cy="6819331"/>
          </a:xfrm>
          <a:prstGeom prst="rect">
            <a:avLst/>
          </a:prstGeom>
          <a:solidFill>
            <a:schemeClr val="bg2">
              <a:lumMod val="2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7E6A59-7FE6-BDE4-0767-2F280632894E}"/>
              </a:ext>
            </a:extLst>
          </p:cNvPr>
          <p:cNvSpPr txBox="1"/>
          <p:nvPr/>
        </p:nvSpPr>
        <p:spPr>
          <a:xfrm>
            <a:off x="271689" y="1931478"/>
            <a:ext cx="383755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accent6">
                    <a:lumMod val="20000"/>
                    <a:lumOff val="80000"/>
                  </a:schemeClr>
                </a:solidFill>
                <a:latin typeface="Bebas Neue" panose="020B0606020202050201" pitchFamily="34" charset="0"/>
              </a:rPr>
              <a:t>A book of  “firsts”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5632A926-DBE9-F032-0DEB-0FBA03835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014" y="265814"/>
            <a:ext cx="7304297" cy="6347637"/>
          </a:xfrm>
        </p:spPr>
        <p:txBody>
          <a:bodyPr>
            <a:normAutofit/>
          </a:bodyPr>
          <a:lstStyle/>
          <a:p>
            <a:r>
              <a:rPr lang="en-US" sz="4400" dirty="0"/>
              <a:t>The </a:t>
            </a:r>
            <a:r>
              <a:rPr lang="en-US" sz="4400" dirty="0">
                <a:solidFill>
                  <a:srgbClr val="C00000"/>
                </a:solidFill>
              </a:rPr>
              <a:t>first mention of God </a:t>
            </a:r>
            <a:r>
              <a:rPr lang="en-US" sz="3600" i="1" dirty="0"/>
              <a:t>(notice the writer assumes God, he does not explain Hie existence)</a:t>
            </a:r>
            <a:endParaRPr lang="en-US" sz="4400" i="1" dirty="0"/>
          </a:p>
          <a:p>
            <a:r>
              <a:rPr lang="en-US" sz="4400" dirty="0"/>
              <a:t>The </a:t>
            </a:r>
            <a:r>
              <a:rPr lang="en-US" sz="4400" dirty="0">
                <a:solidFill>
                  <a:srgbClr val="C00000"/>
                </a:solidFill>
              </a:rPr>
              <a:t>first family</a:t>
            </a:r>
          </a:p>
          <a:p>
            <a:r>
              <a:rPr lang="en-US" sz="4400" dirty="0"/>
              <a:t>The </a:t>
            </a:r>
            <a:r>
              <a:rPr lang="en-US" sz="4400" dirty="0">
                <a:solidFill>
                  <a:srgbClr val="C00000"/>
                </a:solidFill>
              </a:rPr>
              <a:t>first death</a:t>
            </a:r>
          </a:p>
          <a:p>
            <a:r>
              <a:rPr lang="en-US" sz="4400" dirty="0"/>
              <a:t>The </a:t>
            </a:r>
            <a:r>
              <a:rPr lang="en-US" sz="4400" dirty="0">
                <a:solidFill>
                  <a:srgbClr val="C00000"/>
                </a:solidFill>
              </a:rPr>
              <a:t>first judgement</a:t>
            </a:r>
          </a:p>
          <a:p>
            <a:r>
              <a:rPr lang="en-US" sz="4400" dirty="0"/>
              <a:t>The </a:t>
            </a:r>
            <a:r>
              <a:rPr lang="en-US" sz="4400" dirty="0">
                <a:solidFill>
                  <a:srgbClr val="C00000"/>
                </a:solidFill>
              </a:rPr>
              <a:t>first promises</a:t>
            </a:r>
          </a:p>
          <a:p>
            <a:r>
              <a:rPr lang="en-US" sz="4400" dirty="0"/>
              <a:t>The </a:t>
            </a:r>
            <a:r>
              <a:rPr lang="en-US" sz="4400" dirty="0">
                <a:solidFill>
                  <a:srgbClr val="C00000"/>
                </a:solidFill>
              </a:rPr>
              <a:t>first sacrifices</a:t>
            </a:r>
          </a:p>
          <a:p>
            <a:r>
              <a:rPr lang="en-US" sz="4400" dirty="0"/>
              <a:t>The </a:t>
            </a:r>
            <a:r>
              <a:rPr lang="en-US" sz="4400" dirty="0">
                <a:solidFill>
                  <a:srgbClr val="C00000"/>
                </a:solidFill>
              </a:rPr>
              <a:t>first examples of faith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1309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363A1E-7165-1BEF-015C-1E3F14FB0F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28" r="1069" b="1176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429E23-F858-9581-C5D6-95B0C3120339}"/>
              </a:ext>
            </a:extLst>
          </p:cNvPr>
          <p:cNvSpPr/>
          <p:nvPr/>
        </p:nvSpPr>
        <p:spPr>
          <a:xfrm>
            <a:off x="-1" y="0"/>
            <a:ext cx="12191999" cy="6857999"/>
          </a:xfrm>
          <a:prstGeom prst="rect">
            <a:avLst/>
          </a:prstGeom>
          <a:solidFill>
            <a:schemeClr val="bg1">
              <a:lumMod val="8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FF109B6-C616-D55A-0D72-E2E290B01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43106"/>
            <a:ext cx="10515600" cy="1575591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Bebas Neue" panose="020B0606020202050201" pitchFamily="34" charset="0"/>
              </a:rPr>
              <a:t>The mortality of man</a:t>
            </a:r>
            <a:br>
              <a:rPr lang="en-US" sz="6600" dirty="0">
                <a:latin typeface="Bebas Neue" panose="020B0606020202050201" pitchFamily="34" charset="0"/>
              </a:rPr>
            </a:br>
            <a:r>
              <a:rPr lang="en-US" sz="3200" dirty="0"/>
              <a:t>Hebrews 9:27</a:t>
            </a:r>
            <a:endParaRPr lang="en-US" sz="6600" dirty="0">
              <a:latin typeface="Bebas Neue" panose="020B0606020202050201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410031-0E9D-99FC-FE07-B36226475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Seth lived… </a:t>
            </a:r>
            <a:r>
              <a:rPr lang="en-US" sz="4400" i="1" dirty="0">
                <a:solidFill>
                  <a:srgbClr val="C00000"/>
                </a:solidFill>
              </a:rPr>
              <a:t>and he died</a:t>
            </a:r>
            <a:r>
              <a:rPr lang="en-US" sz="4400" dirty="0"/>
              <a:t>. (5:6-8)</a:t>
            </a:r>
          </a:p>
          <a:p>
            <a:r>
              <a:rPr lang="en-US" sz="4400" dirty="0" err="1"/>
              <a:t>Enosh</a:t>
            </a:r>
            <a:r>
              <a:rPr lang="en-US" sz="4400" dirty="0"/>
              <a:t> lived… </a:t>
            </a:r>
            <a:r>
              <a:rPr lang="en-US" sz="4400" i="1" dirty="0">
                <a:solidFill>
                  <a:srgbClr val="C00000"/>
                </a:solidFill>
              </a:rPr>
              <a:t>and he died</a:t>
            </a:r>
            <a:r>
              <a:rPr lang="en-US" sz="4400" dirty="0"/>
              <a:t>. (v 9-11)</a:t>
            </a:r>
          </a:p>
          <a:p>
            <a:r>
              <a:rPr lang="en-US" sz="4400" dirty="0"/>
              <a:t>Kenan lived… </a:t>
            </a:r>
            <a:r>
              <a:rPr lang="en-US" sz="4400" i="1" dirty="0">
                <a:solidFill>
                  <a:srgbClr val="C00000"/>
                </a:solidFill>
              </a:rPr>
              <a:t>and he died</a:t>
            </a:r>
            <a:r>
              <a:rPr lang="en-US" sz="4400" dirty="0"/>
              <a:t>. (v 12-14)</a:t>
            </a:r>
          </a:p>
          <a:p>
            <a:r>
              <a:rPr lang="en-US" sz="4400" dirty="0"/>
              <a:t>Mahalalel lived… </a:t>
            </a:r>
            <a:r>
              <a:rPr lang="en-US" sz="4400" i="1" dirty="0">
                <a:solidFill>
                  <a:srgbClr val="C00000"/>
                </a:solidFill>
              </a:rPr>
              <a:t>and he died</a:t>
            </a:r>
            <a:r>
              <a:rPr lang="en-US" sz="4400" dirty="0"/>
              <a:t>. (v 15-17)</a:t>
            </a:r>
          </a:p>
          <a:p>
            <a:r>
              <a:rPr lang="en-US" sz="4400" dirty="0"/>
              <a:t>Jared lived… </a:t>
            </a:r>
            <a:r>
              <a:rPr lang="en-US" sz="4400" i="1" dirty="0">
                <a:solidFill>
                  <a:srgbClr val="C00000"/>
                </a:solidFill>
              </a:rPr>
              <a:t>and he died</a:t>
            </a:r>
            <a:r>
              <a:rPr lang="en-US" sz="4400" dirty="0"/>
              <a:t>. (v 18-20)</a:t>
            </a:r>
          </a:p>
          <a:p>
            <a:r>
              <a:rPr lang="en-US" sz="4400" dirty="0"/>
              <a:t>Enoch lived… </a:t>
            </a:r>
            <a:r>
              <a:rPr lang="en-US" sz="4400" i="1" dirty="0">
                <a:solidFill>
                  <a:srgbClr val="C00000"/>
                </a:solidFill>
              </a:rPr>
              <a:t>and he was not</a:t>
            </a:r>
            <a:r>
              <a:rPr lang="en-US" sz="4400" dirty="0"/>
              <a:t>… (v 21-24)</a:t>
            </a:r>
          </a:p>
        </p:txBody>
      </p:sp>
    </p:spTree>
    <p:extLst>
      <p:ext uri="{BB962C8B-B14F-4D97-AF65-F5344CB8AC3E}">
        <p14:creationId xmlns:p14="http://schemas.microsoft.com/office/powerpoint/2010/main" val="336215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180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charRg st="180" end="2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EE0B6E2-7CE8-4D86-87FC-4B58A7D8E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0743C4-19D5-3053-DE4D-589F2B2FE9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578" r="1" b="12302"/>
          <a:stretch/>
        </p:blipFill>
        <p:spPr>
          <a:xfrm>
            <a:off x="577637" y="424330"/>
            <a:ext cx="11036726" cy="5869478"/>
          </a:xfrm>
          <a:custGeom>
            <a:avLst/>
            <a:gdLst/>
            <a:ahLst/>
            <a:cxnLst/>
            <a:rect l="l" t="t" r="r" b="b"/>
            <a:pathLst>
              <a:path w="10630858" h="5869478">
                <a:moveTo>
                  <a:pt x="5791061" y="218"/>
                </a:moveTo>
                <a:cubicBezTo>
                  <a:pt x="5877327" y="-560"/>
                  <a:pt x="5971399" y="626"/>
                  <a:pt x="6073275" y="5793"/>
                </a:cubicBezTo>
                <a:cubicBezTo>
                  <a:pt x="6098744" y="7086"/>
                  <a:pt x="6121786" y="8165"/>
                  <a:pt x="6142651" y="9057"/>
                </a:cubicBezTo>
                <a:lnTo>
                  <a:pt x="6164185" y="9874"/>
                </a:lnTo>
                <a:lnTo>
                  <a:pt x="6258731" y="5793"/>
                </a:lnTo>
                <a:lnTo>
                  <a:pt x="6319194" y="2002"/>
                </a:lnTo>
                <a:lnTo>
                  <a:pt x="6413049" y="11772"/>
                </a:lnTo>
                <a:cubicBezTo>
                  <a:pt x="6592720" y="42783"/>
                  <a:pt x="6774188" y="66100"/>
                  <a:pt x="6956654" y="46745"/>
                </a:cubicBezTo>
                <a:cubicBezTo>
                  <a:pt x="7082424" y="33223"/>
                  <a:pt x="7207994" y="25294"/>
                  <a:pt x="7334364" y="25763"/>
                </a:cubicBezTo>
                <a:cubicBezTo>
                  <a:pt x="7624835" y="25763"/>
                  <a:pt x="7915502" y="28559"/>
                  <a:pt x="8205974" y="22730"/>
                </a:cubicBezTo>
                <a:cubicBezTo>
                  <a:pt x="8464499" y="17601"/>
                  <a:pt x="8722029" y="6412"/>
                  <a:pt x="8980756" y="34620"/>
                </a:cubicBezTo>
                <a:cubicBezTo>
                  <a:pt x="9362658" y="76124"/>
                  <a:pt x="9746556" y="62832"/>
                  <a:pt x="10129655" y="57937"/>
                </a:cubicBezTo>
                <a:lnTo>
                  <a:pt x="10163726" y="56766"/>
                </a:lnTo>
                <a:lnTo>
                  <a:pt x="10254950" y="73131"/>
                </a:lnTo>
                <a:lnTo>
                  <a:pt x="10311819" y="101928"/>
                </a:lnTo>
                <a:cubicBezTo>
                  <a:pt x="10479504" y="200737"/>
                  <a:pt x="10591476" y="367254"/>
                  <a:pt x="10625532" y="561669"/>
                </a:cubicBezTo>
                <a:lnTo>
                  <a:pt x="10626834" y="578090"/>
                </a:lnTo>
                <a:lnTo>
                  <a:pt x="10611964" y="734537"/>
                </a:lnTo>
                <a:cubicBezTo>
                  <a:pt x="10602387" y="823467"/>
                  <a:pt x="10587763" y="913306"/>
                  <a:pt x="10611964" y="1001326"/>
                </a:cubicBezTo>
                <a:cubicBezTo>
                  <a:pt x="10628543" y="1062669"/>
                  <a:pt x="10632231" y="1127783"/>
                  <a:pt x="10622705" y="1191154"/>
                </a:cubicBezTo>
                <a:cubicBezTo>
                  <a:pt x="10606645" y="1303627"/>
                  <a:pt x="10603293" y="1418084"/>
                  <a:pt x="10612740" y="1531572"/>
                </a:cubicBezTo>
                <a:cubicBezTo>
                  <a:pt x="10618978" y="1606398"/>
                  <a:pt x="10618020" y="1681815"/>
                  <a:pt x="10609893" y="1756397"/>
                </a:cubicBezTo>
                <a:cubicBezTo>
                  <a:pt x="10599152" y="1856690"/>
                  <a:pt x="10582457" y="1958800"/>
                  <a:pt x="10602776" y="2059394"/>
                </a:cubicBezTo>
                <a:cubicBezTo>
                  <a:pt x="10635130" y="2219226"/>
                  <a:pt x="10628659" y="2378906"/>
                  <a:pt x="10615717" y="2539949"/>
                </a:cubicBezTo>
                <a:cubicBezTo>
                  <a:pt x="10606011" y="2659785"/>
                  <a:pt x="10595269" y="2780984"/>
                  <a:pt x="10614682" y="2902183"/>
                </a:cubicBezTo>
                <a:cubicBezTo>
                  <a:pt x="10623029" y="2958418"/>
                  <a:pt x="10623029" y="3015928"/>
                  <a:pt x="10614682" y="3072165"/>
                </a:cubicBezTo>
                <a:cubicBezTo>
                  <a:pt x="10604587" y="3147914"/>
                  <a:pt x="10595010" y="3222907"/>
                  <a:pt x="10607952" y="3299413"/>
                </a:cubicBezTo>
                <a:cubicBezTo>
                  <a:pt x="10613646" y="3332743"/>
                  <a:pt x="10617917" y="3366376"/>
                  <a:pt x="10620894" y="3400009"/>
                </a:cubicBezTo>
                <a:cubicBezTo>
                  <a:pt x="10626822" y="3485877"/>
                  <a:pt x="10624699" y="3572233"/>
                  <a:pt x="10614553" y="3657556"/>
                </a:cubicBezTo>
                <a:cubicBezTo>
                  <a:pt x="10604846" y="3756637"/>
                  <a:pt x="10620635" y="3856323"/>
                  <a:pt x="10607694" y="3955100"/>
                </a:cubicBezTo>
                <a:cubicBezTo>
                  <a:pt x="10598504" y="4034653"/>
                  <a:pt x="10598155" y="4115265"/>
                  <a:pt x="10606658" y="4194923"/>
                </a:cubicBezTo>
                <a:cubicBezTo>
                  <a:pt x="10621954" y="4345512"/>
                  <a:pt x="10620998" y="4497755"/>
                  <a:pt x="10603811" y="4648057"/>
                </a:cubicBezTo>
                <a:cubicBezTo>
                  <a:pt x="10593198" y="4735775"/>
                  <a:pt x="10587116" y="4826067"/>
                  <a:pt x="10606140" y="4912119"/>
                </a:cubicBezTo>
                <a:cubicBezTo>
                  <a:pt x="10628530" y="5013245"/>
                  <a:pt x="10633189" y="5114446"/>
                  <a:pt x="10629921" y="5215515"/>
                </a:cubicBezTo>
                <a:lnTo>
                  <a:pt x="10625356" y="5273604"/>
                </a:lnTo>
                <a:lnTo>
                  <a:pt x="10624284" y="5284086"/>
                </a:lnTo>
                <a:cubicBezTo>
                  <a:pt x="10601148" y="5404993"/>
                  <a:pt x="10545219" y="5529874"/>
                  <a:pt x="10458692" y="5632218"/>
                </a:cubicBezTo>
                <a:lnTo>
                  <a:pt x="10418904" y="5670857"/>
                </a:lnTo>
                <a:lnTo>
                  <a:pt x="10417064" y="5673484"/>
                </a:lnTo>
                <a:cubicBezTo>
                  <a:pt x="10307992" y="5802550"/>
                  <a:pt x="10158402" y="5877799"/>
                  <a:pt x="9954609" y="5858572"/>
                </a:cubicBezTo>
                <a:cubicBezTo>
                  <a:pt x="9860355" y="5870096"/>
                  <a:pt x="9750551" y="5855439"/>
                  <a:pt x="9657171" y="5854061"/>
                </a:cubicBezTo>
                <a:lnTo>
                  <a:pt x="9612467" y="5856387"/>
                </a:lnTo>
                <a:lnTo>
                  <a:pt x="9279984" y="5838331"/>
                </a:lnTo>
                <a:cubicBezTo>
                  <a:pt x="9153141" y="5834280"/>
                  <a:pt x="9026273" y="5834164"/>
                  <a:pt x="8899305" y="5841275"/>
                </a:cubicBezTo>
                <a:cubicBezTo>
                  <a:pt x="8761407" y="5850940"/>
                  <a:pt x="8623304" y="5854733"/>
                  <a:pt x="8485266" y="5852671"/>
                </a:cubicBezTo>
                <a:lnTo>
                  <a:pt x="8314842" y="5842884"/>
                </a:lnTo>
                <a:lnTo>
                  <a:pt x="8193631" y="5825368"/>
                </a:lnTo>
                <a:lnTo>
                  <a:pt x="8029897" y="5818284"/>
                </a:lnTo>
                <a:lnTo>
                  <a:pt x="8028296" y="5817260"/>
                </a:lnTo>
                <a:lnTo>
                  <a:pt x="8008332" y="5817260"/>
                </a:lnTo>
                <a:lnTo>
                  <a:pt x="8006732" y="5818114"/>
                </a:lnTo>
                <a:lnTo>
                  <a:pt x="7839115" y="5825368"/>
                </a:lnTo>
                <a:lnTo>
                  <a:pt x="7801585" y="5830791"/>
                </a:lnTo>
                <a:lnTo>
                  <a:pt x="7734233" y="5834980"/>
                </a:lnTo>
                <a:lnTo>
                  <a:pt x="7482820" y="5855530"/>
                </a:lnTo>
                <a:lnTo>
                  <a:pt x="7445741" y="5854102"/>
                </a:lnTo>
                <a:lnTo>
                  <a:pt x="7403701" y="5858035"/>
                </a:lnTo>
                <a:lnTo>
                  <a:pt x="7155292" y="5854564"/>
                </a:lnTo>
                <a:cubicBezTo>
                  <a:pt x="6874805" y="5835913"/>
                  <a:pt x="6593917" y="5824488"/>
                  <a:pt x="6312830" y="5849900"/>
                </a:cubicBezTo>
                <a:lnTo>
                  <a:pt x="6232577" y="5855788"/>
                </a:lnTo>
                <a:lnTo>
                  <a:pt x="6231985" y="5855764"/>
                </a:lnTo>
                <a:lnTo>
                  <a:pt x="6166003" y="5858572"/>
                </a:lnTo>
                <a:cubicBezTo>
                  <a:pt x="6100624" y="5861901"/>
                  <a:pt x="6043822" y="5864887"/>
                  <a:pt x="5993271" y="5866513"/>
                </a:cubicBezTo>
                <a:lnTo>
                  <a:pt x="5925657" y="5866398"/>
                </a:lnTo>
                <a:lnTo>
                  <a:pt x="5833706" y="5859695"/>
                </a:lnTo>
                <a:cubicBezTo>
                  <a:pt x="5697214" y="5841788"/>
                  <a:pt x="5559607" y="5838897"/>
                  <a:pt x="5422657" y="5851067"/>
                </a:cubicBezTo>
                <a:lnTo>
                  <a:pt x="5250035" y="5858044"/>
                </a:lnTo>
                <a:lnTo>
                  <a:pt x="5151093" y="5858278"/>
                </a:lnTo>
                <a:lnTo>
                  <a:pt x="4972680" y="5851067"/>
                </a:lnTo>
                <a:cubicBezTo>
                  <a:pt x="4829141" y="5841741"/>
                  <a:pt x="4685204" y="5826120"/>
                  <a:pt x="4542066" y="5842905"/>
                </a:cubicBezTo>
                <a:cubicBezTo>
                  <a:pt x="4491758" y="5848734"/>
                  <a:pt x="4441488" y="5852626"/>
                  <a:pt x="4391242" y="5854962"/>
                </a:cubicBezTo>
                <a:lnTo>
                  <a:pt x="4246482" y="5857576"/>
                </a:lnTo>
                <a:lnTo>
                  <a:pt x="4221030" y="5856572"/>
                </a:lnTo>
                <a:lnTo>
                  <a:pt x="4218005" y="5856681"/>
                </a:lnTo>
                <a:lnTo>
                  <a:pt x="3939367" y="5844305"/>
                </a:lnTo>
                <a:cubicBezTo>
                  <a:pt x="3773470" y="5832648"/>
                  <a:pt x="3606974" y="5815626"/>
                  <a:pt x="3441875" y="5843140"/>
                </a:cubicBezTo>
                <a:cubicBezTo>
                  <a:pt x="3386806" y="5851400"/>
                  <a:pt x="3331601" y="5858126"/>
                  <a:pt x="3276306" y="5863318"/>
                </a:cubicBezTo>
                <a:lnTo>
                  <a:pt x="3225006" y="5866706"/>
                </a:lnTo>
                <a:lnTo>
                  <a:pt x="3194056" y="5866407"/>
                </a:lnTo>
                <a:lnTo>
                  <a:pt x="3082891" y="5863061"/>
                </a:lnTo>
                <a:lnTo>
                  <a:pt x="3013959" y="5869302"/>
                </a:lnTo>
                <a:cubicBezTo>
                  <a:pt x="2910698" y="5871464"/>
                  <a:pt x="2845426" y="5852913"/>
                  <a:pt x="2748311" y="5858572"/>
                </a:cubicBezTo>
                <a:cubicBezTo>
                  <a:pt x="2736171" y="5859279"/>
                  <a:pt x="2721419" y="5860082"/>
                  <a:pt x="2704411" y="5860936"/>
                </a:cubicBezTo>
                <a:lnTo>
                  <a:pt x="2650475" y="5863440"/>
                </a:lnTo>
                <a:lnTo>
                  <a:pt x="2436349" y="5854816"/>
                </a:lnTo>
                <a:cubicBezTo>
                  <a:pt x="2095150" y="5845165"/>
                  <a:pt x="1753811" y="5845122"/>
                  <a:pt x="1412584" y="5830782"/>
                </a:cubicBezTo>
                <a:cubicBezTo>
                  <a:pt x="1262458" y="5824256"/>
                  <a:pt x="1113131" y="5859227"/>
                  <a:pt x="963404" y="5861093"/>
                </a:cubicBezTo>
                <a:cubicBezTo>
                  <a:pt x="896140" y="5861967"/>
                  <a:pt x="828812" y="5861342"/>
                  <a:pt x="761431" y="5859896"/>
                </a:cubicBezTo>
                <a:lnTo>
                  <a:pt x="637698" y="5856158"/>
                </a:lnTo>
                <a:lnTo>
                  <a:pt x="592997" y="5853711"/>
                </a:lnTo>
                <a:cubicBezTo>
                  <a:pt x="391136" y="5830428"/>
                  <a:pt x="227663" y="5724844"/>
                  <a:pt x="123577" y="5564333"/>
                </a:cubicBezTo>
                <a:lnTo>
                  <a:pt x="99502" y="5518240"/>
                </a:lnTo>
                <a:lnTo>
                  <a:pt x="95609" y="5512764"/>
                </a:lnTo>
                <a:lnTo>
                  <a:pt x="86221" y="5492812"/>
                </a:lnTo>
                <a:lnTo>
                  <a:pt x="61763" y="5445986"/>
                </a:lnTo>
                <a:lnTo>
                  <a:pt x="56991" y="5430695"/>
                </a:lnTo>
                <a:lnTo>
                  <a:pt x="41922" y="5398673"/>
                </a:lnTo>
                <a:lnTo>
                  <a:pt x="25760" y="5339273"/>
                </a:lnTo>
                <a:lnTo>
                  <a:pt x="16811" y="5271956"/>
                </a:lnTo>
                <a:cubicBezTo>
                  <a:pt x="9305" y="5238090"/>
                  <a:pt x="4710" y="5203585"/>
                  <a:pt x="3092" y="5168860"/>
                </a:cubicBezTo>
                <a:cubicBezTo>
                  <a:pt x="-7132" y="5042101"/>
                  <a:pt x="10081" y="4917108"/>
                  <a:pt x="24446" y="4791844"/>
                </a:cubicBezTo>
                <a:cubicBezTo>
                  <a:pt x="34023" y="4712006"/>
                  <a:pt x="48647" y="4631352"/>
                  <a:pt x="24446" y="4552331"/>
                </a:cubicBezTo>
                <a:cubicBezTo>
                  <a:pt x="7867" y="4497261"/>
                  <a:pt x="4180" y="4438805"/>
                  <a:pt x="13705" y="4381912"/>
                </a:cubicBezTo>
                <a:cubicBezTo>
                  <a:pt x="29766" y="4280940"/>
                  <a:pt x="33117" y="4178184"/>
                  <a:pt x="23670" y="4076300"/>
                </a:cubicBezTo>
                <a:cubicBezTo>
                  <a:pt x="17432" y="4009125"/>
                  <a:pt x="18390" y="3941419"/>
                  <a:pt x="26517" y="3874462"/>
                </a:cubicBezTo>
                <a:cubicBezTo>
                  <a:pt x="37258" y="3784423"/>
                  <a:pt x="53954" y="3692752"/>
                  <a:pt x="33635" y="3602444"/>
                </a:cubicBezTo>
                <a:cubicBezTo>
                  <a:pt x="1280" y="3458954"/>
                  <a:pt x="7751" y="3315599"/>
                  <a:pt x="20694" y="3171022"/>
                </a:cubicBezTo>
                <a:cubicBezTo>
                  <a:pt x="30400" y="3063439"/>
                  <a:pt x="41141" y="2954632"/>
                  <a:pt x="21728" y="2845824"/>
                </a:cubicBezTo>
                <a:cubicBezTo>
                  <a:pt x="13381" y="2795337"/>
                  <a:pt x="13381" y="2743709"/>
                  <a:pt x="21728" y="2693221"/>
                </a:cubicBezTo>
                <a:cubicBezTo>
                  <a:pt x="31823" y="2625218"/>
                  <a:pt x="41400" y="2557892"/>
                  <a:pt x="28458" y="2489208"/>
                </a:cubicBezTo>
                <a:cubicBezTo>
                  <a:pt x="22764" y="2459285"/>
                  <a:pt x="18493" y="2429092"/>
                  <a:pt x="15516" y="2398898"/>
                </a:cubicBezTo>
                <a:cubicBezTo>
                  <a:pt x="9589" y="2321809"/>
                  <a:pt x="11711" y="2244283"/>
                  <a:pt x="21857" y="2167683"/>
                </a:cubicBezTo>
                <a:cubicBezTo>
                  <a:pt x="31564" y="2078733"/>
                  <a:pt x="15776" y="1989238"/>
                  <a:pt x="28717" y="1900560"/>
                </a:cubicBezTo>
                <a:cubicBezTo>
                  <a:pt x="37907" y="1829142"/>
                  <a:pt x="38255" y="1756772"/>
                  <a:pt x="29752" y="1685258"/>
                </a:cubicBezTo>
                <a:cubicBezTo>
                  <a:pt x="14456" y="1550065"/>
                  <a:pt x="15412" y="1413389"/>
                  <a:pt x="32599" y="1278454"/>
                </a:cubicBezTo>
                <a:cubicBezTo>
                  <a:pt x="43212" y="1199704"/>
                  <a:pt x="49294" y="1118644"/>
                  <a:pt x="30270" y="1041390"/>
                </a:cubicBezTo>
                <a:cubicBezTo>
                  <a:pt x="-14509" y="859818"/>
                  <a:pt x="11634" y="677973"/>
                  <a:pt x="30270" y="497354"/>
                </a:cubicBezTo>
                <a:lnTo>
                  <a:pt x="31725" y="472895"/>
                </a:lnTo>
                <a:lnTo>
                  <a:pt x="43781" y="427827"/>
                </a:lnTo>
                <a:lnTo>
                  <a:pt x="50994" y="413476"/>
                </a:lnTo>
                <a:lnTo>
                  <a:pt x="58372" y="387895"/>
                </a:lnTo>
                <a:cubicBezTo>
                  <a:pt x="111660" y="254431"/>
                  <a:pt x="198390" y="154469"/>
                  <a:pt x="306361" y="90092"/>
                </a:cubicBezTo>
                <a:lnTo>
                  <a:pt x="343340" y="71955"/>
                </a:lnTo>
                <a:lnTo>
                  <a:pt x="451947" y="55771"/>
                </a:lnTo>
                <a:lnTo>
                  <a:pt x="480681" y="50638"/>
                </a:lnTo>
                <a:lnTo>
                  <a:pt x="500476" y="51097"/>
                </a:lnTo>
                <a:cubicBezTo>
                  <a:pt x="614729" y="49684"/>
                  <a:pt x="728933" y="43772"/>
                  <a:pt x="843024" y="32056"/>
                </a:cubicBezTo>
                <a:cubicBezTo>
                  <a:pt x="1123212" y="7156"/>
                  <a:pt x="1404499" y="3566"/>
                  <a:pt x="1685086" y="21332"/>
                </a:cubicBezTo>
                <a:cubicBezTo>
                  <a:pt x="1938623" y="33688"/>
                  <a:pt x="2191759" y="64000"/>
                  <a:pt x="2445896" y="38121"/>
                </a:cubicBezTo>
                <a:cubicBezTo>
                  <a:pt x="2489616" y="33690"/>
                  <a:pt x="2532937" y="26111"/>
                  <a:pt x="2576333" y="19030"/>
                </a:cubicBezTo>
                <a:lnTo>
                  <a:pt x="2696353" y="4251"/>
                </a:lnTo>
                <a:lnTo>
                  <a:pt x="2745536" y="5232"/>
                </a:lnTo>
                <a:cubicBezTo>
                  <a:pt x="2818993" y="6452"/>
                  <a:pt x="2887864" y="7004"/>
                  <a:pt x="2947014" y="5793"/>
                </a:cubicBezTo>
                <a:cubicBezTo>
                  <a:pt x="3006163" y="4584"/>
                  <a:pt x="3060036" y="3178"/>
                  <a:pt x="3110399" y="1949"/>
                </a:cubicBezTo>
                <a:lnTo>
                  <a:pt x="3199002" y="221"/>
                </a:lnTo>
                <a:lnTo>
                  <a:pt x="3325015" y="3583"/>
                </a:lnTo>
                <a:cubicBezTo>
                  <a:pt x="3530714" y="12997"/>
                  <a:pt x="3736239" y="28910"/>
                  <a:pt x="3941762" y="43248"/>
                </a:cubicBezTo>
                <a:cubicBezTo>
                  <a:pt x="4091489" y="53739"/>
                  <a:pt x="4241215" y="66563"/>
                  <a:pt x="4390942" y="37886"/>
                </a:cubicBezTo>
                <a:cubicBezTo>
                  <a:pt x="4517292" y="15154"/>
                  <a:pt x="4645537" y="10467"/>
                  <a:pt x="4772844" y="23896"/>
                </a:cubicBezTo>
                <a:cubicBezTo>
                  <a:pt x="4885597" y="37327"/>
                  <a:pt x="4999052" y="40520"/>
                  <a:pt x="5112224" y="33456"/>
                </a:cubicBezTo>
                <a:lnTo>
                  <a:pt x="5477482" y="6922"/>
                </a:lnTo>
                <a:lnTo>
                  <a:pt x="5517883" y="7607"/>
                </a:lnTo>
                <a:lnTo>
                  <a:pt x="5555683" y="6426"/>
                </a:lnTo>
                <a:cubicBezTo>
                  <a:pt x="5626335" y="3737"/>
                  <a:pt x="5704795" y="995"/>
                  <a:pt x="5791061" y="218"/>
                </a:cubicBezTo>
                <a:close/>
              </a:path>
            </a:pathLst>
          </a:custGeom>
        </p:spPr>
      </p:pic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45308267-4D8C-4220-9A87-C5121AFB311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>
              <a:lumMod val="85000"/>
              <a:alpha val="72000"/>
            </a:schemeClr>
          </a:solidFill>
        </p:spPr>
        <p:txBody>
          <a:bodyPr anchor="ctr" anchorCtr="1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600" dirty="0">
                <a:solidFill>
                  <a:srgbClr val="C00000"/>
                </a:solidFill>
                <a:latin typeface="Bebas Neue" panose="020B0606020202050201" pitchFamily="34" charset="0"/>
              </a:rPr>
              <a:t>Enoch walked with God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1BFFFD-3330-88F9-BEA1-E76CDF218FEB}"/>
              </a:ext>
            </a:extLst>
          </p:cNvPr>
          <p:cNvSpPr txBox="1">
            <a:spLocks/>
          </p:cNvSpPr>
          <p:nvPr/>
        </p:nvSpPr>
        <p:spPr>
          <a:xfrm>
            <a:off x="3098082" y="3796683"/>
            <a:ext cx="5992788" cy="15417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4800" i="1" dirty="0">
                <a:latin typeface="+mn-lt"/>
              </a:rPr>
              <a:t>Genesis 5:22, 24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7927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DA84D64-6E33-3110-533D-9560A635C9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48" r="28093"/>
          <a:stretch/>
        </p:blipFill>
        <p:spPr>
          <a:xfrm>
            <a:off x="0" y="0"/>
            <a:ext cx="4892272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AF020E-D832-5E55-EBAC-661D399955A0}"/>
              </a:ext>
            </a:extLst>
          </p:cNvPr>
          <p:cNvSpPr/>
          <p:nvPr/>
        </p:nvSpPr>
        <p:spPr>
          <a:xfrm>
            <a:off x="-4642" y="0"/>
            <a:ext cx="4896914" cy="6858000"/>
          </a:xfrm>
          <a:prstGeom prst="rect">
            <a:avLst/>
          </a:prstGeom>
          <a:solidFill>
            <a:schemeClr val="tx2">
              <a:lumMod val="75000"/>
              <a:lumOff val="2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6398F46-B4B2-AB37-C4D2-5FFD69CB4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15" y="1185232"/>
            <a:ext cx="4235999" cy="4959702"/>
          </a:xfrm>
        </p:spPr>
        <p:txBody>
          <a:bodyPr anchor="ctr" anchorCtr="1">
            <a:noAutofit/>
          </a:bodyPr>
          <a:lstStyle/>
          <a:p>
            <a:pPr algn="ctr"/>
            <a:r>
              <a:rPr lang="en-US" sz="8000" dirty="0">
                <a:solidFill>
                  <a:srgbClr val="FFC000"/>
                </a:solidFill>
                <a:latin typeface="Bebas Neue" panose="020B0606020202050201" pitchFamily="34" charset="0"/>
              </a:rPr>
              <a:t>ENOCH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E4440315-8574-F2D1-E32B-F7F5059E0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1400" y="1121735"/>
            <a:ext cx="6784785" cy="4614530"/>
          </a:xfrm>
        </p:spPr>
        <p:txBody>
          <a:bodyPr>
            <a:normAutofit/>
          </a:bodyPr>
          <a:lstStyle/>
          <a:p>
            <a:r>
              <a:rPr lang="en-US" sz="4400" dirty="0"/>
              <a:t>A man of </a:t>
            </a:r>
            <a:r>
              <a:rPr lang="en-US" sz="4400" dirty="0">
                <a:solidFill>
                  <a:srgbClr val="C00000"/>
                </a:solidFill>
              </a:rPr>
              <a:t>deep faith</a:t>
            </a:r>
            <a:r>
              <a:rPr lang="en-US" sz="4400" dirty="0"/>
              <a:t>… included with the Heroes in Hebrews 11 (v 5)</a:t>
            </a:r>
          </a:p>
          <a:p>
            <a:r>
              <a:rPr lang="en-US" sz="4400" dirty="0"/>
              <a:t>A man of </a:t>
            </a:r>
            <a:r>
              <a:rPr lang="en-US" sz="4400" dirty="0">
                <a:solidFill>
                  <a:srgbClr val="C00000"/>
                </a:solidFill>
              </a:rPr>
              <a:t>deep conviction </a:t>
            </a:r>
            <a:r>
              <a:rPr lang="en-US" sz="4400" dirty="0"/>
              <a:t>(Jude 14)</a:t>
            </a:r>
          </a:p>
          <a:p>
            <a:r>
              <a:rPr lang="en-US" sz="4400" dirty="0"/>
              <a:t>A man whose life was “</a:t>
            </a:r>
            <a:r>
              <a:rPr lang="en-US" sz="4400" dirty="0">
                <a:solidFill>
                  <a:srgbClr val="C00000"/>
                </a:solidFill>
              </a:rPr>
              <a:t>in agreement</a:t>
            </a:r>
            <a:r>
              <a:rPr lang="en-US" sz="4400" dirty="0"/>
              <a:t>” with God.</a:t>
            </a:r>
          </a:p>
        </p:txBody>
      </p:sp>
    </p:spTree>
    <p:extLst>
      <p:ext uri="{BB962C8B-B14F-4D97-AF65-F5344CB8AC3E}">
        <p14:creationId xmlns:p14="http://schemas.microsoft.com/office/powerpoint/2010/main" val="340619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C6F54-2BC6-C82B-4A86-60C303763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780FE6-2D3D-673A-4708-5361DF6F00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84"/>
          <a:stretch/>
        </p:blipFill>
        <p:spPr>
          <a:xfrm>
            <a:off x="0" y="0"/>
            <a:ext cx="4896914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3FF771E-6944-34E4-019F-2A06A84E3BD0}"/>
              </a:ext>
            </a:extLst>
          </p:cNvPr>
          <p:cNvSpPr/>
          <p:nvPr/>
        </p:nvSpPr>
        <p:spPr>
          <a:xfrm>
            <a:off x="-12307" y="0"/>
            <a:ext cx="4896914" cy="6858000"/>
          </a:xfrm>
          <a:prstGeom prst="rect">
            <a:avLst/>
          </a:prstGeom>
          <a:solidFill>
            <a:schemeClr val="tx2">
              <a:lumMod val="75000"/>
              <a:lumOff val="2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4DD9F1-50B7-0A55-A63A-D367739BF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15" y="1185232"/>
            <a:ext cx="4235999" cy="4959702"/>
          </a:xfrm>
        </p:spPr>
        <p:txBody>
          <a:bodyPr anchor="ctr" anchorCtr="1">
            <a:noAutofit/>
          </a:bodyPr>
          <a:lstStyle/>
          <a:p>
            <a:pPr algn="ctr"/>
            <a:r>
              <a:rPr lang="en-US" sz="8000" dirty="0">
                <a:solidFill>
                  <a:schemeClr val="tx2">
                    <a:lumMod val="25000"/>
                    <a:lumOff val="75000"/>
                  </a:schemeClr>
                </a:solidFill>
                <a:latin typeface="Bebas Neue" panose="020B0606020202050201" pitchFamily="34" charset="0"/>
              </a:rPr>
              <a:t>Noah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0463CAAA-46BB-80D1-2E64-0EE398B9C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070" y="292394"/>
            <a:ext cx="7110600" cy="6384850"/>
          </a:xfrm>
        </p:spPr>
        <p:txBody>
          <a:bodyPr>
            <a:normAutofit/>
          </a:bodyPr>
          <a:lstStyle/>
          <a:p>
            <a:r>
              <a:rPr lang="en-US" sz="3600" dirty="0"/>
              <a:t>This one shall </a:t>
            </a:r>
            <a:r>
              <a:rPr lang="en-US" sz="3600" dirty="0">
                <a:solidFill>
                  <a:srgbClr val="C00000"/>
                </a:solidFill>
              </a:rPr>
              <a:t>give us rest</a:t>
            </a:r>
            <a:r>
              <a:rPr lang="en-US" sz="3600" dirty="0"/>
              <a:t>. (5:29)</a:t>
            </a:r>
          </a:p>
          <a:p>
            <a:r>
              <a:rPr lang="en-US" sz="3600" dirty="0"/>
              <a:t>Who are </a:t>
            </a:r>
            <a:r>
              <a:rPr lang="en-US" sz="3600" dirty="0">
                <a:solidFill>
                  <a:srgbClr val="C00000"/>
                </a:solidFill>
              </a:rPr>
              <a:t>the sons of God</a:t>
            </a:r>
            <a:r>
              <a:rPr lang="en-US" sz="3600" dirty="0"/>
              <a:t>? (6:2)</a:t>
            </a:r>
          </a:p>
          <a:p>
            <a:r>
              <a:rPr lang="en-US" sz="3600" dirty="0"/>
              <a:t>After seeing man’s sin… and determining man’s judgement, </a:t>
            </a:r>
            <a:r>
              <a:rPr lang="en-US" sz="3600" dirty="0">
                <a:solidFill>
                  <a:srgbClr val="C00000"/>
                </a:solidFill>
              </a:rPr>
              <a:t>God still demonstrates what</a:t>
            </a:r>
            <a:r>
              <a:rPr lang="en-US" sz="3600" dirty="0"/>
              <a:t>? (6:3, 1</a:t>
            </a:r>
            <a:r>
              <a:rPr lang="en-US" sz="3600" baseline="30000" dirty="0"/>
              <a:t>st</a:t>
            </a:r>
            <a:r>
              <a:rPr lang="en-US" sz="3600" dirty="0"/>
              <a:t> Peter 3:20)</a:t>
            </a:r>
          </a:p>
          <a:p>
            <a:r>
              <a:rPr lang="en-US" sz="3600" dirty="0"/>
              <a:t>How </a:t>
            </a:r>
            <a:r>
              <a:rPr lang="en-US" sz="3600" dirty="0">
                <a:solidFill>
                  <a:srgbClr val="C00000"/>
                </a:solidFill>
              </a:rPr>
              <a:t>mighty</a:t>
            </a:r>
            <a:r>
              <a:rPr lang="en-US" sz="3600" dirty="0"/>
              <a:t> were the </a:t>
            </a:r>
            <a:r>
              <a:rPr lang="en-US" sz="3600" dirty="0">
                <a:solidFill>
                  <a:srgbClr val="C00000"/>
                </a:solidFill>
              </a:rPr>
              <a:t>Nephilim</a:t>
            </a:r>
            <a:r>
              <a:rPr lang="en-US" sz="3600" dirty="0"/>
              <a:t>?</a:t>
            </a:r>
          </a:p>
          <a:p>
            <a:r>
              <a:rPr lang="en-US" sz="3600" dirty="0"/>
              <a:t>The </a:t>
            </a:r>
            <a:r>
              <a:rPr lang="en-US" sz="3600" dirty="0">
                <a:solidFill>
                  <a:srgbClr val="C00000"/>
                </a:solidFill>
              </a:rPr>
              <a:t>depravity of man</a:t>
            </a:r>
            <a:r>
              <a:rPr lang="en-US" sz="3600" dirty="0"/>
              <a:t>! (6:5)</a:t>
            </a:r>
          </a:p>
          <a:p>
            <a:r>
              <a:rPr lang="en-US" sz="3600" dirty="0"/>
              <a:t>How does Jesus </a:t>
            </a:r>
            <a:r>
              <a:rPr lang="en-US" sz="3600" dirty="0">
                <a:solidFill>
                  <a:srgbClr val="C00000"/>
                </a:solidFill>
              </a:rPr>
              <a:t>characterize these days</a:t>
            </a:r>
            <a:r>
              <a:rPr lang="en-US" sz="3600" dirty="0"/>
              <a:t>? (Mt 24:38, Lk 17:27)</a:t>
            </a:r>
          </a:p>
          <a:p>
            <a:r>
              <a:rPr lang="en-US" sz="3600" dirty="0"/>
              <a:t>God’s </a:t>
            </a:r>
            <a:r>
              <a:rPr lang="en-US" sz="3600" dirty="0">
                <a:solidFill>
                  <a:srgbClr val="C00000"/>
                </a:solidFill>
              </a:rPr>
              <a:t>reaction</a:t>
            </a:r>
            <a:r>
              <a:rPr lang="en-US" sz="3600" dirty="0"/>
              <a:t> (6:6-7, Ezekiel 6:9)</a:t>
            </a:r>
          </a:p>
        </p:txBody>
      </p:sp>
    </p:spTree>
    <p:extLst>
      <p:ext uri="{BB962C8B-B14F-4D97-AF65-F5344CB8AC3E}">
        <p14:creationId xmlns:p14="http://schemas.microsoft.com/office/powerpoint/2010/main" val="332642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215EF-1955-73FC-F50B-B581AAAA5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1C20B6-9A5A-7867-9F0D-0237649068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84"/>
          <a:stretch/>
        </p:blipFill>
        <p:spPr>
          <a:xfrm>
            <a:off x="0" y="0"/>
            <a:ext cx="4896914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8FB182-A41D-9A7D-C92E-0F5F6AFD9D74}"/>
              </a:ext>
            </a:extLst>
          </p:cNvPr>
          <p:cNvSpPr/>
          <p:nvPr/>
        </p:nvSpPr>
        <p:spPr>
          <a:xfrm>
            <a:off x="-12307" y="0"/>
            <a:ext cx="4896914" cy="6858000"/>
          </a:xfrm>
          <a:prstGeom prst="rect">
            <a:avLst/>
          </a:prstGeom>
          <a:solidFill>
            <a:schemeClr val="tx2">
              <a:lumMod val="75000"/>
              <a:lumOff val="2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DCF6B73-9FD0-AC7B-4E43-D6FD4CB5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15" y="1185232"/>
            <a:ext cx="4235999" cy="4959702"/>
          </a:xfrm>
        </p:spPr>
        <p:txBody>
          <a:bodyPr anchor="ctr" anchorCtr="1">
            <a:noAutofit/>
          </a:bodyPr>
          <a:lstStyle/>
          <a:p>
            <a:pPr algn="ctr"/>
            <a:r>
              <a:rPr lang="en-US" sz="8000" dirty="0">
                <a:solidFill>
                  <a:schemeClr val="tx2">
                    <a:lumMod val="25000"/>
                    <a:lumOff val="75000"/>
                  </a:schemeClr>
                </a:solidFill>
                <a:latin typeface="Bebas Neue" panose="020B0606020202050201" pitchFamily="34" charset="0"/>
              </a:rPr>
              <a:t>Noah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1C4D27-E9E5-5590-4545-BB9103116301}"/>
              </a:ext>
            </a:extLst>
          </p:cNvPr>
          <p:cNvSpPr txBox="1">
            <a:spLocks/>
          </p:cNvSpPr>
          <p:nvPr/>
        </p:nvSpPr>
        <p:spPr>
          <a:xfrm>
            <a:off x="4884607" y="949149"/>
            <a:ext cx="7307393" cy="4959702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>
                <a:latin typeface="Bebas Neue" panose="020B0606020202050201" pitchFamily="34" charset="0"/>
              </a:rPr>
              <a:t>“But </a:t>
            </a:r>
            <a:r>
              <a:rPr lang="en-US" sz="9600" dirty="0">
                <a:solidFill>
                  <a:srgbClr val="C00000"/>
                </a:solidFill>
                <a:latin typeface="Bebas Neue" panose="020B0606020202050201" pitchFamily="34" charset="0"/>
              </a:rPr>
              <a:t>Noah</a:t>
            </a:r>
            <a:r>
              <a:rPr lang="en-US" sz="9600" dirty="0">
                <a:latin typeface="Bebas Neue" panose="020B0606020202050201" pitchFamily="34" charset="0"/>
              </a:rPr>
              <a:t>… found </a:t>
            </a:r>
            <a:r>
              <a:rPr lang="en-US" sz="9600" dirty="0">
                <a:solidFill>
                  <a:srgbClr val="C00000"/>
                </a:solidFill>
                <a:latin typeface="Bebas Neue" panose="020B0606020202050201" pitchFamily="34" charset="0"/>
              </a:rPr>
              <a:t>favor</a:t>
            </a:r>
            <a:r>
              <a:rPr lang="en-US" sz="9600" dirty="0">
                <a:latin typeface="Bebas Neue" panose="020B0606020202050201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7102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57FA-CC6C-808F-CD96-A32823C99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3A2556-50AC-5D40-9B49-60C616A358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84"/>
          <a:stretch/>
        </p:blipFill>
        <p:spPr>
          <a:xfrm>
            <a:off x="0" y="0"/>
            <a:ext cx="4896914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D48AA11-E14D-9E63-AC3E-DE4B248AE19F}"/>
              </a:ext>
            </a:extLst>
          </p:cNvPr>
          <p:cNvSpPr/>
          <p:nvPr/>
        </p:nvSpPr>
        <p:spPr>
          <a:xfrm>
            <a:off x="-12307" y="0"/>
            <a:ext cx="4896914" cy="6858000"/>
          </a:xfrm>
          <a:prstGeom prst="rect">
            <a:avLst/>
          </a:prstGeom>
          <a:solidFill>
            <a:schemeClr val="tx2">
              <a:lumMod val="75000"/>
              <a:lumOff val="2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7D4AD3A-1781-1960-11CE-E42EF0619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15" y="1185232"/>
            <a:ext cx="4235999" cy="4959702"/>
          </a:xfrm>
        </p:spPr>
        <p:txBody>
          <a:bodyPr anchor="ctr" anchorCtr="1">
            <a:noAutofit/>
          </a:bodyPr>
          <a:lstStyle/>
          <a:p>
            <a:pPr algn="ctr"/>
            <a:r>
              <a:rPr lang="en-US" sz="8000" dirty="0">
                <a:solidFill>
                  <a:schemeClr val="tx2">
                    <a:lumMod val="25000"/>
                    <a:lumOff val="75000"/>
                  </a:schemeClr>
                </a:solidFill>
                <a:latin typeface="Bebas Neue" panose="020B0606020202050201" pitchFamily="34" charset="0"/>
              </a:rPr>
              <a:t>Noah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BE634912-07FB-8A4D-1AF5-F9EF5FF21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070" y="0"/>
            <a:ext cx="7110600" cy="6858000"/>
          </a:xfrm>
        </p:spPr>
        <p:txBody>
          <a:bodyPr anchor="ctr" anchorCtr="0">
            <a:normAutofit/>
          </a:bodyPr>
          <a:lstStyle/>
          <a:p>
            <a:r>
              <a:rPr lang="en-US" sz="3600" dirty="0"/>
              <a:t>What does the author say to describe Noah’s </a:t>
            </a:r>
            <a:r>
              <a:rPr lang="en-US" sz="3600" b="1" dirty="0">
                <a:solidFill>
                  <a:srgbClr val="C00000"/>
                </a:solidFill>
              </a:rPr>
              <a:t>character</a:t>
            </a:r>
            <a:r>
              <a:rPr lang="en-US" sz="3600" dirty="0"/>
              <a:t>? (6:9)</a:t>
            </a:r>
          </a:p>
          <a:p>
            <a:r>
              <a:rPr lang="en-US" sz="3600" dirty="0"/>
              <a:t>What is one </a:t>
            </a:r>
            <a:r>
              <a:rPr lang="en-US" sz="3600" b="1" dirty="0">
                <a:solidFill>
                  <a:srgbClr val="C00000"/>
                </a:solidFill>
              </a:rPr>
              <a:t>specific component </a:t>
            </a:r>
            <a:r>
              <a:rPr lang="en-US" sz="3600" dirty="0"/>
              <a:t>of the wickedness of man? (v 11)</a:t>
            </a:r>
          </a:p>
          <a:p>
            <a:r>
              <a:rPr lang="en-US" sz="3600" dirty="0"/>
              <a:t>What does </a:t>
            </a:r>
            <a:r>
              <a:rPr lang="en-US" sz="3600" b="1" dirty="0">
                <a:solidFill>
                  <a:srgbClr val="C00000"/>
                </a:solidFill>
              </a:rPr>
              <a:t>God want </a:t>
            </a:r>
            <a:r>
              <a:rPr lang="en-US" sz="3600" dirty="0"/>
              <a:t>from Noah, with Noah? (v 18)</a:t>
            </a:r>
          </a:p>
          <a:p>
            <a:r>
              <a:rPr lang="en-US" sz="3600" dirty="0"/>
              <a:t>What does </a:t>
            </a:r>
            <a:r>
              <a:rPr lang="en-US" sz="3600" b="1" dirty="0">
                <a:solidFill>
                  <a:srgbClr val="C00000"/>
                </a:solidFill>
              </a:rPr>
              <a:t>God expect </a:t>
            </a:r>
            <a:r>
              <a:rPr lang="en-US" sz="3600" dirty="0"/>
              <a:t>from Noah? (v 14)</a:t>
            </a:r>
          </a:p>
          <a:p>
            <a:r>
              <a:rPr lang="en-US" sz="3600" dirty="0"/>
              <a:t>What will </a:t>
            </a:r>
            <a:r>
              <a:rPr lang="en-US" sz="3600" b="1" dirty="0">
                <a:solidFill>
                  <a:srgbClr val="C00000"/>
                </a:solidFill>
              </a:rPr>
              <a:t>God do </a:t>
            </a:r>
            <a:r>
              <a:rPr lang="en-US" sz="3600" dirty="0"/>
              <a:t>for Noah? (Second Peter 2:5)</a:t>
            </a:r>
          </a:p>
          <a:p>
            <a:r>
              <a:rPr lang="en-US" sz="3600" dirty="0"/>
              <a:t>What do </a:t>
            </a:r>
            <a:r>
              <a:rPr lang="en-US" sz="3600" b="1" dirty="0">
                <a:solidFill>
                  <a:srgbClr val="C00000"/>
                </a:solidFill>
              </a:rPr>
              <a:t>we learn</a:t>
            </a:r>
            <a:r>
              <a:rPr lang="en-US" sz="3600" dirty="0"/>
              <a:t> from Noah’s example (Hebrews 11:7, 6)</a:t>
            </a:r>
          </a:p>
        </p:txBody>
      </p:sp>
    </p:spTree>
    <p:extLst>
      <p:ext uri="{BB962C8B-B14F-4D97-AF65-F5344CB8AC3E}">
        <p14:creationId xmlns:p14="http://schemas.microsoft.com/office/powerpoint/2010/main" val="221544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334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Bebas Neue</vt:lpstr>
      <vt:lpstr>Office Theme</vt:lpstr>
      <vt:lpstr>PowerPoint Presentation</vt:lpstr>
      <vt:lpstr>PowerPoint Presentation</vt:lpstr>
      <vt:lpstr>The mortality of man Hebrews 9:27</vt:lpstr>
      <vt:lpstr>PowerPoint Presentation</vt:lpstr>
      <vt:lpstr>ENOCH</vt:lpstr>
      <vt:lpstr>Noah</vt:lpstr>
      <vt:lpstr>Noah</vt:lpstr>
      <vt:lpstr>Noah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Todd Reynolds</dc:creator>
  <cp:lastModifiedBy>Todd Reynolds</cp:lastModifiedBy>
  <cp:revision>6</cp:revision>
  <dcterms:created xsi:type="dcterms:W3CDTF">2024-10-16T22:04:58Z</dcterms:created>
  <dcterms:modified xsi:type="dcterms:W3CDTF">2024-10-16T23:12:15Z</dcterms:modified>
</cp:coreProperties>
</file>