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59" r:id="rId4"/>
    <p:sldId id="260" r:id="rId5"/>
    <p:sldId id="257" r:id="rId6"/>
    <p:sldId id="264" r:id="rId7"/>
    <p:sldId id="261" r:id="rId8"/>
    <p:sldId id="265" r:id="rId9"/>
    <p:sldId id="266" r:id="rId10"/>
    <p:sldId id="268" r:id="rId11"/>
    <p:sldId id="269" r:id="rId12"/>
    <p:sldId id="262" r:id="rId13"/>
    <p:sldId id="270" r:id="rId14"/>
    <p:sldId id="271" r:id="rId15"/>
    <p:sldId id="272" r:id="rId16"/>
    <p:sldId id="273" r:id="rId17"/>
    <p:sldId id="274" r:id="rId18"/>
    <p:sldId id="263" r:id="rId19"/>
    <p:sldId id="275" r:id="rId20"/>
    <p:sldId id="276" r:id="rId21"/>
    <p:sldId id="278" r:id="rId22"/>
    <p:sldId id="279" r:id="rId23"/>
    <p:sldId id="277" r:id="rId24"/>
    <p:sldId id="280" r:id="rId25"/>
  </p:sldIdLst>
  <p:sldSz cx="12192000" cy="6858000"/>
  <p:notesSz cx="6858000" cy="9144000"/>
  <p:embeddedFontLst>
    <p:embeddedFont>
      <p:font typeface="Nexa Rust Handmade-Trial Extd" pitchFamily="2" charset="0"/>
      <p:regular r:id="rId26"/>
    </p:embeddedFont>
    <p:embeddedFont>
      <p:font typeface="Nexa Rust Sans-Trial Black 2" pitchFamily="2" charset="0"/>
      <p:bold r:id="rId27"/>
    </p:embeddedFont>
    <p:embeddedFont>
      <p:font typeface="Nexa Rust Slab-Trial Black 3" pitchFamily="2" charset="0"/>
      <p:bold r:id="rId28"/>
    </p:embeddedFont>
    <p:embeddedFont>
      <p:font typeface="Source Sans Pro" panose="020B0503030403020204" pitchFamily="34" charset="0"/>
      <p:regular r:id="rId29"/>
      <p:bold r:id="rId30"/>
      <p:italic r:id="rId31"/>
      <p:boldItalic r:id="rId32"/>
    </p:embeddedFont>
    <p:embeddedFont>
      <p:font typeface="Source Sans Pro Black" panose="020B0803030403020204" pitchFamily="34" charset="0"/>
      <p:bold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0DBDD1-CF88-4152-AF43-810EE50F6F29}" v="1408" dt="2025-04-27T03:21:32.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9" autoAdjust="0"/>
    <p:restoredTop sz="94660"/>
  </p:normalViewPr>
  <p:slideViewPr>
    <p:cSldViewPr snapToGrid="0">
      <p:cViewPr varScale="1">
        <p:scale>
          <a:sx n="91" d="100"/>
          <a:sy n="91" d="100"/>
        </p:scale>
        <p:origin x="76"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7E0DBDD1-CF88-4152-AF43-810EE50F6F29}"/>
    <pc:docChg chg="undo custSel addSld delSld modSld sldOrd">
      <pc:chgData name="Steven Tramell" userId="ae175e2037d93611" providerId="LiveId" clId="{7E0DBDD1-CF88-4152-AF43-810EE50F6F29}" dt="2025-04-27T03:21:32.891" v="2165"/>
      <pc:docMkLst>
        <pc:docMk/>
      </pc:docMkLst>
      <pc:sldChg chg="addSp delSp modSp mod setBg modAnim">
        <pc:chgData name="Steven Tramell" userId="ae175e2037d93611" providerId="LiveId" clId="{7E0DBDD1-CF88-4152-AF43-810EE50F6F29}" dt="2025-04-26T15:23:22.975" v="255"/>
        <pc:sldMkLst>
          <pc:docMk/>
          <pc:sldMk cId="619039014" sldId="256"/>
        </pc:sldMkLst>
        <pc:spChg chg="del">
          <ac:chgData name="Steven Tramell" userId="ae175e2037d93611" providerId="LiveId" clId="{7E0DBDD1-CF88-4152-AF43-810EE50F6F29}" dt="2025-04-26T15:04:16.195" v="0" actId="478"/>
          <ac:spMkLst>
            <pc:docMk/>
            <pc:sldMk cId="619039014" sldId="256"/>
            <ac:spMk id="2" creationId="{AB1F7CCD-F8AE-84D7-FD93-AA44ADA16B94}"/>
          </ac:spMkLst>
        </pc:spChg>
        <pc:spChg chg="del">
          <ac:chgData name="Steven Tramell" userId="ae175e2037d93611" providerId="LiveId" clId="{7E0DBDD1-CF88-4152-AF43-810EE50F6F29}" dt="2025-04-26T15:04:16.195" v="0" actId="478"/>
          <ac:spMkLst>
            <pc:docMk/>
            <pc:sldMk cId="619039014" sldId="256"/>
            <ac:spMk id="3" creationId="{732C8FDD-C7B5-0AB5-08BD-246C424E9248}"/>
          </ac:spMkLst>
        </pc:spChg>
        <pc:spChg chg="add">
          <ac:chgData name="Steven Tramell" userId="ae175e2037d93611" providerId="LiveId" clId="{7E0DBDD1-CF88-4152-AF43-810EE50F6F29}" dt="2025-04-26T15:23:11.655" v="251" actId="26606"/>
          <ac:spMkLst>
            <pc:docMk/>
            <pc:sldMk cId="619039014" sldId="256"/>
            <ac:spMk id="10" creationId="{42A4FC2C-047E-45A5-965D-8E1E3BF09BC6}"/>
          </ac:spMkLst>
        </pc:spChg>
        <pc:picChg chg="add mod">
          <ac:chgData name="Steven Tramell" userId="ae175e2037d93611" providerId="LiveId" clId="{7E0DBDD1-CF88-4152-AF43-810EE50F6F29}" dt="2025-04-26T15:23:21.122" v="254" actId="1076"/>
          <ac:picMkLst>
            <pc:docMk/>
            <pc:sldMk cId="619039014" sldId="256"/>
            <ac:picMk id="5" creationId="{8F784B83-6388-AFF8-ABF7-C2BCCD4C10C1}"/>
          </ac:picMkLst>
        </pc:picChg>
      </pc:sldChg>
      <pc:sldChg chg="addSp delSp modSp mod modAnim">
        <pc:chgData name="Steven Tramell" userId="ae175e2037d93611" providerId="LiveId" clId="{7E0DBDD1-CF88-4152-AF43-810EE50F6F29}" dt="2025-04-26T15:18:09.017" v="195"/>
        <pc:sldMkLst>
          <pc:docMk/>
          <pc:sldMk cId="1867098081" sldId="257"/>
        </pc:sldMkLst>
        <pc:spChg chg="mod">
          <ac:chgData name="Steven Tramell" userId="ae175e2037d93611" providerId="LiveId" clId="{7E0DBDD1-CF88-4152-AF43-810EE50F6F29}" dt="2025-04-26T15:16:19.233" v="164" actId="1076"/>
          <ac:spMkLst>
            <pc:docMk/>
            <pc:sldMk cId="1867098081" sldId="257"/>
            <ac:spMk id="2" creationId="{64687891-2D0D-9FFE-E47C-533E4649203F}"/>
          </ac:spMkLst>
        </pc:spChg>
        <pc:spChg chg="del">
          <ac:chgData name="Steven Tramell" userId="ae175e2037d93611" providerId="LiveId" clId="{7E0DBDD1-CF88-4152-AF43-810EE50F6F29}" dt="2025-04-26T15:08:37.731" v="14" actId="478"/>
          <ac:spMkLst>
            <pc:docMk/>
            <pc:sldMk cId="1867098081" sldId="257"/>
            <ac:spMk id="3" creationId="{D79EE262-B075-D058-C172-49A57791A061}"/>
          </ac:spMkLst>
        </pc:spChg>
        <pc:spChg chg="add mod">
          <ac:chgData name="Steven Tramell" userId="ae175e2037d93611" providerId="LiveId" clId="{7E0DBDD1-CF88-4152-AF43-810EE50F6F29}" dt="2025-04-26T15:16:19.233" v="164" actId="1076"/>
          <ac:spMkLst>
            <pc:docMk/>
            <pc:sldMk cId="1867098081" sldId="257"/>
            <ac:spMk id="4" creationId="{EE790215-1C82-6A18-4BB6-143F4FDFD040}"/>
          </ac:spMkLst>
        </pc:spChg>
        <pc:spChg chg="add mod">
          <ac:chgData name="Steven Tramell" userId="ae175e2037d93611" providerId="LiveId" clId="{7E0DBDD1-CF88-4152-AF43-810EE50F6F29}" dt="2025-04-26T15:16:23.551" v="165" actId="14100"/>
          <ac:spMkLst>
            <pc:docMk/>
            <pc:sldMk cId="1867098081" sldId="257"/>
            <ac:spMk id="5" creationId="{FABA3AD3-1E9B-C93B-62E3-7C4B12DE2389}"/>
          </ac:spMkLst>
        </pc:spChg>
        <pc:spChg chg="add mod">
          <ac:chgData name="Steven Tramell" userId="ae175e2037d93611" providerId="LiveId" clId="{7E0DBDD1-CF88-4152-AF43-810EE50F6F29}" dt="2025-04-26T15:16:19.233" v="164" actId="1076"/>
          <ac:spMkLst>
            <pc:docMk/>
            <pc:sldMk cId="1867098081" sldId="257"/>
            <ac:spMk id="7" creationId="{495C81F0-AB09-11EF-30A6-5F8399A259BB}"/>
          </ac:spMkLst>
        </pc:spChg>
        <pc:spChg chg="add mod">
          <ac:chgData name="Steven Tramell" userId="ae175e2037d93611" providerId="LiveId" clId="{7E0DBDD1-CF88-4152-AF43-810EE50F6F29}" dt="2025-04-26T15:17:32.786" v="192" actId="1076"/>
          <ac:spMkLst>
            <pc:docMk/>
            <pc:sldMk cId="1867098081" sldId="257"/>
            <ac:spMk id="9" creationId="{3CEB0B43-67A6-6479-352D-C102B4A2962E}"/>
          </ac:spMkLst>
        </pc:spChg>
        <pc:spChg chg="add mod">
          <ac:chgData name="Steven Tramell" userId="ae175e2037d93611" providerId="LiveId" clId="{7E0DBDD1-CF88-4152-AF43-810EE50F6F29}" dt="2025-04-26T15:17:27.673" v="191" actId="1076"/>
          <ac:spMkLst>
            <pc:docMk/>
            <pc:sldMk cId="1867098081" sldId="257"/>
            <ac:spMk id="11" creationId="{3163F19B-5A95-CCA8-EFB7-920382A83252}"/>
          </ac:spMkLst>
        </pc:spChg>
        <pc:spChg chg="add mod">
          <ac:chgData name="Steven Tramell" userId="ae175e2037d93611" providerId="LiveId" clId="{7E0DBDD1-CF88-4152-AF43-810EE50F6F29}" dt="2025-04-26T15:17:22.814" v="190" actId="207"/>
          <ac:spMkLst>
            <pc:docMk/>
            <pc:sldMk cId="1867098081" sldId="257"/>
            <ac:spMk id="12" creationId="{7FA80F70-CE46-0EB8-3C40-CF3B6B23AC9E}"/>
          </ac:spMkLst>
        </pc:spChg>
        <pc:picChg chg="add mod">
          <ac:chgData name="Steven Tramell" userId="ae175e2037d93611" providerId="LiveId" clId="{7E0DBDD1-CF88-4152-AF43-810EE50F6F29}" dt="2025-04-26T15:17:53.151" v="193"/>
          <ac:picMkLst>
            <pc:docMk/>
            <pc:sldMk cId="1867098081" sldId="257"/>
            <ac:picMk id="13" creationId="{DA7D5CF1-5174-AE75-384E-FC59F4E4C861}"/>
          </ac:picMkLst>
        </pc:picChg>
      </pc:sldChg>
      <pc:sldChg chg="delSp modSp add mod ord delAnim modAnim">
        <pc:chgData name="Steven Tramell" userId="ae175e2037d93611" providerId="LiveId" clId="{7E0DBDD1-CF88-4152-AF43-810EE50F6F29}" dt="2025-04-26T15:20:37.590" v="247"/>
        <pc:sldMkLst>
          <pc:docMk/>
          <pc:sldMk cId="3203808064" sldId="258"/>
        </pc:sldMkLst>
        <pc:spChg chg="mod">
          <ac:chgData name="Steven Tramell" userId="ae175e2037d93611" providerId="LiveId" clId="{7E0DBDD1-CF88-4152-AF43-810EE50F6F29}" dt="2025-04-26T15:20:05.934" v="238" actId="20577"/>
          <ac:spMkLst>
            <pc:docMk/>
            <pc:sldMk cId="3203808064" sldId="258"/>
            <ac:spMk id="2" creationId="{670FF39D-B804-05D9-70F4-5A7488E79FC3}"/>
          </ac:spMkLst>
        </pc:spChg>
        <pc:spChg chg="del">
          <ac:chgData name="Steven Tramell" userId="ae175e2037d93611" providerId="LiveId" clId="{7E0DBDD1-CF88-4152-AF43-810EE50F6F29}" dt="2025-04-26T15:18:24.745" v="199" actId="478"/>
          <ac:spMkLst>
            <pc:docMk/>
            <pc:sldMk cId="3203808064" sldId="258"/>
            <ac:spMk id="4" creationId="{2E0CD314-CAFA-F6F0-EE06-F56D0B9AFEFB}"/>
          </ac:spMkLst>
        </pc:spChg>
        <pc:spChg chg="mod">
          <ac:chgData name="Steven Tramell" userId="ae175e2037d93611" providerId="LiveId" clId="{7E0DBDD1-CF88-4152-AF43-810EE50F6F29}" dt="2025-04-26T15:20:09.701" v="239" actId="14100"/>
          <ac:spMkLst>
            <pc:docMk/>
            <pc:sldMk cId="3203808064" sldId="258"/>
            <ac:spMk id="5" creationId="{CFC89FBE-3F05-CE0D-CF86-04FBFDA6BBEC}"/>
          </ac:spMkLst>
        </pc:spChg>
        <pc:spChg chg="del">
          <ac:chgData name="Steven Tramell" userId="ae175e2037d93611" providerId="LiveId" clId="{7E0DBDD1-CF88-4152-AF43-810EE50F6F29}" dt="2025-04-26T15:18:40.286" v="217" actId="478"/>
          <ac:spMkLst>
            <pc:docMk/>
            <pc:sldMk cId="3203808064" sldId="258"/>
            <ac:spMk id="7" creationId="{20D996C7-C528-9589-4A1E-AC68A15E41B9}"/>
          </ac:spMkLst>
        </pc:spChg>
        <pc:spChg chg="del">
          <ac:chgData name="Steven Tramell" userId="ae175e2037d93611" providerId="LiveId" clId="{7E0DBDD1-CF88-4152-AF43-810EE50F6F29}" dt="2025-04-26T15:18:37.867" v="216" actId="478"/>
          <ac:spMkLst>
            <pc:docMk/>
            <pc:sldMk cId="3203808064" sldId="258"/>
            <ac:spMk id="9" creationId="{A763981F-823D-0DE9-D98E-3033D970ACA1}"/>
          </ac:spMkLst>
        </pc:spChg>
        <pc:spChg chg="mod">
          <ac:chgData name="Steven Tramell" userId="ae175e2037d93611" providerId="LiveId" clId="{7E0DBDD1-CF88-4152-AF43-810EE50F6F29}" dt="2025-04-26T15:20:32.399" v="245" actId="14100"/>
          <ac:spMkLst>
            <pc:docMk/>
            <pc:sldMk cId="3203808064" sldId="258"/>
            <ac:spMk id="11" creationId="{AE3703EF-7CD1-2DFB-7E7B-276FE676D02C}"/>
          </ac:spMkLst>
        </pc:spChg>
        <pc:spChg chg="del">
          <ac:chgData name="Steven Tramell" userId="ae175e2037d93611" providerId="LiveId" clId="{7E0DBDD1-CF88-4152-AF43-810EE50F6F29}" dt="2025-04-26T15:18:43.949" v="218" actId="478"/>
          <ac:spMkLst>
            <pc:docMk/>
            <pc:sldMk cId="3203808064" sldId="258"/>
            <ac:spMk id="12" creationId="{FA23433E-EA8E-2CDE-44C3-3E26CFDBD556}"/>
          </ac:spMkLst>
        </pc:spChg>
      </pc:sldChg>
      <pc:sldChg chg="addSp delSp modSp new mod ord setBg modAnim">
        <pc:chgData name="Steven Tramell" userId="ae175e2037d93611" providerId="LiveId" clId="{7E0DBDD1-CF88-4152-AF43-810EE50F6F29}" dt="2025-04-26T15:28:00.192" v="319"/>
        <pc:sldMkLst>
          <pc:docMk/>
          <pc:sldMk cId="1520481560" sldId="259"/>
        </pc:sldMkLst>
        <pc:spChg chg="del">
          <ac:chgData name="Steven Tramell" userId="ae175e2037d93611" providerId="LiveId" clId="{7E0DBDD1-CF88-4152-AF43-810EE50F6F29}" dt="2025-04-26T15:26:30.479" v="259" actId="478"/>
          <ac:spMkLst>
            <pc:docMk/>
            <pc:sldMk cId="1520481560" sldId="259"/>
            <ac:spMk id="2" creationId="{98D11EEB-0FA6-8291-02CA-462545C4EE04}"/>
          </ac:spMkLst>
        </pc:spChg>
        <pc:spChg chg="del">
          <ac:chgData name="Steven Tramell" userId="ae175e2037d93611" providerId="LiveId" clId="{7E0DBDD1-CF88-4152-AF43-810EE50F6F29}" dt="2025-04-26T15:26:30.479" v="259" actId="478"/>
          <ac:spMkLst>
            <pc:docMk/>
            <pc:sldMk cId="1520481560" sldId="259"/>
            <ac:spMk id="3" creationId="{16393063-2F1B-74E1-73EE-85F1F21DC97A}"/>
          </ac:spMkLst>
        </pc:spChg>
        <pc:spChg chg="add mod">
          <ac:chgData name="Steven Tramell" userId="ae175e2037d93611" providerId="LiveId" clId="{7E0DBDD1-CF88-4152-AF43-810EE50F6F29}" dt="2025-04-26T15:27:55.946" v="316" actId="1076"/>
          <ac:spMkLst>
            <pc:docMk/>
            <pc:sldMk cId="1520481560" sldId="259"/>
            <ac:spMk id="6" creationId="{73B75FBE-9C25-E85E-F576-BF3C348B09C6}"/>
          </ac:spMkLst>
        </pc:spChg>
        <pc:spChg chg="add mod">
          <ac:chgData name="Steven Tramell" userId="ae175e2037d93611" providerId="LiveId" clId="{7E0DBDD1-CF88-4152-AF43-810EE50F6F29}" dt="2025-04-26T15:27:55.946" v="316" actId="1076"/>
          <ac:spMkLst>
            <pc:docMk/>
            <pc:sldMk cId="1520481560" sldId="259"/>
            <ac:spMk id="7" creationId="{590190C1-96D3-A8E4-B9EB-880D404BF802}"/>
          </ac:spMkLst>
        </pc:spChg>
        <pc:spChg chg="add">
          <ac:chgData name="Steven Tramell" userId="ae175e2037d93611" providerId="LiveId" clId="{7E0DBDD1-CF88-4152-AF43-810EE50F6F29}" dt="2025-04-26T15:26:36.638" v="263" actId="26606"/>
          <ac:spMkLst>
            <pc:docMk/>
            <pc:sldMk cId="1520481560" sldId="259"/>
            <ac:spMk id="10" creationId="{42A4FC2C-047E-45A5-965D-8E1E3BF09BC6}"/>
          </ac:spMkLst>
        </pc:spChg>
        <pc:picChg chg="add mod">
          <ac:chgData name="Steven Tramell" userId="ae175e2037d93611" providerId="LiveId" clId="{7E0DBDD1-CF88-4152-AF43-810EE50F6F29}" dt="2025-04-26T15:27:03.450" v="271" actId="1076"/>
          <ac:picMkLst>
            <pc:docMk/>
            <pc:sldMk cId="1520481560" sldId="259"/>
            <ac:picMk id="5" creationId="{21490197-D86B-89EA-636C-798F991347CF}"/>
          </ac:picMkLst>
        </pc:picChg>
      </pc:sldChg>
      <pc:sldChg chg="addSp delSp modSp new mod setBg modAnim">
        <pc:chgData name="Steven Tramell" userId="ae175e2037d93611" providerId="LiveId" clId="{7E0DBDD1-CF88-4152-AF43-810EE50F6F29}" dt="2025-04-26T15:44:58.453" v="700"/>
        <pc:sldMkLst>
          <pc:docMk/>
          <pc:sldMk cId="409066430" sldId="260"/>
        </pc:sldMkLst>
        <pc:spChg chg="del">
          <ac:chgData name="Steven Tramell" userId="ae175e2037d93611" providerId="LiveId" clId="{7E0DBDD1-CF88-4152-AF43-810EE50F6F29}" dt="2025-04-26T15:37:31.144" v="321" actId="478"/>
          <ac:spMkLst>
            <pc:docMk/>
            <pc:sldMk cId="409066430" sldId="260"/>
            <ac:spMk id="2" creationId="{7BD4BD5B-C03F-8833-5568-6C22A438B64E}"/>
          </ac:spMkLst>
        </pc:spChg>
        <pc:spChg chg="del">
          <ac:chgData name="Steven Tramell" userId="ae175e2037d93611" providerId="LiveId" clId="{7E0DBDD1-CF88-4152-AF43-810EE50F6F29}" dt="2025-04-26T15:37:31.144" v="321" actId="478"/>
          <ac:spMkLst>
            <pc:docMk/>
            <pc:sldMk cId="409066430" sldId="260"/>
            <ac:spMk id="3" creationId="{EF985D2D-70A1-B4B0-9BBC-7175F015E94C}"/>
          </ac:spMkLst>
        </pc:spChg>
        <pc:spChg chg="add mod">
          <ac:chgData name="Steven Tramell" userId="ae175e2037d93611" providerId="LiveId" clId="{7E0DBDD1-CF88-4152-AF43-810EE50F6F29}" dt="2025-04-26T15:38:25.982" v="332" actId="14100"/>
          <ac:spMkLst>
            <pc:docMk/>
            <pc:sldMk cId="409066430" sldId="260"/>
            <ac:spMk id="6" creationId="{C3DE6B60-24D6-7C5C-9DA0-F1BD35BBD53C}"/>
          </ac:spMkLst>
        </pc:spChg>
        <pc:spChg chg="add mod">
          <ac:chgData name="Steven Tramell" userId="ae175e2037d93611" providerId="LiveId" clId="{7E0DBDD1-CF88-4152-AF43-810EE50F6F29}" dt="2025-04-26T15:40:31.668" v="447" actId="313"/>
          <ac:spMkLst>
            <pc:docMk/>
            <pc:sldMk cId="409066430" sldId="260"/>
            <ac:spMk id="7" creationId="{972340E5-50D5-3F95-FB8B-4C4E7336656F}"/>
          </ac:spMkLst>
        </pc:spChg>
        <pc:spChg chg="add mod">
          <ac:chgData name="Steven Tramell" userId="ae175e2037d93611" providerId="LiveId" clId="{7E0DBDD1-CF88-4152-AF43-810EE50F6F29}" dt="2025-04-26T15:40:27.629" v="445" actId="14100"/>
          <ac:spMkLst>
            <pc:docMk/>
            <pc:sldMk cId="409066430" sldId="260"/>
            <ac:spMk id="8" creationId="{A310DB9F-F1A6-14A3-ED90-392F4DEC8ABA}"/>
          </ac:spMkLst>
        </pc:spChg>
        <pc:spChg chg="add mod">
          <ac:chgData name="Steven Tramell" userId="ae175e2037d93611" providerId="LiveId" clId="{7E0DBDD1-CF88-4152-AF43-810EE50F6F29}" dt="2025-04-26T15:41:16.853" v="579" actId="1076"/>
          <ac:spMkLst>
            <pc:docMk/>
            <pc:sldMk cId="409066430" sldId="260"/>
            <ac:spMk id="9" creationId="{BDC8BC08-3685-83E4-E114-C4495698C015}"/>
          </ac:spMkLst>
        </pc:spChg>
        <pc:spChg chg="add">
          <ac:chgData name="Steven Tramell" userId="ae175e2037d93611" providerId="LiveId" clId="{7E0DBDD1-CF88-4152-AF43-810EE50F6F29}" dt="2025-04-26T15:37:36.528" v="325" actId="26606"/>
          <ac:spMkLst>
            <pc:docMk/>
            <pc:sldMk cId="409066430" sldId="260"/>
            <ac:spMk id="10" creationId="{42A4FC2C-047E-45A5-965D-8E1E3BF09BC6}"/>
          </ac:spMkLst>
        </pc:spChg>
        <pc:spChg chg="add mod">
          <ac:chgData name="Steven Tramell" userId="ae175e2037d93611" providerId="LiveId" clId="{7E0DBDD1-CF88-4152-AF43-810EE50F6F29}" dt="2025-04-26T15:41:55.325" v="582" actId="14100"/>
          <ac:spMkLst>
            <pc:docMk/>
            <pc:sldMk cId="409066430" sldId="260"/>
            <ac:spMk id="11" creationId="{EDE09834-61F4-09E6-4ABD-9DEE2F024E35}"/>
          </ac:spMkLst>
        </pc:spChg>
        <pc:spChg chg="add mod">
          <ac:chgData name="Steven Tramell" userId="ae175e2037d93611" providerId="LiveId" clId="{7E0DBDD1-CF88-4152-AF43-810EE50F6F29}" dt="2025-04-26T15:42:18.234" v="653" actId="1076"/>
          <ac:spMkLst>
            <pc:docMk/>
            <pc:sldMk cId="409066430" sldId="260"/>
            <ac:spMk id="12" creationId="{CDE33E75-C16B-E80D-6841-24E7771DF88D}"/>
          </ac:spMkLst>
        </pc:spChg>
        <pc:spChg chg="add mod">
          <ac:chgData name="Steven Tramell" userId="ae175e2037d93611" providerId="LiveId" clId="{7E0DBDD1-CF88-4152-AF43-810EE50F6F29}" dt="2025-04-26T15:42:30.751" v="656" actId="14100"/>
          <ac:spMkLst>
            <pc:docMk/>
            <pc:sldMk cId="409066430" sldId="260"/>
            <ac:spMk id="13" creationId="{64A15BC0-516F-538E-7471-B2259C38F93A}"/>
          </ac:spMkLst>
        </pc:spChg>
        <pc:spChg chg="add mod">
          <ac:chgData name="Steven Tramell" userId="ae175e2037d93611" providerId="LiveId" clId="{7E0DBDD1-CF88-4152-AF43-810EE50F6F29}" dt="2025-04-26T15:44:45.389" v="696" actId="1076"/>
          <ac:spMkLst>
            <pc:docMk/>
            <pc:sldMk cId="409066430" sldId="260"/>
            <ac:spMk id="14" creationId="{C220C3DF-111E-B5E6-DCB6-216E49BA3C0E}"/>
          </ac:spMkLst>
        </pc:spChg>
        <pc:picChg chg="add mod">
          <ac:chgData name="Steven Tramell" userId="ae175e2037d93611" providerId="LiveId" clId="{7E0DBDD1-CF88-4152-AF43-810EE50F6F29}" dt="2025-04-26T15:37:36.528" v="325" actId="26606"/>
          <ac:picMkLst>
            <pc:docMk/>
            <pc:sldMk cId="409066430" sldId="260"/>
            <ac:picMk id="5" creationId="{7C4F734E-A95A-5D41-DECB-44E7B5EDFF60}"/>
          </ac:picMkLst>
        </pc:picChg>
      </pc:sldChg>
      <pc:sldChg chg="delSp modSp add mod delAnim">
        <pc:chgData name="Steven Tramell" userId="ae175e2037d93611" providerId="LiveId" clId="{7E0DBDD1-CF88-4152-AF43-810EE50F6F29}" dt="2025-04-26T16:27:16.724" v="1123" actId="113"/>
        <pc:sldMkLst>
          <pc:docMk/>
          <pc:sldMk cId="2537426450" sldId="261"/>
        </pc:sldMkLst>
        <pc:spChg chg="mod">
          <ac:chgData name="Steven Tramell" userId="ae175e2037d93611" providerId="LiveId" clId="{7E0DBDD1-CF88-4152-AF43-810EE50F6F29}" dt="2025-04-26T15:48:35.726" v="738" actId="20577"/>
          <ac:spMkLst>
            <pc:docMk/>
            <pc:sldMk cId="2537426450" sldId="261"/>
            <ac:spMk id="2" creationId="{A2E104B7-4CAD-0EA0-DAAB-8E99B9B02890}"/>
          </ac:spMkLst>
        </pc:spChg>
        <pc:spChg chg="mod">
          <ac:chgData name="Steven Tramell" userId="ae175e2037d93611" providerId="LiveId" clId="{7E0DBDD1-CF88-4152-AF43-810EE50F6F29}" dt="2025-04-26T15:48:28.362" v="732" actId="14100"/>
          <ac:spMkLst>
            <pc:docMk/>
            <pc:sldMk cId="2537426450" sldId="261"/>
            <ac:spMk id="4" creationId="{8BDAC007-9741-7EA6-C326-D1571851677D}"/>
          </ac:spMkLst>
        </pc:spChg>
        <pc:spChg chg="mod">
          <ac:chgData name="Steven Tramell" userId="ae175e2037d93611" providerId="LiveId" clId="{7E0DBDD1-CF88-4152-AF43-810EE50F6F29}" dt="2025-04-26T16:01:12.273" v="782" actId="207"/>
          <ac:spMkLst>
            <pc:docMk/>
            <pc:sldMk cId="2537426450" sldId="261"/>
            <ac:spMk id="5" creationId="{6370061C-7DAC-040F-5CAE-E8509FE1E1F3}"/>
          </ac:spMkLst>
        </pc:spChg>
        <pc:spChg chg="mod">
          <ac:chgData name="Steven Tramell" userId="ae175e2037d93611" providerId="LiveId" clId="{7E0DBDD1-CF88-4152-AF43-810EE50F6F29}" dt="2025-04-26T16:27:16.724" v="1123" actId="113"/>
          <ac:spMkLst>
            <pc:docMk/>
            <pc:sldMk cId="2537426450" sldId="261"/>
            <ac:spMk id="7" creationId="{70182F2A-12B7-3A70-B7D6-ADDF2EB82E13}"/>
          </ac:spMkLst>
        </pc:spChg>
        <pc:spChg chg="del">
          <ac:chgData name="Steven Tramell" userId="ae175e2037d93611" providerId="LiveId" clId="{7E0DBDD1-CF88-4152-AF43-810EE50F6F29}" dt="2025-04-26T16:02:03.189" v="788" actId="478"/>
          <ac:spMkLst>
            <pc:docMk/>
            <pc:sldMk cId="2537426450" sldId="261"/>
            <ac:spMk id="9" creationId="{93460C2A-FB5D-2280-5218-0BC60D0647B2}"/>
          </ac:spMkLst>
        </pc:spChg>
        <pc:spChg chg="mod">
          <ac:chgData name="Steven Tramell" userId="ae175e2037d93611" providerId="LiveId" clId="{7E0DBDD1-CF88-4152-AF43-810EE50F6F29}" dt="2025-04-26T16:26:53.714" v="1095" actId="1076"/>
          <ac:spMkLst>
            <pc:docMk/>
            <pc:sldMk cId="2537426450" sldId="261"/>
            <ac:spMk id="11" creationId="{D9CEACA3-3E06-0DCF-7C8E-54F2ACA16CAD}"/>
          </ac:spMkLst>
        </pc:spChg>
        <pc:spChg chg="del">
          <ac:chgData name="Steven Tramell" userId="ae175e2037d93611" providerId="LiveId" clId="{7E0DBDD1-CF88-4152-AF43-810EE50F6F29}" dt="2025-04-26T16:27:10.898" v="1121" actId="478"/>
          <ac:spMkLst>
            <pc:docMk/>
            <pc:sldMk cId="2537426450" sldId="261"/>
            <ac:spMk id="12" creationId="{6D762C6D-A23B-B7D8-8298-93424A8671C8}"/>
          </ac:spMkLst>
        </pc:spChg>
      </pc:sldChg>
      <pc:sldChg chg="addSp delSp modSp add mod delAnim modAnim">
        <pc:chgData name="Steven Tramell" userId="ae175e2037d93611" providerId="LiveId" clId="{7E0DBDD1-CF88-4152-AF43-810EE50F6F29}" dt="2025-04-27T02:42:00.332" v="1393" actId="113"/>
        <pc:sldMkLst>
          <pc:docMk/>
          <pc:sldMk cId="1848312186" sldId="262"/>
        </pc:sldMkLst>
        <pc:spChg chg="mod">
          <ac:chgData name="Steven Tramell" userId="ae175e2037d93611" providerId="LiveId" clId="{7E0DBDD1-CF88-4152-AF43-810EE50F6F29}" dt="2025-04-27T02:40:50.316" v="1366" actId="27636"/>
          <ac:spMkLst>
            <pc:docMk/>
            <pc:sldMk cId="1848312186" sldId="262"/>
            <ac:spMk id="2" creationId="{324E84D8-B6B1-2870-6F45-B30B9048F816}"/>
          </ac:spMkLst>
        </pc:spChg>
        <pc:spChg chg="add mod">
          <ac:chgData name="Steven Tramell" userId="ae175e2037d93611" providerId="LiveId" clId="{7E0DBDD1-CF88-4152-AF43-810EE50F6F29}" dt="2025-04-27T02:41:49.246" v="1392" actId="20577"/>
          <ac:spMkLst>
            <pc:docMk/>
            <pc:sldMk cId="1848312186" sldId="262"/>
            <ac:spMk id="3" creationId="{E663EA16-C978-C89E-A184-6377FD50E8C5}"/>
          </ac:spMkLst>
        </pc:spChg>
        <pc:spChg chg="mod">
          <ac:chgData name="Steven Tramell" userId="ae175e2037d93611" providerId="LiveId" clId="{7E0DBDD1-CF88-4152-AF43-810EE50F6F29}" dt="2025-04-27T02:40:24.308" v="1352" actId="1076"/>
          <ac:spMkLst>
            <pc:docMk/>
            <pc:sldMk cId="1848312186" sldId="262"/>
            <ac:spMk id="4" creationId="{2168FAE3-12F6-B760-CF71-E8169A520D0F}"/>
          </ac:spMkLst>
        </pc:spChg>
        <pc:spChg chg="mod">
          <ac:chgData name="Steven Tramell" userId="ae175e2037d93611" providerId="LiveId" clId="{7E0DBDD1-CF88-4152-AF43-810EE50F6F29}" dt="2025-04-27T02:40:24.308" v="1352" actId="1076"/>
          <ac:spMkLst>
            <pc:docMk/>
            <pc:sldMk cId="1848312186" sldId="262"/>
            <ac:spMk id="5" creationId="{451C2AAB-C726-1855-1807-7907AB35A817}"/>
          </ac:spMkLst>
        </pc:spChg>
        <pc:spChg chg="add mod">
          <ac:chgData name="Steven Tramell" userId="ae175e2037d93611" providerId="LiveId" clId="{7E0DBDD1-CF88-4152-AF43-810EE50F6F29}" dt="2025-04-27T02:42:00.332" v="1393" actId="113"/>
          <ac:spMkLst>
            <pc:docMk/>
            <pc:sldMk cId="1848312186" sldId="262"/>
            <ac:spMk id="6" creationId="{737656B6-50F7-3B7E-9CC8-2A806D196EA7}"/>
          </ac:spMkLst>
        </pc:spChg>
        <pc:spChg chg="del">
          <ac:chgData name="Steven Tramell" userId="ae175e2037d93611" providerId="LiveId" clId="{7E0DBDD1-CF88-4152-AF43-810EE50F6F29}" dt="2025-04-27T02:40:03.598" v="1347" actId="478"/>
          <ac:spMkLst>
            <pc:docMk/>
            <pc:sldMk cId="1848312186" sldId="262"/>
            <ac:spMk id="7" creationId="{46C79789-574E-F4C2-849B-7E66388D68C7}"/>
          </ac:spMkLst>
        </pc:spChg>
        <pc:spChg chg="del">
          <ac:chgData name="Steven Tramell" userId="ae175e2037d93611" providerId="LiveId" clId="{7E0DBDD1-CF88-4152-AF43-810EE50F6F29}" dt="2025-04-27T02:40:06.176" v="1349" actId="478"/>
          <ac:spMkLst>
            <pc:docMk/>
            <pc:sldMk cId="1848312186" sldId="262"/>
            <ac:spMk id="9" creationId="{C8163BAF-F8B9-C5DA-ADDA-E34CB00546EB}"/>
          </ac:spMkLst>
        </pc:spChg>
        <pc:spChg chg="del">
          <ac:chgData name="Steven Tramell" userId="ae175e2037d93611" providerId="LiveId" clId="{7E0DBDD1-CF88-4152-AF43-810EE50F6F29}" dt="2025-04-27T02:40:04.904" v="1348" actId="478"/>
          <ac:spMkLst>
            <pc:docMk/>
            <pc:sldMk cId="1848312186" sldId="262"/>
            <ac:spMk id="11" creationId="{A601AB72-7BC8-EF8B-0086-3529C074CBDE}"/>
          </ac:spMkLst>
        </pc:spChg>
        <pc:spChg chg="del">
          <ac:chgData name="Steven Tramell" userId="ae175e2037d93611" providerId="LiveId" clId="{7E0DBDD1-CF88-4152-AF43-810EE50F6F29}" dt="2025-04-27T02:40:07.813" v="1350" actId="478"/>
          <ac:spMkLst>
            <pc:docMk/>
            <pc:sldMk cId="1848312186" sldId="262"/>
            <ac:spMk id="12" creationId="{07BC53F2-2193-6F08-6D55-B76FF38A443D}"/>
          </ac:spMkLst>
        </pc:spChg>
      </pc:sldChg>
      <pc:sldChg chg="addSp delSp modSp add mod delAnim modAnim">
        <pc:chgData name="Steven Tramell" userId="ae175e2037d93611" providerId="LiveId" clId="{7E0DBDD1-CF88-4152-AF43-810EE50F6F29}" dt="2025-04-27T03:03:14.716" v="1851" actId="20577"/>
        <pc:sldMkLst>
          <pc:docMk/>
          <pc:sldMk cId="3271768586" sldId="263"/>
        </pc:sldMkLst>
        <pc:spChg chg="mod">
          <ac:chgData name="Steven Tramell" userId="ae175e2037d93611" providerId="LiveId" clId="{7E0DBDD1-CF88-4152-AF43-810EE50F6F29}" dt="2025-04-26T16:00:15.351" v="768" actId="20577"/>
          <ac:spMkLst>
            <pc:docMk/>
            <pc:sldMk cId="3271768586" sldId="263"/>
            <ac:spMk id="2" creationId="{79C25A68-907E-0D58-1481-0C68E842D9E0}"/>
          </ac:spMkLst>
        </pc:spChg>
        <pc:spChg chg="add mod">
          <ac:chgData name="Steven Tramell" userId="ae175e2037d93611" providerId="LiveId" clId="{7E0DBDD1-CF88-4152-AF43-810EE50F6F29}" dt="2025-04-27T03:03:14.716" v="1851" actId="20577"/>
          <ac:spMkLst>
            <pc:docMk/>
            <pc:sldMk cId="3271768586" sldId="263"/>
            <ac:spMk id="3" creationId="{9E095BC2-321C-0CCC-570C-2474D1CF3009}"/>
          </ac:spMkLst>
        </pc:spChg>
        <pc:spChg chg="mod">
          <ac:chgData name="Steven Tramell" userId="ae175e2037d93611" providerId="LiveId" clId="{7E0DBDD1-CF88-4152-AF43-810EE50F6F29}" dt="2025-04-26T16:01:45.157" v="787" actId="207"/>
          <ac:spMkLst>
            <pc:docMk/>
            <pc:sldMk cId="3271768586" sldId="263"/>
            <ac:spMk id="5" creationId="{23693368-0EB8-662C-6EED-F78DD0CA1F75}"/>
          </ac:spMkLst>
        </pc:spChg>
        <pc:spChg chg="add mod">
          <ac:chgData name="Steven Tramell" userId="ae175e2037d93611" providerId="LiveId" clId="{7E0DBDD1-CF88-4152-AF43-810EE50F6F29}" dt="2025-04-27T03:03:05.812" v="1836"/>
          <ac:spMkLst>
            <pc:docMk/>
            <pc:sldMk cId="3271768586" sldId="263"/>
            <ac:spMk id="6" creationId="{CE5F4777-8927-818B-AB12-8EC54029F348}"/>
          </ac:spMkLst>
        </pc:spChg>
        <pc:spChg chg="del">
          <ac:chgData name="Steven Tramell" userId="ae175e2037d93611" providerId="LiveId" clId="{7E0DBDD1-CF88-4152-AF43-810EE50F6F29}" dt="2025-04-27T03:02:20.150" v="1829" actId="478"/>
          <ac:spMkLst>
            <pc:docMk/>
            <pc:sldMk cId="3271768586" sldId="263"/>
            <ac:spMk id="7" creationId="{297115D2-9C73-256F-795D-D0A95E52C073}"/>
          </ac:spMkLst>
        </pc:spChg>
        <pc:spChg chg="del">
          <ac:chgData name="Steven Tramell" userId="ae175e2037d93611" providerId="LiveId" clId="{7E0DBDD1-CF88-4152-AF43-810EE50F6F29}" dt="2025-04-27T03:02:20.150" v="1829" actId="478"/>
          <ac:spMkLst>
            <pc:docMk/>
            <pc:sldMk cId="3271768586" sldId="263"/>
            <ac:spMk id="9" creationId="{52D4D892-B20A-2B62-487A-6C6005231856}"/>
          </ac:spMkLst>
        </pc:spChg>
        <pc:spChg chg="del">
          <ac:chgData name="Steven Tramell" userId="ae175e2037d93611" providerId="LiveId" clId="{7E0DBDD1-CF88-4152-AF43-810EE50F6F29}" dt="2025-04-27T03:02:20.150" v="1829" actId="478"/>
          <ac:spMkLst>
            <pc:docMk/>
            <pc:sldMk cId="3271768586" sldId="263"/>
            <ac:spMk id="11" creationId="{BC174335-C9B3-8918-8C6C-B5530C6E29A1}"/>
          </ac:spMkLst>
        </pc:spChg>
        <pc:spChg chg="del">
          <ac:chgData name="Steven Tramell" userId="ae175e2037d93611" providerId="LiveId" clId="{7E0DBDD1-CF88-4152-AF43-810EE50F6F29}" dt="2025-04-27T03:02:20.150" v="1829" actId="478"/>
          <ac:spMkLst>
            <pc:docMk/>
            <pc:sldMk cId="3271768586" sldId="263"/>
            <ac:spMk id="12" creationId="{84C695D6-597F-363B-A397-0D559B49351E}"/>
          </ac:spMkLst>
        </pc:spChg>
      </pc:sldChg>
      <pc:sldChg chg="addSp delSp modSp add mod setBg delAnim modAnim delDesignElem">
        <pc:chgData name="Steven Tramell" userId="ae175e2037d93611" providerId="LiveId" clId="{7E0DBDD1-CF88-4152-AF43-810EE50F6F29}" dt="2025-04-26T16:06:55.407" v="1078" actId="20577"/>
        <pc:sldMkLst>
          <pc:docMk/>
          <pc:sldMk cId="2877854757" sldId="264"/>
        </pc:sldMkLst>
        <pc:spChg chg="add del mod">
          <ac:chgData name="Steven Tramell" userId="ae175e2037d93611" providerId="LiveId" clId="{7E0DBDD1-CF88-4152-AF43-810EE50F6F29}" dt="2025-04-26T16:03:50.158" v="792" actId="478"/>
          <ac:spMkLst>
            <pc:docMk/>
            <pc:sldMk cId="2877854757" sldId="264"/>
            <ac:spMk id="3" creationId="{A1E68A71-54E9-27D0-F2F0-9B17ADE72107}"/>
          </ac:spMkLst>
        </pc:spChg>
        <pc:spChg chg="add mod">
          <ac:chgData name="Steven Tramell" userId="ae175e2037d93611" providerId="LiveId" clId="{7E0DBDD1-CF88-4152-AF43-810EE50F6F29}" dt="2025-04-26T16:06:55.407" v="1078" actId="20577"/>
          <ac:spMkLst>
            <pc:docMk/>
            <pc:sldMk cId="2877854757" sldId="264"/>
            <ac:spMk id="4" creationId="{A787BA25-FB36-8388-1FE7-242F45F692FD}"/>
          </ac:spMkLst>
        </pc:spChg>
        <pc:spChg chg="del">
          <ac:chgData name="Steven Tramell" userId="ae175e2037d93611" providerId="LiveId" clId="{7E0DBDD1-CF88-4152-AF43-810EE50F6F29}" dt="2025-04-26T16:03:48.328" v="791" actId="478"/>
          <ac:spMkLst>
            <pc:docMk/>
            <pc:sldMk cId="2877854757" sldId="264"/>
            <ac:spMk id="6" creationId="{C698A87D-46A7-14A6-C397-0B29E9BA021A}"/>
          </ac:spMkLst>
        </pc:spChg>
        <pc:spChg chg="mod">
          <ac:chgData name="Steven Tramell" userId="ae175e2037d93611" providerId="LiveId" clId="{7E0DBDD1-CF88-4152-AF43-810EE50F6F29}" dt="2025-04-26T16:04:36.211" v="862" actId="1076"/>
          <ac:spMkLst>
            <pc:docMk/>
            <pc:sldMk cId="2877854757" sldId="264"/>
            <ac:spMk id="7" creationId="{0CC29C0C-2512-345E-BAC6-43FF75D80AD2}"/>
          </ac:spMkLst>
        </pc:spChg>
        <pc:spChg chg="del">
          <ac:chgData name="Steven Tramell" userId="ae175e2037d93611" providerId="LiveId" clId="{7E0DBDD1-CF88-4152-AF43-810EE50F6F29}" dt="2025-04-26T16:03:43.535" v="790"/>
          <ac:spMkLst>
            <pc:docMk/>
            <pc:sldMk cId="2877854757" sldId="264"/>
            <ac:spMk id="10" creationId="{F3EAD21B-350D-7C65-2ABC-2273D0364FF0}"/>
          </ac:spMkLst>
        </pc:spChg>
        <pc:picChg chg="mod">
          <ac:chgData name="Steven Tramell" userId="ae175e2037d93611" providerId="LiveId" clId="{7E0DBDD1-CF88-4152-AF43-810EE50F6F29}" dt="2025-04-26T16:04:46.317" v="868" actId="1076"/>
          <ac:picMkLst>
            <pc:docMk/>
            <pc:sldMk cId="2877854757" sldId="264"/>
            <ac:picMk id="5" creationId="{B4C5FC9E-5FBD-70CF-7678-6647A2F94FAF}"/>
          </ac:picMkLst>
        </pc:picChg>
      </pc:sldChg>
      <pc:sldChg chg="modSp add mod modAnim">
        <pc:chgData name="Steven Tramell" userId="ae175e2037d93611" providerId="LiveId" clId="{7E0DBDD1-CF88-4152-AF43-810EE50F6F29}" dt="2025-04-26T16:28:28.617" v="1159" actId="1076"/>
        <pc:sldMkLst>
          <pc:docMk/>
          <pc:sldMk cId="2628061628" sldId="265"/>
        </pc:sldMkLst>
        <pc:spChg chg="mod">
          <ac:chgData name="Steven Tramell" userId="ae175e2037d93611" providerId="LiveId" clId="{7E0DBDD1-CF88-4152-AF43-810EE50F6F29}" dt="2025-04-26T16:28:12.508" v="1155" actId="1076"/>
          <ac:spMkLst>
            <pc:docMk/>
            <pc:sldMk cId="2628061628" sldId="265"/>
            <ac:spMk id="2" creationId="{E2B587CE-1834-91B7-6A98-A9FDFD6B916A}"/>
          </ac:spMkLst>
        </pc:spChg>
        <pc:spChg chg="mod">
          <ac:chgData name="Steven Tramell" userId="ae175e2037d93611" providerId="LiveId" clId="{7E0DBDD1-CF88-4152-AF43-810EE50F6F29}" dt="2025-04-26T16:28:12.508" v="1155" actId="1076"/>
          <ac:spMkLst>
            <pc:docMk/>
            <pc:sldMk cId="2628061628" sldId="265"/>
            <ac:spMk id="4" creationId="{9ED56C34-5BE8-5A4D-3A91-2240725FD541}"/>
          </ac:spMkLst>
        </pc:spChg>
        <pc:spChg chg="mod">
          <ac:chgData name="Steven Tramell" userId="ae175e2037d93611" providerId="LiveId" clId="{7E0DBDD1-CF88-4152-AF43-810EE50F6F29}" dt="2025-04-26T16:28:12.508" v="1155" actId="1076"/>
          <ac:spMkLst>
            <pc:docMk/>
            <pc:sldMk cId="2628061628" sldId="265"/>
            <ac:spMk id="5" creationId="{A611FB2D-6139-A882-16DE-FF014CFBD42F}"/>
          </ac:spMkLst>
        </pc:spChg>
        <pc:spChg chg="mod">
          <ac:chgData name="Steven Tramell" userId="ae175e2037d93611" providerId="LiveId" clId="{7E0DBDD1-CF88-4152-AF43-810EE50F6F29}" dt="2025-04-26T16:28:28.617" v="1159" actId="1076"/>
          <ac:spMkLst>
            <pc:docMk/>
            <pc:sldMk cId="2628061628" sldId="265"/>
            <ac:spMk id="7" creationId="{546B712A-7681-1BAB-E410-B408A51FBEFB}"/>
          </ac:spMkLst>
        </pc:spChg>
        <pc:spChg chg="mod">
          <ac:chgData name="Steven Tramell" userId="ae175e2037d93611" providerId="LiveId" clId="{7E0DBDD1-CF88-4152-AF43-810EE50F6F29}" dt="2025-04-26T16:28:23.654" v="1158" actId="14100"/>
          <ac:spMkLst>
            <pc:docMk/>
            <pc:sldMk cId="2628061628" sldId="265"/>
            <ac:spMk id="11" creationId="{FBB20956-7A09-5F49-7E92-C43037CDD08B}"/>
          </ac:spMkLst>
        </pc:spChg>
      </pc:sldChg>
      <pc:sldChg chg="modSp add mod modAnim">
        <pc:chgData name="Steven Tramell" userId="ae175e2037d93611" providerId="LiveId" clId="{7E0DBDD1-CF88-4152-AF43-810EE50F6F29}" dt="2025-04-26T16:29:47.684" v="1186" actId="1076"/>
        <pc:sldMkLst>
          <pc:docMk/>
          <pc:sldMk cId="1045504839" sldId="266"/>
        </pc:sldMkLst>
        <pc:spChg chg="mod">
          <ac:chgData name="Steven Tramell" userId="ae175e2037d93611" providerId="LiveId" clId="{7E0DBDD1-CF88-4152-AF43-810EE50F6F29}" dt="2025-04-26T16:29:47.684" v="1186" actId="1076"/>
          <ac:spMkLst>
            <pc:docMk/>
            <pc:sldMk cId="1045504839" sldId="266"/>
            <ac:spMk id="7" creationId="{A4FA80E9-091C-69B7-2F73-E5AB402A1EC4}"/>
          </ac:spMkLst>
        </pc:spChg>
        <pc:spChg chg="mod">
          <ac:chgData name="Steven Tramell" userId="ae175e2037d93611" providerId="LiveId" clId="{7E0DBDD1-CF88-4152-AF43-810EE50F6F29}" dt="2025-04-26T16:29:34.849" v="1168" actId="1076"/>
          <ac:spMkLst>
            <pc:docMk/>
            <pc:sldMk cId="1045504839" sldId="266"/>
            <ac:spMk id="11" creationId="{87A26354-AF59-35F9-2CB5-F16044C2A4D0}"/>
          </ac:spMkLst>
        </pc:spChg>
      </pc:sldChg>
      <pc:sldChg chg="add del">
        <pc:chgData name="Steven Tramell" userId="ae175e2037d93611" providerId="LiveId" clId="{7E0DBDD1-CF88-4152-AF43-810EE50F6F29}" dt="2025-04-27T03:20:52.722" v="2164" actId="47"/>
        <pc:sldMkLst>
          <pc:docMk/>
          <pc:sldMk cId="3983033557" sldId="267"/>
        </pc:sldMkLst>
      </pc:sldChg>
      <pc:sldChg chg="addSp delSp modSp new mod setBg modAnim">
        <pc:chgData name="Steven Tramell" userId="ae175e2037d93611" providerId="LiveId" clId="{7E0DBDD1-CF88-4152-AF43-810EE50F6F29}" dt="2025-04-26T16:36:03.582" v="1195"/>
        <pc:sldMkLst>
          <pc:docMk/>
          <pc:sldMk cId="3080261601" sldId="268"/>
        </pc:sldMkLst>
        <pc:spChg chg="del">
          <ac:chgData name="Steven Tramell" userId="ae175e2037d93611" providerId="LiveId" clId="{7E0DBDD1-CF88-4152-AF43-810EE50F6F29}" dt="2025-04-26T16:31:52.633" v="1189" actId="478"/>
          <ac:spMkLst>
            <pc:docMk/>
            <pc:sldMk cId="3080261601" sldId="268"/>
            <ac:spMk id="2" creationId="{8B5D9CB7-E68E-9A22-8F74-F26B58DAF261}"/>
          </ac:spMkLst>
        </pc:spChg>
        <pc:spChg chg="del">
          <ac:chgData name="Steven Tramell" userId="ae175e2037d93611" providerId="LiveId" clId="{7E0DBDD1-CF88-4152-AF43-810EE50F6F29}" dt="2025-04-26T16:31:52.633" v="1189" actId="478"/>
          <ac:spMkLst>
            <pc:docMk/>
            <pc:sldMk cId="3080261601" sldId="268"/>
            <ac:spMk id="3" creationId="{8BC46812-C486-B33A-4FEE-EEC959885CAD}"/>
          </ac:spMkLst>
        </pc:spChg>
        <pc:grpChg chg="add del">
          <ac:chgData name="Steven Tramell" userId="ae175e2037d93611" providerId="LiveId" clId="{7E0DBDD1-CF88-4152-AF43-810EE50F6F29}" dt="2025-04-26T16:35:57.482" v="1193" actId="26606"/>
          <ac:grpSpMkLst>
            <pc:docMk/>
            <pc:sldMk cId="3080261601" sldId="268"/>
            <ac:grpSpMk id="10" creationId="{723C66ED-DBBF-12CA-7F5E-813E0E7D036A}"/>
          </ac:grpSpMkLst>
        </pc:grpChg>
        <pc:picChg chg="add mod">
          <ac:chgData name="Steven Tramell" userId="ae175e2037d93611" providerId="LiveId" clId="{7E0DBDD1-CF88-4152-AF43-810EE50F6F29}" dt="2025-04-26T16:35:59.906" v="1194" actId="1076"/>
          <ac:picMkLst>
            <pc:docMk/>
            <pc:sldMk cId="3080261601" sldId="268"/>
            <ac:picMk id="5" creationId="{36C5533D-6707-02A9-952D-D3186D5C20FF}"/>
          </ac:picMkLst>
        </pc:picChg>
      </pc:sldChg>
      <pc:sldChg chg="addSp delSp modSp add mod delAnim modAnim">
        <pc:chgData name="Steven Tramell" userId="ae175e2037d93611" providerId="LiveId" clId="{7E0DBDD1-CF88-4152-AF43-810EE50F6F29}" dt="2025-04-27T02:38:38.047" v="1346" actId="1076"/>
        <pc:sldMkLst>
          <pc:docMk/>
          <pc:sldMk cId="531463197" sldId="269"/>
        </pc:sldMkLst>
        <pc:spChg chg="mod">
          <ac:chgData name="Steven Tramell" userId="ae175e2037d93611" providerId="LiveId" clId="{7E0DBDD1-CF88-4152-AF43-810EE50F6F29}" dt="2025-04-26T16:39:47.092" v="1199" actId="1076"/>
          <ac:spMkLst>
            <pc:docMk/>
            <pc:sldMk cId="531463197" sldId="269"/>
            <ac:spMk id="2" creationId="{9845B7D7-E681-DAA3-F438-927AD618393A}"/>
          </ac:spMkLst>
        </pc:spChg>
        <pc:spChg chg="add mod">
          <ac:chgData name="Steven Tramell" userId="ae175e2037d93611" providerId="LiveId" clId="{7E0DBDD1-CF88-4152-AF43-810EE50F6F29}" dt="2025-04-26T16:40:01.522" v="1200" actId="767"/>
          <ac:spMkLst>
            <pc:docMk/>
            <pc:sldMk cId="531463197" sldId="269"/>
            <ac:spMk id="3" creationId="{731525BE-9D4B-096E-5781-A35D9123B26A}"/>
          </ac:spMkLst>
        </pc:spChg>
        <pc:spChg chg="mod">
          <ac:chgData name="Steven Tramell" userId="ae175e2037d93611" providerId="LiveId" clId="{7E0DBDD1-CF88-4152-AF43-810EE50F6F29}" dt="2025-04-26T16:39:47.092" v="1199" actId="1076"/>
          <ac:spMkLst>
            <pc:docMk/>
            <pc:sldMk cId="531463197" sldId="269"/>
            <ac:spMk id="4" creationId="{294DE92D-679F-519A-0C7B-4E2B4FD7789E}"/>
          </ac:spMkLst>
        </pc:spChg>
        <pc:spChg chg="mod">
          <ac:chgData name="Steven Tramell" userId="ae175e2037d93611" providerId="LiveId" clId="{7E0DBDD1-CF88-4152-AF43-810EE50F6F29}" dt="2025-04-26T16:39:47.092" v="1199" actId="1076"/>
          <ac:spMkLst>
            <pc:docMk/>
            <pc:sldMk cId="531463197" sldId="269"/>
            <ac:spMk id="5" creationId="{5A79C9E8-ACD5-6E0B-076A-D1929550F61E}"/>
          </ac:spMkLst>
        </pc:spChg>
        <pc:spChg chg="add mod">
          <ac:chgData name="Steven Tramell" userId="ae175e2037d93611" providerId="LiveId" clId="{7E0DBDD1-CF88-4152-AF43-810EE50F6F29}" dt="2025-04-27T02:38:38.047" v="1346" actId="1076"/>
          <ac:spMkLst>
            <pc:docMk/>
            <pc:sldMk cId="531463197" sldId="269"/>
            <ac:spMk id="6" creationId="{FE84D524-B6E7-7682-47CA-E590BE1DF12F}"/>
          </ac:spMkLst>
        </pc:spChg>
        <pc:spChg chg="add mod">
          <ac:chgData name="Steven Tramell" userId="ae175e2037d93611" providerId="LiveId" clId="{7E0DBDD1-CF88-4152-AF43-810EE50F6F29}" dt="2025-04-27T02:36:59.946" v="1325" actId="1076"/>
          <ac:spMkLst>
            <pc:docMk/>
            <pc:sldMk cId="531463197" sldId="269"/>
            <ac:spMk id="7" creationId="{017E42D7-8EBE-6DA1-4FF5-2CDC18DFE74A}"/>
          </ac:spMkLst>
        </pc:spChg>
        <pc:spChg chg="del">
          <ac:chgData name="Steven Tramell" userId="ae175e2037d93611" providerId="LiveId" clId="{7E0DBDD1-CF88-4152-AF43-810EE50F6F29}" dt="2025-04-26T16:39:40.295" v="1198" actId="478"/>
          <ac:spMkLst>
            <pc:docMk/>
            <pc:sldMk cId="531463197" sldId="269"/>
            <ac:spMk id="7" creationId="{AD6A217B-9C7E-09CA-C534-D6873EA0AE36}"/>
          </ac:spMkLst>
        </pc:spChg>
        <pc:spChg chg="add mod">
          <ac:chgData name="Steven Tramell" userId="ae175e2037d93611" providerId="LiveId" clId="{7E0DBDD1-CF88-4152-AF43-810EE50F6F29}" dt="2025-04-27T02:36:59.946" v="1325" actId="1076"/>
          <ac:spMkLst>
            <pc:docMk/>
            <pc:sldMk cId="531463197" sldId="269"/>
            <ac:spMk id="10" creationId="{9E6E6F40-1480-83DA-7BAA-AF5971095E8C}"/>
          </ac:spMkLst>
        </pc:spChg>
        <pc:spChg chg="del">
          <ac:chgData name="Steven Tramell" userId="ae175e2037d93611" providerId="LiveId" clId="{7E0DBDD1-CF88-4152-AF43-810EE50F6F29}" dt="2025-04-26T16:39:38.918" v="1197" actId="478"/>
          <ac:spMkLst>
            <pc:docMk/>
            <pc:sldMk cId="531463197" sldId="269"/>
            <ac:spMk id="11" creationId="{3F79B5F6-A8A2-7869-7C83-9A86986C40F8}"/>
          </ac:spMkLst>
        </pc:spChg>
        <pc:spChg chg="add mod">
          <ac:chgData name="Steven Tramell" userId="ae175e2037d93611" providerId="LiveId" clId="{7E0DBDD1-CF88-4152-AF43-810EE50F6F29}" dt="2025-04-27T02:38:18.211" v="1334" actId="1076"/>
          <ac:spMkLst>
            <pc:docMk/>
            <pc:sldMk cId="531463197" sldId="269"/>
            <ac:spMk id="11" creationId="{845FAD2E-CA01-9AE5-C4BF-1B7AB1798498}"/>
          </ac:spMkLst>
        </pc:spChg>
        <pc:spChg chg="add mod">
          <ac:chgData name="Steven Tramell" userId="ae175e2037d93611" providerId="LiveId" clId="{7E0DBDD1-CF88-4152-AF43-810EE50F6F29}" dt="2025-04-27T02:38:18.211" v="1334" actId="1076"/>
          <ac:spMkLst>
            <pc:docMk/>
            <pc:sldMk cId="531463197" sldId="269"/>
            <ac:spMk id="14" creationId="{99629978-2335-F9CD-ED86-2E57DB891888}"/>
          </ac:spMkLst>
        </pc:spChg>
        <pc:spChg chg="add mod">
          <ac:chgData name="Steven Tramell" userId="ae175e2037d93611" providerId="LiveId" clId="{7E0DBDD1-CF88-4152-AF43-810EE50F6F29}" dt="2025-04-27T02:38:23.386" v="1335" actId="1076"/>
          <ac:spMkLst>
            <pc:docMk/>
            <pc:sldMk cId="531463197" sldId="269"/>
            <ac:spMk id="15" creationId="{651A294B-66C5-36CA-4E52-65E8B81DB8D7}"/>
          </ac:spMkLst>
        </pc:spChg>
        <pc:spChg chg="add mod">
          <ac:chgData name="Steven Tramell" userId="ae175e2037d93611" providerId="LiveId" clId="{7E0DBDD1-CF88-4152-AF43-810EE50F6F29}" dt="2025-04-27T02:38:23.386" v="1335" actId="1076"/>
          <ac:spMkLst>
            <pc:docMk/>
            <pc:sldMk cId="531463197" sldId="269"/>
            <ac:spMk id="17" creationId="{5E3918B6-8618-7D86-301D-24C3FD1E7B31}"/>
          </ac:spMkLst>
        </pc:spChg>
        <pc:cxnChg chg="add mod">
          <ac:chgData name="Steven Tramell" userId="ae175e2037d93611" providerId="LiveId" clId="{7E0DBDD1-CF88-4152-AF43-810EE50F6F29}" dt="2025-04-27T02:36:59.946" v="1325" actId="1076"/>
          <ac:cxnSpMkLst>
            <pc:docMk/>
            <pc:sldMk cId="531463197" sldId="269"/>
            <ac:cxnSpMk id="9" creationId="{5446321F-F92C-C8C8-008F-55B5BDB5F8A2}"/>
          </ac:cxnSpMkLst>
        </pc:cxnChg>
        <pc:cxnChg chg="add mod">
          <ac:chgData name="Steven Tramell" userId="ae175e2037d93611" providerId="LiveId" clId="{7E0DBDD1-CF88-4152-AF43-810EE50F6F29}" dt="2025-04-27T02:38:18.211" v="1334" actId="1076"/>
          <ac:cxnSpMkLst>
            <pc:docMk/>
            <pc:sldMk cId="531463197" sldId="269"/>
            <ac:cxnSpMk id="12" creationId="{9415219C-B90C-0926-78F2-22E3184463A5}"/>
          </ac:cxnSpMkLst>
        </pc:cxnChg>
        <pc:cxnChg chg="add mod">
          <ac:chgData name="Steven Tramell" userId="ae175e2037d93611" providerId="LiveId" clId="{7E0DBDD1-CF88-4152-AF43-810EE50F6F29}" dt="2025-04-27T02:38:23.386" v="1335" actId="1076"/>
          <ac:cxnSpMkLst>
            <pc:docMk/>
            <pc:sldMk cId="531463197" sldId="269"/>
            <ac:cxnSpMk id="16" creationId="{C8571B5A-DB8D-C139-5E30-B6FAE4846559}"/>
          </ac:cxnSpMkLst>
        </pc:cxnChg>
      </pc:sldChg>
      <pc:sldChg chg="modSp add mod modAnim">
        <pc:chgData name="Steven Tramell" userId="ae175e2037d93611" providerId="LiveId" clId="{7E0DBDD1-CF88-4152-AF43-810EE50F6F29}" dt="2025-04-27T02:44:33.574" v="1458" actId="113"/>
        <pc:sldMkLst>
          <pc:docMk/>
          <pc:sldMk cId="746652294" sldId="270"/>
        </pc:sldMkLst>
        <pc:spChg chg="mod">
          <ac:chgData name="Steven Tramell" userId="ae175e2037d93611" providerId="LiveId" clId="{7E0DBDD1-CF88-4152-AF43-810EE50F6F29}" dt="2025-04-27T02:43:45.140" v="1444" actId="20577"/>
          <ac:spMkLst>
            <pc:docMk/>
            <pc:sldMk cId="746652294" sldId="270"/>
            <ac:spMk id="3" creationId="{318B8691-B33B-CDF9-0127-8050210F9C55}"/>
          </ac:spMkLst>
        </pc:spChg>
        <pc:spChg chg="mod">
          <ac:chgData name="Steven Tramell" userId="ae175e2037d93611" providerId="LiveId" clId="{7E0DBDD1-CF88-4152-AF43-810EE50F6F29}" dt="2025-04-27T02:44:33.574" v="1458" actId="113"/>
          <ac:spMkLst>
            <pc:docMk/>
            <pc:sldMk cId="746652294" sldId="270"/>
            <ac:spMk id="6" creationId="{F2640AF4-FB09-EBA1-69D9-7B1D4A999A6C}"/>
          </ac:spMkLst>
        </pc:spChg>
      </pc:sldChg>
      <pc:sldChg chg="modSp add modAnim">
        <pc:chgData name="Steven Tramell" userId="ae175e2037d93611" providerId="LiveId" clId="{7E0DBDD1-CF88-4152-AF43-810EE50F6F29}" dt="2025-04-27T02:46:28.438" v="1502" actId="20577"/>
        <pc:sldMkLst>
          <pc:docMk/>
          <pc:sldMk cId="2975255397" sldId="271"/>
        </pc:sldMkLst>
        <pc:spChg chg="mod">
          <ac:chgData name="Steven Tramell" userId="ae175e2037d93611" providerId="LiveId" clId="{7E0DBDD1-CF88-4152-AF43-810EE50F6F29}" dt="2025-04-27T02:46:28.438" v="1502" actId="20577"/>
          <ac:spMkLst>
            <pc:docMk/>
            <pc:sldMk cId="2975255397" sldId="271"/>
            <ac:spMk id="3" creationId="{D2ED5735-4799-E9E8-032E-D1845470ABB2}"/>
          </ac:spMkLst>
        </pc:spChg>
        <pc:spChg chg="mod">
          <ac:chgData name="Steven Tramell" userId="ae175e2037d93611" providerId="LiveId" clId="{7E0DBDD1-CF88-4152-AF43-810EE50F6F29}" dt="2025-04-27T02:46:13.791" v="1465" actId="20577"/>
          <ac:spMkLst>
            <pc:docMk/>
            <pc:sldMk cId="2975255397" sldId="271"/>
            <ac:spMk id="6" creationId="{069EB469-3A60-C5B5-DFB3-6670B7322C8A}"/>
          </ac:spMkLst>
        </pc:spChg>
      </pc:sldChg>
      <pc:sldChg chg="addSp delSp modSp add mod delAnim modAnim">
        <pc:chgData name="Steven Tramell" userId="ae175e2037d93611" providerId="LiveId" clId="{7E0DBDD1-CF88-4152-AF43-810EE50F6F29}" dt="2025-04-27T02:52:36.805" v="1775" actId="20577"/>
        <pc:sldMkLst>
          <pc:docMk/>
          <pc:sldMk cId="1436744273" sldId="272"/>
        </pc:sldMkLst>
        <pc:spChg chg="mod">
          <ac:chgData name="Steven Tramell" userId="ae175e2037d93611" providerId="LiveId" clId="{7E0DBDD1-CF88-4152-AF43-810EE50F6F29}" dt="2025-04-27T02:47:11.084" v="1510" actId="1076"/>
          <ac:spMkLst>
            <pc:docMk/>
            <pc:sldMk cId="1436744273" sldId="272"/>
            <ac:spMk id="2" creationId="{AA3EB4FA-3BA4-8DFD-E25C-9931E52E870E}"/>
          </ac:spMkLst>
        </pc:spChg>
        <pc:spChg chg="del">
          <ac:chgData name="Steven Tramell" userId="ae175e2037d93611" providerId="LiveId" clId="{7E0DBDD1-CF88-4152-AF43-810EE50F6F29}" dt="2025-04-27T02:46:48.391" v="1504" actId="478"/>
          <ac:spMkLst>
            <pc:docMk/>
            <pc:sldMk cId="1436744273" sldId="272"/>
            <ac:spMk id="3" creationId="{11B4CA88-6618-C681-D405-3761EC7AFED8}"/>
          </ac:spMkLst>
        </pc:spChg>
        <pc:spChg chg="mod">
          <ac:chgData name="Steven Tramell" userId="ae175e2037d93611" providerId="LiveId" clId="{7E0DBDD1-CF88-4152-AF43-810EE50F6F29}" dt="2025-04-27T02:47:11.084" v="1510" actId="1076"/>
          <ac:spMkLst>
            <pc:docMk/>
            <pc:sldMk cId="1436744273" sldId="272"/>
            <ac:spMk id="4" creationId="{29110CDF-58AB-6733-4904-E74057953D18}"/>
          </ac:spMkLst>
        </pc:spChg>
        <pc:spChg chg="mod">
          <ac:chgData name="Steven Tramell" userId="ae175e2037d93611" providerId="LiveId" clId="{7E0DBDD1-CF88-4152-AF43-810EE50F6F29}" dt="2025-04-27T02:47:11.084" v="1510" actId="1076"/>
          <ac:spMkLst>
            <pc:docMk/>
            <pc:sldMk cId="1436744273" sldId="272"/>
            <ac:spMk id="5" creationId="{4334E598-C957-7C88-99ED-80ACB027153A}"/>
          </ac:spMkLst>
        </pc:spChg>
        <pc:spChg chg="del">
          <ac:chgData name="Steven Tramell" userId="ae175e2037d93611" providerId="LiveId" clId="{7E0DBDD1-CF88-4152-AF43-810EE50F6F29}" dt="2025-04-27T02:46:48.391" v="1504" actId="478"/>
          <ac:spMkLst>
            <pc:docMk/>
            <pc:sldMk cId="1436744273" sldId="272"/>
            <ac:spMk id="6" creationId="{5ACA0A83-7EAC-1FB4-A412-D544D50457FF}"/>
          </ac:spMkLst>
        </pc:spChg>
        <pc:spChg chg="add mod">
          <ac:chgData name="Steven Tramell" userId="ae175e2037d93611" providerId="LiveId" clId="{7E0DBDD1-CF88-4152-AF43-810EE50F6F29}" dt="2025-04-27T02:49:07.610" v="1514" actId="20577"/>
          <ac:spMkLst>
            <pc:docMk/>
            <pc:sldMk cId="1436744273" sldId="272"/>
            <ac:spMk id="7" creationId="{A52E2EA2-B11E-342F-60EE-B5EEB388982E}"/>
          </ac:spMkLst>
        </pc:spChg>
        <pc:spChg chg="add mod">
          <ac:chgData name="Steven Tramell" userId="ae175e2037d93611" providerId="LiveId" clId="{7E0DBDD1-CF88-4152-AF43-810EE50F6F29}" dt="2025-04-27T02:50:36.322" v="1619" actId="1076"/>
          <ac:spMkLst>
            <pc:docMk/>
            <pc:sldMk cId="1436744273" sldId="272"/>
            <ac:spMk id="8" creationId="{BB0B4F39-833B-299A-797D-E8870D8C09DA}"/>
          </ac:spMkLst>
        </pc:spChg>
        <pc:spChg chg="add mod">
          <ac:chgData name="Steven Tramell" userId="ae175e2037d93611" providerId="LiveId" clId="{7E0DBDD1-CF88-4152-AF43-810EE50F6F29}" dt="2025-04-27T02:51:29.973" v="1693" actId="14100"/>
          <ac:spMkLst>
            <pc:docMk/>
            <pc:sldMk cId="1436744273" sldId="272"/>
            <ac:spMk id="9" creationId="{36DBAD2F-E153-E415-7D70-AB06DBB64477}"/>
          </ac:spMkLst>
        </pc:spChg>
        <pc:spChg chg="add mod">
          <ac:chgData name="Steven Tramell" userId="ae175e2037d93611" providerId="LiveId" clId="{7E0DBDD1-CF88-4152-AF43-810EE50F6F29}" dt="2025-04-27T02:52:36.805" v="1775" actId="20577"/>
          <ac:spMkLst>
            <pc:docMk/>
            <pc:sldMk cId="1436744273" sldId="272"/>
            <ac:spMk id="10" creationId="{9882DED1-930F-5A84-0CA7-E443043A8FD4}"/>
          </ac:spMkLst>
        </pc:spChg>
      </pc:sldChg>
      <pc:sldChg chg="addSp delSp modSp add mod delAnim modAnim">
        <pc:chgData name="Steven Tramell" userId="ae175e2037d93611" providerId="LiveId" clId="{7E0DBDD1-CF88-4152-AF43-810EE50F6F29}" dt="2025-04-27T03:21:32.891" v="2165"/>
        <pc:sldMkLst>
          <pc:docMk/>
          <pc:sldMk cId="250755956" sldId="273"/>
        </pc:sldMkLst>
        <pc:spChg chg="del">
          <ac:chgData name="Steven Tramell" userId="ae175e2037d93611" providerId="LiveId" clId="{7E0DBDD1-CF88-4152-AF43-810EE50F6F29}" dt="2025-04-27T02:54:55.866" v="1779" actId="478"/>
          <ac:spMkLst>
            <pc:docMk/>
            <pc:sldMk cId="250755956" sldId="273"/>
            <ac:spMk id="2" creationId="{9CCAD504-DCE0-FFBC-2FF2-B8B1221C0194}"/>
          </ac:spMkLst>
        </pc:spChg>
        <pc:spChg chg="del">
          <ac:chgData name="Steven Tramell" userId="ae175e2037d93611" providerId="LiveId" clId="{7E0DBDD1-CF88-4152-AF43-810EE50F6F29}" dt="2025-04-27T02:54:55.866" v="1779" actId="478"/>
          <ac:spMkLst>
            <pc:docMk/>
            <pc:sldMk cId="250755956" sldId="273"/>
            <ac:spMk id="4" creationId="{CC306228-B45D-FF2B-FD05-33475C193A5A}"/>
          </ac:spMkLst>
        </pc:spChg>
        <pc:spChg chg="del">
          <ac:chgData name="Steven Tramell" userId="ae175e2037d93611" providerId="LiveId" clId="{7E0DBDD1-CF88-4152-AF43-810EE50F6F29}" dt="2025-04-27T02:54:55.866" v="1779" actId="478"/>
          <ac:spMkLst>
            <pc:docMk/>
            <pc:sldMk cId="250755956" sldId="273"/>
            <ac:spMk id="5" creationId="{02A99EAC-C2C9-D0DE-9A5F-242EE2F7F8AF}"/>
          </ac:spMkLst>
        </pc:spChg>
        <pc:spChg chg="add del mod">
          <ac:chgData name="Steven Tramell" userId="ae175e2037d93611" providerId="LiveId" clId="{7E0DBDD1-CF88-4152-AF43-810EE50F6F29}" dt="2025-04-27T02:54:56.941" v="1780" actId="478"/>
          <ac:spMkLst>
            <pc:docMk/>
            <pc:sldMk cId="250755956" sldId="273"/>
            <ac:spMk id="6" creationId="{65D49ED1-D4FF-25D7-4792-2B38B8C20F32}"/>
          </ac:spMkLst>
        </pc:spChg>
        <pc:spChg chg="del">
          <ac:chgData name="Steven Tramell" userId="ae175e2037d93611" providerId="LiveId" clId="{7E0DBDD1-CF88-4152-AF43-810EE50F6F29}" dt="2025-04-27T02:52:50.607" v="1778" actId="478"/>
          <ac:spMkLst>
            <pc:docMk/>
            <pc:sldMk cId="250755956" sldId="273"/>
            <ac:spMk id="7" creationId="{6843107B-1D29-3A96-3DC6-372DE45E01D3}"/>
          </ac:spMkLst>
        </pc:spChg>
        <pc:spChg chg="del">
          <ac:chgData name="Steven Tramell" userId="ae175e2037d93611" providerId="LiveId" clId="{7E0DBDD1-CF88-4152-AF43-810EE50F6F29}" dt="2025-04-27T02:52:47.540" v="1777" actId="478"/>
          <ac:spMkLst>
            <pc:docMk/>
            <pc:sldMk cId="250755956" sldId="273"/>
            <ac:spMk id="8" creationId="{7C370E8A-9767-B10D-E138-90873DDA4C14}"/>
          </ac:spMkLst>
        </pc:spChg>
        <pc:spChg chg="del">
          <ac:chgData name="Steven Tramell" userId="ae175e2037d93611" providerId="LiveId" clId="{7E0DBDD1-CF88-4152-AF43-810EE50F6F29}" dt="2025-04-27T02:52:47.540" v="1777" actId="478"/>
          <ac:spMkLst>
            <pc:docMk/>
            <pc:sldMk cId="250755956" sldId="273"/>
            <ac:spMk id="9" creationId="{17DA5380-8306-1D94-778F-88B1A020624A}"/>
          </ac:spMkLst>
        </pc:spChg>
        <pc:spChg chg="del">
          <ac:chgData name="Steven Tramell" userId="ae175e2037d93611" providerId="LiveId" clId="{7E0DBDD1-CF88-4152-AF43-810EE50F6F29}" dt="2025-04-27T02:52:47.540" v="1777" actId="478"/>
          <ac:spMkLst>
            <pc:docMk/>
            <pc:sldMk cId="250755956" sldId="273"/>
            <ac:spMk id="10" creationId="{655CC192-A676-C277-4E00-D4D000CF68FB}"/>
          </ac:spMkLst>
        </pc:spChg>
        <pc:spChg chg="add mod">
          <ac:chgData name="Steven Tramell" userId="ae175e2037d93611" providerId="LiveId" clId="{7E0DBDD1-CF88-4152-AF43-810EE50F6F29}" dt="2025-04-27T02:56:12.243" v="1805" actId="113"/>
          <ac:spMkLst>
            <pc:docMk/>
            <pc:sldMk cId="250755956" sldId="273"/>
            <ac:spMk id="12" creationId="{8032C0D5-FE1A-2B6A-2D17-9DC34FA05180}"/>
          </ac:spMkLst>
        </pc:spChg>
      </pc:sldChg>
      <pc:sldChg chg="addSp modSp add mod modAnim">
        <pc:chgData name="Steven Tramell" userId="ae175e2037d93611" providerId="LiveId" clId="{7E0DBDD1-CF88-4152-AF43-810EE50F6F29}" dt="2025-04-27T02:58:11.930" v="1828"/>
        <pc:sldMkLst>
          <pc:docMk/>
          <pc:sldMk cId="1732541845" sldId="274"/>
        </pc:sldMkLst>
        <pc:spChg chg="mod">
          <ac:chgData name="Steven Tramell" userId="ae175e2037d93611" providerId="LiveId" clId="{7E0DBDD1-CF88-4152-AF43-810EE50F6F29}" dt="2025-04-27T02:57:59.709" v="1826" actId="1076"/>
          <ac:spMkLst>
            <pc:docMk/>
            <pc:sldMk cId="1732541845" sldId="274"/>
            <ac:spMk id="12" creationId="{3F490F4A-18B1-0B3B-29C3-499AC016EFDF}"/>
          </ac:spMkLst>
        </pc:spChg>
        <pc:picChg chg="add mod modCrop">
          <ac:chgData name="Steven Tramell" userId="ae175e2037d93611" providerId="LiveId" clId="{7E0DBDD1-CF88-4152-AF43-810EE50F6F29}" dt="2025-04-27T02:57:55.283" v="1825" actId="1076"/>
          <ac:picMkLst>
            <pc:docMk/>
            <pc:sldMk cId="1732541845" sldId="274"/>
            <ac:picMk id="3" creationId="{FAE580B0-68C4-7856-D8A7-453D6CE4F92C}"/>
          </ac:picMkLst>
        </pc:picChg>
      </pc:sldChg>
      <pc:sldChg chg="modSp add modAnim">
        <pc:chgData name="Steven Tramell" userId="ae175e2037d93611" providerId="LiveId" clId="{7E0DBDD1-CF88-4152-AF43-810EE50F6F29}" dt="2025-04-27T03:04:36.507" v="1876" actId="113"/>
        <pc:sldMkLst>
          <pc:docMk/>
          <pc:sldMk cId="2447325528" sldId="275"/>
        </pc:sldMkLst>
        <pc:spChg chg="mod">
          <ac:chgData name="Steven Tramell" userId="ae175e2037d93611" providerId="LiveId" clId="{7E0DBDD1-CF88-4152-AF43-810EE50F6F29}" dt="2025-04-27T03:04:28.723" v="1875" actId="20577"/>
          <ac:spMkLst>
            <pc:docMk/>
            <pc:sldMk cId="2447325528" sldId="275"/>
            <ac:spMk id="3" creationId="{16E58654-E022-C9B3-892B-6B84F10AF295}"/>
          </ac:spMkLst>
        </pc:spChg>
        <pc:spChg chg="mod">
          <ac:chgData name="Steven Tramell" userId="ae175e2037d93611" providerId="LiveId" clId="{7E0DBDD1-CF88-4152-AF43-810EE50F6F29}" dt="2025-04-27T03:04:36.507" v="1876" actId="113"/>
          <ac:spMkLst>
            <pc:docMk/>
            <pc:sldMk cId="2447325528" sldId="275"/>
            <ac:spMk id="6" creationId="{7566E16F-33B8-BC88-A187-4F074896E186}"/>
          </ac:spMkLst>
        </pc:spChg>
      </pc:sldChg>
      <pc:sldChg chg="modSp add">
        <pc:chgData name="Steven Tramell" userId="ae175e2037d93611" providerId="LiveId" clId="{7E0DBDD1-CF88-4152-AF43-810EE50F6F29}" dt="2025-04-27T03:17:26.898" v="1943" actId="20577"/>
        <pc:sldMkLst>
          <pc:docMk/>
          <pc:sldMk cId="2522243316" sldId="276"/>
        </pc:sldMkLst>
        <pc:spChg chg="mod">
          <ac:chgData name="Steven Tramell" userId="ae175e2037d93611" providerId="LiveId" clId="{7E0DBDD1-CF88-4152-AF43-810EE50F6F29}" dt="2025-04-27T03:17:26.898" v="1943" actId="20577"/>
          <ac:spMkLst>
            <pc:docMk/>
            <pc:sldMk cId="2522243316" sldId="276"/>
            <ac:spMk id="3" creationId="{26451366-B8B8-D9C7-EF71-C66DFA459B69}"/>
          </ac:spMkLst>
        </pc:spChg>
        <pc:spChg chg="mod">
          <ac:chgData name="Steven Tramell" userId="ae175e2037d93611" providerId="LiveId" clId="{7E0DBDD1-CF88-4152-AF43-810EE50F6F29}" dt="2025-04-27T03:17:21.125" v="1926"/>
          <ac:spMkLst>
            <pc:docMk/>
            <pc:sldMk cId="2522243316" sldId="276"/>
            <ac:spMk id="6" creationId="{1ED79E01-6761-DF3A-E6CF-392EFF7D2F65}"/>
          </ac:spMkLst>
        </pc:spChg>
      </pc:sldChg>
      <pc:sldChg chg="addSp delSp modSp new mod modAnim">
        <pc:chgData name="Steven Tramell" userId="ae175e2037d93611" providerId="LiveId" clId="{7E0DBDD1-CF88-4152-AF43-810EE50F6F29}" dt="2025-04-27T03:13:11.030" v="1916"/>
        <pc:sldMkLst>
          <pc:docMk/>
          <pc:sldMk cId="3943138952" sldId="277"/>
        </pc:sldMkLst>
        <pc:spChg chg="del">
          <ac:chgData name="Steven Tramell" userId="ae175e2037d93611" providerId="LiveId" clId="{7E0DBDD1-CF88-4152-AF43-810EE50F6F29}" dt="2025-04-27T03:07:18.185" v="1879" actId="478"/>
          <ac:spMkLst>
            <pc:docMk/>
            <pc:sldMk cId="3943138952" sldId="277"/>
            <ac:spMk id="2" creationId="{639128EE-FDD8-E9BC-8715-30A9BFFA6E14}"/>
          </ac:spMkLst>
        </pc:spChg>
        <pc:spChg chg="del">
          <ac:chgData name="Steven Tramell" userId="ae175e2037d93611" providerId="LiveId" clId="{7E0DBDD1-CF88-4152-AF43-810EE50F6F29}" dt="2025-04-27T03:07:18.185" v="1879" actId="478"/>
          <ac:spMkLst>
            <pc:docMk/>
            <pc:sldMk cId="3943138952" sldId="277"/>
            <ac:spMk id="3" creationId="{64E7B01C-9071-4AE9-E611-F1B86225532D}"/>
          </ac:spMkLst>
        </pc:spChg>
        <pc:spChg chg="add mod">
          <ac:chgData name="Steven Tramell" userId="ae175e2037d93611" providerId="LiveId" clId="{7E0DBDD1-CF88-4152-AF43-810EE50F6F29}" dt="2025-04-27T03:12:56.347" v="1914" actId="1076"/>
          <ac:spMkLst>
            <pc:docMk/>
            <pc:sldMk cId="3943138952" sldId="277"/>
            <ac:spMk id="8" creationId="{BA2F7E94-8EE8-EB99-833E-0E7F1A2E817C}"/>
          </ac:spMkLst>
        </pc:spChg>
        <pc:picChg chg="add mod modCrop">
          <ac:chgData name="Steven Tramell" userId="ae175e2037d93611" providerId="LiveId" clId="{7E0DBDD1-CF88-4152-AF43-810EE50F6F29}" dt="2025-04-27T03:07:29.616" v="1883" actId="1076"/>
          <ac:picMkLst>
            <pc:docMk/>
            <pc:sldMk cId="3943138952" sldId="277"/>
            <ac:picMk id="5" creationId="{272478D8-710E-774A-EFF5-DED552736D0E}"/>
          </ac:picMkLst>
        </pc:picChg>
        <pc:picChg chg="add mod modCrop">
          <ac:chgData name="Steven Tramell" userId="ae175e2037d93611" providerId="LiveId" clId="{7E0DBDD1-CF88-4152-AF43-810EE50F6F29}" dt="2025-04-27T03:11:01.785" v="1888" actId="1076"/>
          <ac:picMkLst>
            <pc:docMk/>
            <pc:sldMk cId="3943138952" sldId="277"/>
            <ac:picMk id="7" creationId="{EFC2DB31-3894-ADE3-632B-D01668D1ACF8}"/>
          </ac:picMkLst>
        </pc:picChg>
        <pc:picChg chg="add mod ord modCrop">
          <ac:chgData name="Steven Tramell" userId="ae175e2037d93611" providerId="LiveId" clId="{7E0DBDD1-CF88-4152-AF43-810EE50F6F29}" dt="2025-04-27T03:12:49.113" v="1913" actId="167"/>
          <ac:picMkLst>
            <pc:docMk/>
            <pc:sldMk cId="3943138952" sldId="277"/>
            <ac:picMk id="10" creationId="{EE39B243-8520-1981-160B-B25AF7CAFFEF}"/>
          </ac:picMkLst>
        </pc:picChg>
      </pc:sldChg>
      <pc:sldChg chg="addSp delSp modSp new mod setBg modAnim">
        <pc:chgData name="Steven Tramell" userId="ae175e2037d93611" providerId="LiveId" clId="{7E0DBDD1-CF88-4152-AF43-810EE50F6F29}" dt="2025-04-27T03:16:51.045" v="1923"/>
        <pc:sldMkLst>
          <pc:docMk/>
          <pc:sldMk cId="4232332351" sldId="278"/>
        </pc:sldMkLst>
        <pc:spChg chg="del">
          <ac:chgData name="Steven Tramell" userId="ae175e2037d93611" providerId="LiveId" clId="{7E0DBDD1-CF88-4152-AF43-810EE50F6F29}" dt="2025-04-27T03:16:27.405" v="1918" actId="478"/>
          <ac:spMkLst>
            <pc:docMk/>
            <pc:sldMk cId="4232332351" sldId="278"/>
            <ac:spMk id="2" creationId="{6D37FA2A-6F52-F599-3A4A-4FEB0C624541}"/>
          </ac:spMkLst>
        </pc:spChg>
        <pc:spChg chg="del">
          <ac:chgData name="Steven Tramell" userId="ae175e2037d93611" providerId="LiveId" clId="{7E0DBDD1-CF88-4152-AF43-810EE50F6F29}" dt="2025-04-27T03:16:27.405" v="1918" actId="478"/>
          <ac:spMkLst>
            <pc:docMk/>
            <pc:sldMk cId="4232332351" sldId="278"/>
            <ac:spMk id="3" creationId="{C7422C1D-57FD-C65B-4E24-E7DE4DAE2829}"/>
          </ac:spMkLst>
        </pc:spChg>
        <pc:spChg chg="add">
          <ac:chgData name="Steven Tramell" userId="ae175e2037d93611" providerId="LiveId" clId="{7E0DBDD1-CF88-4152-AF43-810EE50F6F29}" dt="2025-04-27T03:16:40.314" v="1922" actId="26606"/>
          <ac:spMkLst>
            <pc:docMk/>
            <pc:sldMk cId="4232332351" sldId="278"/>
            <ac:spMk id="7" creationId="{7742A528-B5BC-48B8-92DE-9C2B44451A96}"/>
          </ac:spMkLst>
        </pc:spChg>
        <pc:spChg chg="add del">
          <ac:chgData name="Steven Tramell" userId="ae175e2037d93611" providerId="LiveId" clId="{7E0DBDD1-CF88-4152-AF43-810EE50F6F29}" dt="2025-04-27T03:16:33.038" v="1921" actId="26606"/>
          <ac:spMkLst>
            <pc:docMk/>
            <pc:sldMk cId="4232332351" sldId="278"/>
            <ac:spMk id="10" creationId="{42A4FC2C-047E-45A5-965D-8E1E3BF09BC6}"/>
          </ac:spMkLst>
        </pc:spChg>
        <pc:picChg chg="add mod">
          <ac:chgData name="Steven Tramell" userId="ae175e2037d93611" providerId="LiveId" clId="{7E0DBDD1-CF88-4152-AF43-810EE50F6F29}" dt="2025-04-27T03:16:40.314" v="1922" actId="26606"/>
          <ac:picMkLst>
            <pc:docMk/>
            <pc:sldMk cId="4232332351" sldId="278"/>
            <ac:picMk id="5" creationId="{E8BD0C2F-2FEC-38AE-91D0-130ADE9BA988}"/>
          </ac:picMkLst>
        </pc:picChg>
      </pc:sldChg>
      <pc:sldChg chg="addSp delSp modSp add mod ord delAnim modAnim">
        <pc:chgData name="Steven Tramell" userId="ae175e2037d93611" providerId="LiveId" clId="{7E0DBDD1-CF88-4152-AF43-810EE50F6F29}" dt="2025-04-27T03:19:48.964" v="2160" actId="20577"/>
        <pc:sldMkLst>
          <pc:docMk/>
          <pc:sldMk cId="1743010" sldId="279"/>
        </pc:sldMkLst>
        <pc:spChg chg="del">
          <ac:chgData name="Steven Tramell" userId="ae175e2037d93611" providerId="LiveId" clId="{7E0DBDD1-CF88-4152-AF43-810EE50F6F29}" dt="2025-04-27T03:18:00.426" v="1947" actId="478"/>
          <ac:spMkLst>
            <pc:docMk/>
            <pc:sldMk cId="1743010" sldId="279"/>
            <ac:spMk id="3" creationId="{966F790F-6B01-2739-2964-F2A7179F2DDE}"/>
          </ac:spMkLst>
        </pc:spChg>
        <pc:spChg chg="del">
          <ac:chgData name="Steven Tramell" userId="ae175e2037d93611" providerId="LiveId" clId="{7E0DBDD1-CF88-4152-AF43-810EE50F6F29}" dt="2025-04-27T03:18:00.426" v="1947" actId="478"/>
          <ac:spMkLst>
            <pc:docMk/>
            <pc:sldMk cId="1743010" sldId="279"/>
            <ac:spMk id="6" creationId="{670C1D53-AE01-B7F1-71BA-5933D4DAE552}"/>
          </ac:spMkLst>
        </pc:spChg>
        <pc:spChg chg="add mod">
          <ac:chgData name="Steven Tramell" userId="ae175e2037d93611" providerId="LiveId" clId="{7E0DBDD1-CF88-4152-AF43-810EE50F6F29}" dt="2025-04-27T03:18:15.652" v="1950" actId="20577"/>
          <ac:spMkLst>
            <pc:docMk/>
            <pc:sldMk cId="1743010" sldId="279"/>
            <ac:spMk id="7" creationId="{0C5CDA0F-6200-AB44-D963-DF4D5B34AA72}"/>
          </ac:spMkLst>
        </pc:spChg>
        <pc:spChg chg="add mod">
          <ac:chgData name="Steven Tramell" userId="ae175e2037d93611" providerId="LiveId" clId="{7E0DBDD1-CF88-4152-AF43-810EE50F6F29}" dt="2025-04-27T03:18:46.288" v="2023" actId="14100"/>
          <ac:spMkLst>
            <pc:docMk/>
            <pc:sldMk cId="1743010" sldId="279"/>
            <ac:spMk id="8" creationId="{89489F7A-2BF2-D85E-65D6-C7B253B5098E}"/>
          </ac:spMkLst>
        </pc:spChg>
        <pc:spChg chg="add mod">
          <ac:chgData name="Steven Tramell" userId="ae175e2037d93611" providerId="LiveId" clId="{7E0DBDD1-CF88-4152-AF43-810EE50F6F29}" dt="2025-04-27T03:19:16.347" v="2102" actId="14100"/>
          <ac:spMkLst>
            <pc:docMk/>
            <pc:sldMk cId="1743010" sldId="279"/>
            <ac:spMk id="9" creationId="{E7D8E652-896E-E2CF-D4E9-4FCA27DE4C80}"/>
          </ac:spMkLst>
        </pc:spChg>
        <pc:spChg chg="add mod">
          <ac:chgData name="Steven Tramell" userId="ae175e2037d93611" providerId="LiveId" clId="{7E0DBDD1-CF88-4152-AF43-810EE50F6F29}" dt="2025-04-27T03:19:48.964" v="2160" actId="20577"/>
          <ac:spMkLst>
            <pc:docMk/>
            <pc:sldMk cId="1743010" sldId="279"/>
            <ac:spMk id="10" creationId="{2133D98D-B36C-6420-826E-A29554078DEC}"/>
          </ac:spMkLst>
        </pc:spChg>
      </pc:sldChg>
      <pc:sldChg chg="delSp modSp add setBg delDesignElem">
        <pc:chgData name="Steven Tramell" userId="ae175e2037d93611" providerId="LiveId" clId="{7E0DBDD1-CF88-4152-AF43-810EE50F6F29}" dt="2025-04-27T03:20:12.933" v="2163" actId="20577"/>
        <pc:sldMkLst>
          <pc:docMk/>
          <pc:sldMk cId="1758688856" sldId="280"/>
        </pc:sldMkLst>
        <pc:spChg chg="mod">
          <ac:chgData name="Steven Tramell" userId="ae175e2037d93611" providerId="LiveId" clId="{7E0DBDD1-CF88-4152-AF43-810EE50F6F29}" dt="2025-04-27T03:20:12.933" v="2163" actId="20577"/>
          <ac:spMkLst>
            <pc:docMk/>
            <pc:sldMk cId="1758688856" sldId="280"/>
            <ac:spMk id="7" creationId="{D13A1D76-4C69-8157-C42C-C11031199FAF}"/>
          </ac:spMkLst>
        </pc:spChg>
        <pc:spChg chg="del">
          <ac:chgData name="Steven Tramell" userId="ae175e2037d93611" providerId="LiveId" clId="{7E0DBDD1-CF88-4152-AF43-810EE50F6F29}" dt="2025-04-27T03:20:10.174" v="2162"/>
          <ac:spMkLst>
            <pc:docMk/>
            <pc:sldMk cId="1758688856" sldId="280"/>
            <ac:spMk id="10" creationId="{5305D3D5-9D46-88AE-9F3A-49BF879476D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7F4F0-3189-A48B-1BA5-643975EA01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851908-C017-2461-707D-D91B411454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04F63F-03F5-80E7-205E-3E462E333A48}"/>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A4852653-99BB-5180-AD36-3A8C3A335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F7ABAE-BDAF-9DE5-DFDB-00D691C467FF}"/>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581358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6D730-AF64-5557-8991-4E72630855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F877E3-89E9-97F7-0473-E7640C35FB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C15850-ACC7-CF8F-BF38-183C90DFE841}"/>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E33105D1-44BE-3D46-AB8D-AC4DE1F0F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500033-B477-016B-B084-17D3778CC5FE}"/>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342915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FC1D-B172-FA4C-828D-2B3AC8B9BF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DFA40E-91DA-337F-7A53-01E56804DE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DF7EE9-DA04-E64D-311B-5E938A359AA9}"/>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904A693E-A736-A70F-505A-7840493FDE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FB71D7-C95B-B5A0-97AC-102807432733}"/>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1226269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0C6A-C270-326B-6A96-A611827D20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00E35C-A350-923E-DBA8-A2CE185EC2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D94C9B-AF39-624D-C093-604E4C4C86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652912-B1E5-68B2-7D23-12EE75F8384C}"/>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6" name="Footer Placeholder 5">
            <a:extLst>
              <a:ext uri="{FF2B5EF4-FFF2-40B4-BE49-F238E27FC236}">
                <a16:creationId xmlns:a16="http://schemas.microsoft.com/office/drawing/2014/main" id="{4BAE2632-44D6-24B5-F927-29ED0736CB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80F3C-7684-B804-735A-A831ED77030C}"/>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991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5E8C6-A040-8E41-9CDB-32C87ED71D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FD7D9F-EFD9-FA96-9420-5370928FDF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ED97F7-92F4-F188-DF9B-E46C6BF9B0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C8A1D9-D61A-84AB-4F8A-CA6279030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2BEEC8-EE2C-19A9-84DB-AE81CBA21F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C927EE-5BFE-E987-0B6F-2AA8C5BF4622}"/>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8" name="Footer Placeholder 7">
            <a:extLst>
              <a:ext uri="{FF2B5EF4-FFF2-40B4-BE49-F238E27FC236}">
                <a16:creationId xmlns:a16="http://schemas.microsoft.com/office/drawing/2014/main" id="{F4D61893-A7DB-D54A-C3F4-344CB4076F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E850A1-E4D8-BC37-0B30-F45295B23677}"/>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98860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0A090-0EFC-E0E9-E9EA-4AA5A1614C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BFB446-E43A-F122-3EAE-5BCBE3B30B1A}"/>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4" name="Footer Placeholder 3">
            <a:extLst>
              <a:ext uri="{FF2B5EF4-FFF2-40B4-BE49-F238E27FC236}">
                <a16:creationId xmlns:a16="http://schemas.microsoft.com/office/drawing/2014/main" id="{7C321E6D-2CB3-8E4C-FAEB-B95C5FAF3F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F51D46-6A3A-0E8D-7164-E103F699BEEF}"/>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437769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A23F7D-4E82-A455-17BB-345064E41BC7}"/>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3" name="Footer Placeholder 2">
            <a:extLst>
              <a:ext uri="{FF2B5EF4-FFF2-40B4-BE49-F238E27FC236}">
                <a16:creationId xmlns:a16="http://schemas.microsoft.com/office/drawing/2014/main" id="{EE80FE19-9041-B1BC-8E99-43FF95C645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E9DD46-9360-2E9D-198A-86097C206347}"/>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3948368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6E78-1DC4-8346-E4B0-6355A1F39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6C6CF9-F52F-54FF-A8C3-98004909D8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FCFC2A-A524-B7F3-3DF4-975B72DBE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693D2D-96CF-C1AC-CB0B-048B519279FA}"/>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6" name="Footer Placeholder 5">
            <a:extLst>
              <a:ext uri="{FF2B5EF4-FFF2-40B4-BE49-F238E27FC236}">
                <a16:creationId xmlns:a16="http://schemas.microsoft.com/office/drawing/2014/main" id="{33F4ACB3-0D5D-A8E8-9E1E-8F700CD59E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937D1-911D-F4FF-408D-97AEF0586577}"/>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415411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3DFDE-A820-AE15-75AD-70D59B56C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9FE393-7497-E47D-8589-FB31395B1C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958BA9-9A74-CD5D-207C-E787BACF47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6CDBC2-4660-87A9-462C-370CE2807180}"/>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6" name="Footer Placeholder 5">
            <a:extLst>
              <a:ext uri="{FF2B5EF4-FFF2-40B4-BE49-F238E27FC236}">
                <a16:creationId xmlns:a16="http://schemas.microsoft.com/office/drawing/2014/main" id="{2DC97406-C4FE-B1C8-4371-C28D874A64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D430BF-025B-6C99-1D24-937CCCA5C92E}"/>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1763449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921C-8F20-533C-4303-1543F4EAC3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5925D1-8206-91A3-2649-19E8F71EC7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397FF-1541-9027-6193-B5BFC36F7F5C}"/>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400C4ED4-1DC6-8A0C-C3E6-4AE60F34DA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EE610D-B068-A6BA-1AF5-2C9CD868AF48}"/>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146909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F5B81-1F65-1927-B9F5-203B6FB6D0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16D2A-D0AC-93EC-AC5D-3B91841CA5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D2A7E9-D34F-644E-115B-D7C0885AC581}"/>
              </a:ext>
            </a:extLst>
          </p:cNvPr>
          <p:cNvSpPr>
            <a:spLocks noGrp="1"/>
          </p:cNvSpPr>
          <p:nvPr>
            <p:ph type="dt" sz="half" idx="10"/>
          </p:nvPr>
        </p:nvSpPr>
        <p:spPr/>
        <p:txBody>
          <a:body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2C1DE200-6C8B-5D7E-7BEF-6C98E4C80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33021-F57C-1C13-DD81-827F7515AAE1}"/>
              </a:ext>
            </a:extLst>
          </p:cNvPr>
          <p:cNvSpPr>
            <a:spLocks noGrp="1"/>
          </p:cNvSpPr>
          <p:nvPr>
            <p:ph type="sldNum" sz="quarter" idx="12"/>
          </p:nvPr>
        </p:nvSpPr>
        <p:spPr/>
        <p:txBody>
          <a:bodyPr/>
          <a:lstStyle/>
          <a:p>
            <a:fld id="{94D62733-B74B-4811-972C-14A2FBB60229}" type="slidenum">
              <a:rPr lang="en-US" smtClean="0"/>
              <a:t>‹#›</a:t>
            </a:fld>
            <a:endParaRPr lang="en-US"/>
          </a:p>
        </p:txBody>
      </p:sp>
    </p:spTree>
    <p:extLst>
      <p:ext uri="{BB962C8B-B14F-4D97-AF65-F5344CB8AC3E}">
        <p14:creationId xmlns:p14="http://schemas.microsoft.com/office/powerpoint/2010/main" val="389162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0EB0E-E6B4-4E48-21BA-F6948D762D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64BED-F2D2-6DEB-5C23-E58BCA835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A292A-EFEE-966F-80B9-CBED90CDFA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F8E2BA-4462-476C-8BFB-3333DB4B4DBF}" type="datetimeFigureOut">
              <a:rPr lang="en-US" smtClean="0"/>
              <a:t>4/26/2025</a:t>
            </a:fld>
            <a:endParaRPr lang="en-US"/>
          </a:p>
        </p:txBody>
      </p:sp>
      <p:sp>
        <p:nvSpPr>
          <p:cNvPr id="5" name="Footer Placeholder 4">
            <a:extLst>
              <a:ext uri="{FF2B5EF4-FFF2-40B4-BE49-F238E27FC236}">
                <a16:creationId xmlns:a16="http://schemas.microsoft.com/office/drawing/2014/main" id="{0392F172-0EEF-571D-C335-066AE4253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C1C8486-702E-48E7-4A83-B5F29E59A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D62733-B74B-4811-972C-14A2FBB60229}" type="slidenum">
              <a:rPr lang="en-US" smtClean="0"/>
              <a:t>‹#›</a:t>
            </a:fld>
            <a:endParaRPr lang="en-US"/>
          </a:p>
        </p:txBody>
      </p:sp>
    </p:spTree>
    <p:extLst>
      <p:ext uri="{BB962C8B-B14F-4D97-AF65-F5344CB8AC3E}">
        <p14:creationId xmlns:p14="http://schemas.microsoft.com/office/powerpoint/2010/main" val="37422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ith a chain around his neck writing on a book&#10;&#10;AI-generated content may be incorrect.">
            <a:extLst>
              <a:ext uri="{FF2B5EF4-FFF2-40B4-BE49-F238E27FC236}">
                <a16:creationId xmlns:a16="http://schemas.microsoft.com/office/drawing/2014/main" id="{8F784B83-6388-AFF8-ABF7-C2BCCD4C10C1}"/>
              </a:ext>
            </a:extLst>
          </p:cNvPr>
          <p:cNvPicPr>
            <a:picLocks noChangeAspect="1"/>
          </p:cNvPicPr>
          <p:nvPr/>
        </p:nvPicPr>
        <p:blipFill>
          <a:blip r:embed="rId2"/>
          <a:srcRect l="426" r="-1" b="-1"/>
          <a:stretch/>
        </p:blipFill>
        <p:spPr>
          <a:xfrm>
            <a:off x="20" y="1282"/>
            <a:ext cx="12191980" cy="6856718"/>
          </a:xfrm>
          <a:prstGeom prst="rect">
            <a:avLst/>
          </a:prstGeom>
        </p:spPr>
      </p:pic>
    </p:spTree>
    <p:extLst>
      <p:ext uri="{BB962C8B-B14F-4D97-AF65-F5344CB8AC3E}">
        <p14:creationId xmlns:p14="http://schemas.microsoft.com/office/powerpoint/2010/main" val="61903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E9E5-7ADE-408E-B15A-799876860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FF39D-B804-05D9-70F4-5A7488E79FC3}"/>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timothy 2:9-10</a:t>
            </a:r>
          </a:p>
        </p:txBody>
      </p:sp>
      <p:sp>
        <p:nvSpPr>
          <p:cNvPr id="5" name="Rectangle 4">
            <a:extLst>
              <a:ext uri="{FF2B5EF4-FFF2-40B4-BE49-F238E27FC236}">
                <a16:creationId xmlns:a16="http://schemas.microsoft.com/office/drawing/2014/main" id="{CFC89FBE-3F05-CE0D-CF86-04FBFDA6BBEC}"/>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E3703EF-7CD1-2DFB-7E7B-276FE676D02C}"/>
              </a:ext>
            </a:extLst>
          </p:cNvPr>
          <p:cNvSpPr txBox="1"/>
          <p:nvPr/>
        </p:nvSpPr>
        <p:spPr>
          <a:xfrm>
            <a:off x="580844" y="2644170"/>
            <a:ext cx="10305692"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“…likewise also that women should adorn themselves in respectable apparel, with modesty and self-control, not with braided hair and gold or pearls or costly attire, </a:t>
            </a:r>
            <a:r>
              <a:rPr lang="en-US" sz="3600" b="1" dirty="0">
                <a:latin typeface="Source Sans Pro" panose="020B0503030403020204" pitchFamily="34" charset="0"/>
                <a:ea typeface="Source Sans Pro" panose="020B0503030403020204" pitchFamily="34" charset="0"/>
              </a:rPr>
              <a:t>but with what is proper for women who profess godliness</a:t>
            </a:r>
            <a:r>
              <a:rPr lang="en-US" sz="3600" dirty="0">
                <a:latin typeface="Source Sans Pro" panose="020B0503030403020204" pitchFamily="34" charset="0"/>
                <a:ea typeface="Source Sans Pro" panose="020B0503030403020204" pitchFamily="34" charset="0"/>
              </a:rPr>
              <a:t>—with good works.”</a:t>
            </a:r>
          </a:p>
        </p:txBody>
      </p:sp>
      <p:pic>
        <p:nvPicPr>
          <p:cNvPr id="13" name="Picture 12">
            <a:extLst>
              <a:ext uri="{FF2B5EF4-FFF2-40B4-BE49-F238E27FC236}">
                <a16:creationId xmlns:a16="http://schemas.microsoft.com/office/drawing/2014/main" id="{E941F95F-2149-0C70-868F-69A58AF0A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20380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ow of clothes from a rack&#10;&#10;AI-generated content may be incorrect.">
            <a:extLst>
              <a:ext uri="{FF2B5EF4-FFF2-40B4-BE49-F238E27FC236}">
                <a16:creationId xmlns:a16="http://schemas.microsoft.com/office/drawing/2014/main" id="{21490197-D86B-89EA-636C-798F991347CF}"/>
              </a:ext>
            </a:extLst>
          </p:cNvPr>
          <p:cNvPicPr>
            <a:picLocks noChangeAspect="1"/>
          </p:cNvPicPr>
          <p:nvPr/>
        </p:nvPicPr>
        <p:blipFill>
          <a:blip r:embed="rId2"/>
          <a:srcRect t="15746"/>
          <a:stretch/>
        </p:blipFill>
        <p:spPr>
          <a:xfrm>
            <a:off x="20" y="1282"/>
            <a:ext cx="12191980" cy="6856718"/>
          </a:xfrm>
          <a:prstGeom prst="rect">
            <a:avLst/>
          </a:prstGeom>
        </p:spPr>
      </p:pic>
      <p:sp>
        <p:nvSpPr>
          <p:cNvPr id="6" name="Title 1">
            <a:extLst>
              <a:ext uri="{FF2B5EF4-FFF2-40B4-BE49-F238E27FC236}">
                <a16:creationId xmlns:a16="http://schemas.microsoft.com/office/drawing/2014/main" id="{73B75FBE-9C25-E85E-F576-BF3C348B09C6}"/>
              </a:ext>
            </a:extLst>
          </p:cNvPr>
          <p:cNvSpPr>
            <a:spLocks noGrp="1"/>
          </p:cNvSpPr>
          <p:nvPr>
            <p:ph type="title"/>
          </p:nvPr>
        </p:nvSpPr>
        <p:spPr>
          <a:xfrm>
            <a:off x="85340" y="2103437"/>
            <a:ext cx="8165199" cy="1325563"/>
          </a:xfrm>
        </p:spPr>
        <p:txBody>
          <a:bodyPr>
            <a:noAutofit/>
          </a:bodyPr>
          <a:lstStyle/>
          <a:p>
            <a:r>
              <a:rPr lang="en-US" sz="9600" dirty="0">
                <a:effectLst>
                  <a:outerShdw blurRad="38100" dist="38100" dir="2700000" algn="tl">
                    <a:srgbClr val="000000">
                      <a:alpha val="43137"/>
                    </a:srgbClr>
                  </a:outerShdw>
                </a:effectLst>
                <a:latin typeface="Nexa Rust Sans-Trial Black 2" pitchFamily="2" charset="0"/>
              </a:rPr>
              <a:t>Godliness</a:t>
            </a:r>
          </a:p>
        </p:txBody>
      </p:sp>
      <p:sp>
        <p:nvSpPr>
          <p:cNvPr id="7" name="TextBox 6">
            <a:extLst>
              <a:ext uri="{FF2B5EF4-FFF2-40B4-BE49-F238E27FC236}">
                <a16:creationId xmlns:a16="http://schemas.microsoft.com/office/drawing/2014/main" id="{590190C1-96D3-A8E4-B9EB-880D404BF802}"/>
              </a:ext>
            </a:extLst>
          </p:cNvPr>
          <p:cNvSpPr txBox="1"/>
          <p:nvPr/>
        </p:nvSpPr>
        <p:spPr>
          <a:xfrm>
            <a:off x="83817" y="1568788"/>
            <a:ext cx="7566430" cy="646331"/>
          </a:xfrm>
          <a:prstGeom prst="rect">
            <a:avLst/>
          </a:prstGeom>
          <a:noFill/>
        </p:spPr>
        <p:txBody>
          <a:bodyPr wrap="square" rtlCol="0">
            <a:spAutoFit/>
          </a:bodyPr>
          <a:lstStyle/>
          <a:p>
            <a:r>
              <a:rPr lang="en-US" sz="3600" i="1" dirty="0">
                <a:latin typeface="Nexa Rust Handmade-Trial Extd" pitchFamily="2" charset="0"/>
              </a:rPr>
              <a:t>Choosing Clothes That Profess</a:t>
            </a:r>
            <a:endParaRPr lang="en-US" i="1" dirty="0">
              <a:latin typeface="Nexa Rust Handmade-Trial Extd" pitchFamily="2" charset="0"/>
            </a:endParaRPr>
          </a:p>
        </p:txBody>
      </p:sp>
    </p:spTree>
    <p:extLst>
      <p:ext uri="{BB962C8B-B14F-4D97-AF65-F5344CB8AC3E}">
        <p14:creationId xmlns:p14="http://schemas.microsoft.com/office/powerpoint/2010/main" val="152048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shaking hands with a person&#10;&#10;AI-generated content may be incorrect.">
            <a:extLst>
              <a:ext uri="{FF2B5EF4-FFF2-40B4-BE49-F238E27FC236}">
                <a16:creationId xmlns:a16="http://schemas.microsoft.com/office/drawing/2014/main" id="{7C4F734E-A95A-5D41-DECB-44E7B5EDFF60}"/>
              </a:ext>
            </a:extLst>
          </p:cNvPr>
          <p:cNvPicPr>
            <a:picLocks noChangeAspect="1"/>
          </p:cNvPicPr>
          <p:nvPr/>
        </p:nvPicPr>
        <p:blipFill>
          <a:blip r:embed="rId2">
            <a:extLst>
              <a:ext uri="{28A0092B-C50C-407E-A947-70E740481C1C}">
                <a14:useLocalDpi xmlns:a14="http://schemas.microsoft.com/office/drawing/2010/main" val="0"/>
              </a:ext>
            </a:extLst>
          </a:blip>
          <a:srcRect b="4273"/>
          <a:stretch/>
        </p:blipFill>
        <p:spPr>
          <a:xfrm>
            <a:off x="20" y="1282"/>
            <a:ext cx="12191980" cy="6856718"/>
          </a:xfrm>
          <a:prstGeom prst="rect">
            <a:avLst/>
          </a:prstGeom>
        </p:spPr>
      </p:pic>
      <p:sp>
        <p:nvSpPr>
          <p:cNvPr id="6" name="Speech Bubble: Rectangle with Corners Rounded 5">
            <a:extLst>
              <a:ext uri="{FF2B5EF4-FFF2-40B4-BE49-F238E27FC236}">
                <a16:creationId xmlns:a16="http://schemas.microsoft.com/office/drawing/2014/main" id="{C3DE6B60-24D6-7C5C-9DA0-F1BD35BBD53C}"/>
              </a:ext>
            </a:extLst>
          </p:cNvPr>
          <p:cNvSpPr/>
          <p:nvPr/>
        </p:nvSpPr>
        <p:spPr>
          <a:xfrm>
            <a:off x="174504" y="223364"/>
            <a:ext cx="3804183" cy="2338351"/>
          </a:xfrm>
          <a:prstGeom prst="wedgeRoundRectCallout">
            <a:avLst>
              <a:gd name="adj1" fmla="val -8172"/>
              <a:gd name="adj2" fmla="val 75933"/>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72340E5-50D5-3F95-FB8B-4C4E7336656F}"/>
              </a:ext>
            </a:extLst>
          </p:cNvPr>
          <p:cNvSpPr txBox="1"/>
          <p:nvPr/>
        </p:nvSpPr>
        <p:spPr>
          <a:xfrm>
            <a:off x="579353" y="484598"/>
            <a:ext cx="3231811" cy="1815882"/>
          </a:xfrm>
          <a:prstGeom prst="rect">
            <a:avLst/>
          </a:prstGeom>
          <a:noFill/>
        </p:spPr>
        <p:txBody>
          <a:bodyPr wrap="square" rtlCol="0">
            <a:spAutoFit/>
          </a:bodyPr>
          <a:lstStyle/>
          <a:p>
            <a:r>
              <a:rPr lang="en-US" sz="2800" dirty="0">
                <a:latin typeface="Source Sans Pro Black" panose="020B0803030403020204" pitchFamily="34" charset="0"/>
                <a:ea typeface="Source Sans Pro Black" panose="020B0803030403020204" pitchFamily="34" charset="0"/>
              </a:rPr>
              <a:t>“You’ll represent the brand… and make it easy to recognize you..”</a:t>
            </a:r>
          </a:p>
        </p:txBody>
      </p:sp>
      <p:sp>
        <p:nvSpPr>
          <p:cNvPr id="8" name="Speech Bubble: Rectangle with Corners Rounded 7">
            <a:extLst>
              <a:ext uri="{FF2B5EF4-FFF2-40B4-BE49-F238E27FC236}">
                <a16:creationId xmlns:a16="http://schemas.microsoft.com/office/drawing/2014/main" id="{A310DB9F-F1A6-14A3-ED90-392F4DEC8ABA}"/>
              </a:ext>
            </a:extLst>
          </p:cNvPr>
          <p:cNvSpPr/>
          <p:nvPr/>
        </p:nvSpPr>
        <p:spPr>
          <a:xfrm>
            <a:off x="8095813" y="3970543"/>
            <a:ext cx="3804183" cy="2338351"/>
          </a:xfrm>
          <a:prstGeom prst="wedgeRoundRectCallout">
            <a:avLst>
              <a:gd name="adj1" fmla="val -69456"/>
              <a:gd name="adj2" fmla="val -36604"/>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DC8BC08-3685-83E4-E114-C4495698C015}"/>
              </a:ext>
            </a:extLst>
          </p:cNvPr>
          <p:cNvSpPr txBox="1"/>
          <p:nvPr/>
        </p:nvSpPr>
        <p:spPr>
          <a:xfrm>
            <a:off x="8535563" y="4441181"/>
            <a:ext cx="3231811" cy="1384995"/>
          </a:xfrm>
          <a:prstGeom prst="rect">
            <a:avLst/>
          </a:prstGeom>
          <a:noFill/>
        </p:spPr>
        <p:txBody>
          <a:bodyPr wrap="square" rtlCol="0">
            <a:spAutoFit/>
          </a:bodyPr>
          <a:lstStyle/>
          <a:p>
            <a:r>
              <a:rPr lang="en-US" sz="2800" dirty="0">
                <a:latin typeface="Source Sans Pro Black" panose="020B0803030403020204" pitchFamily="34" charset="0"/>
                <a:ea typeface="Source Sans Pro Black" panose="020B0803030403020204" pitchFamily="34" charset="0"/>
              </a:rPr>
              <a:t>Failure to comply may result in disciplinary action</a:t>
            </a:r>
          </a:p>
        </p:txBody>
      </p:sp>
      <p:sp>
        <p:nvSpPr>
          <p:cNvPr id="11" name="Speech Bubble: Rectangle with Corners Rounded 10">
            <a:extLst>
              <a:ext uri="{FF2B5EF4-FFF2-40B4-BE49-F238E27FC236}">
                <a16:creationId xmlns:a16="http://schemas.microsoft.com/office/drawing/2014/main" id="{EDE09834-61F4-09E6-4ABD-9DEE2F024E35}"/>
              </a:ext>
            </a:extLst>
          </p:cNvPr>
          <p:cNvSpPr/>
          <p:nvPr/>
        </p:nvSpPr>
        <p:spPr>
          <a:xfrm>
            <a:off x="7717722" y="698336"/>
            <a:ext cx="3804183" cy="2338351"/>
          </a:xfrm>
          <a:prstGeom prst="wedgeRoundRectCallout">
            <a:avLst>
              <a:gd name="adj1" fmla="val -68172"/>
              <a:gd name="adj2" fmla="val 35336"/>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DE33E75-C16B-E80D-6841-24E7771DF88D}"/>
              </a:ext>
            </a:extLst>
          </p:cNvPr>
          <p:cNvSpPr txBox="1"/>
          <p:nvPr/>
        </p:nvSpPr>
        <p:spPr>
          <a:xfrm>
            <a:off x="8150492" y="1011401"/>
            <a:ext cx="3231811" cy="1815882"/>
          </a:xfrm>
          <a:prstGeom prst="rect">
            <a:avLst/>
          </a:prstGeom>
          <a:noFill/>
        </p:spPr>
        <p:txBody>
          <a:bodyPr wrap="square" rtlCol="0">
            <a:spAutoFit/>
          </a:bodyPr>
          <a:lstStyle/>
          <a:p>
            <a:r>
              <a:rPr lang="en-US" sz="2800" dirty="0">
                <a:latin typeface="Source Sans Pro Black" panose="020B0803030403020204" pitchFamily="34" charset="0"/>
                <a:ea typeface="Source Sans Pro Black" panose="020B0803030403020204" pitchFamily="34" charset="0"/>
              </a:rPr>
              <a:t>Tops should be free of excessive decoration and not low cut.</a:t>
            </a:r>
          </a:p>
        </p:txBody>
      </p:sp>
      <p:sp>
        <p:nvSpPr>
          <p:cNvPr id="13" name="Speech Bubble: Rectangle with Corners Rounded 12">
            <a:extLst>
              <a:ext uri="{FF2B5EF4-FFF2-40B4-BE49-F238E27FC236}">
                <a16:creationId xmlns:a16="http://schemas.microsoft.com/office/drawing/2014/main" id="{64A15BC0-516F-538E-7471-B2259C38F93A}"/>
              </a:ext>
            </a:extLst>
          </p:cNvPr>
          <p:cNvSpPr/>
          <p:nvPr/>
        </p:nvSpPr>
        <p:spPr>
          <a:xfrm>
            <a:off x="579353" y="4035051"/>
            <a:ext cx="3804183" cy="2338351"/>
          </a:xfrm>
          <a:prstGeom prst="wedgeRoundRectCallout">
            <a:avLst>
              <a:gd name="adj1" fmla="val 69810"/>
              <a:gd name="adj2" fmla="val -43470"/>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220C3DF-111E-B5E6-DCB6-216E49BA3C0E}"/>
              </a:ext>
            </a:extLst>
          </p:cNvPr>
          <p:cNvSpPr txBox="1"/>
          <p:nvPr/>
        </p:nvSpPr>
        <p:spPr>
          <a:xfrm>
            <a:off x="991182" y="4538209"/>
            <a:ext cx="3231811" cy="1384995"/>
          </a:xfrm>
          <a:prstGeom prst="rect">
            <a:avLst/>
          </a:prstGeom>
          <a:noFill/>
        </p:spPr>
        <p:txBody>
          <a:bodyPr wrap="square" rtlCol="0">
            <a:spAutoFit/>
          </a:bodyPr>
          <a:lstStyle/>
          <a:p>
            <a:r>
              <a:rPr lang="en-US" sz="2800" dirty="0">
                <a:latin typeface="Source Sans Pro Black" panose="020B0803030403020204" pitchFamily="34" charset="0"/>
                <a:ea typeface="Source Sans Pro Black" panose="020B0803030403020204" pitchFamily="34" charset="0"/>
              </a:rPr>
              <a:t>No shorts, frayed jeans, leggings, etc.</a:t>
            </a:r>
          </a:p>
        </p:txBody>
      </p:sp>
    </p:spTree>
    <p:extLst>
      <p:ext uri="{BB962C8B-B14F-4D97-AF65-F5344CB8AC3E}">
        <p14:creationId xmlns:p14="http://schemas.microsoft.com/office/powerpoint/2010/main" val="40906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1" grpId="0" animBg="1"/>
      <p:bldP spid="12" grpId="0"/>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7891-2D0D-9FFE-E47C-533E4649203F}"/>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Godliness</a:t>
            </a:r>
          </a:p>
        </p:txBody>
      </p:sp>
      <p:sp>
        <p:nvSpPr>
          <p:cNvPr id="4" name="TextBox 3">
            <a:extLst>
              <a:ext uri="{FF2B5EF4-FFF2-40B4-BE49-F238E27FC236}">
                <a16:creationId xmlns:a16="http://schemas.microsoft.com/office/drawing/2014/main" id="{EE790215-1C82-6A18-4BB6-143F4FDFD040}"/>
              </a:ext>
            </a:extLst>
          </p:cNvPr>
          <p:cNvSpPr txBox="1"/>
          <p:nvPr/>
        </p:nvSpPr>
        <p:spPr>
          <a:xfrm>
            <a:off x="1240766" y="592252"/>
            <a:ext cx="3357453" cy="646331"/>
          </a:xfrm>
          <a:prstGeom prst="rect">
            <a:avLst/>
          </a:prstGeom>
          <a:noFill/>
        </p:spPr>
        <p:txBody>
          <a:bodyPr wrap="square" rtlCol="0">
            <a:spAutoFit/>
          </a:bodyPr>
          <a:lstStyle/>
          <a:p>
            <a:r>
              <a:rPr lang="en-US" sz="3600" i="1" dirty="0">
                <a:latin typeface="Nexa Rust Handmade-Trial Extd" pitchFamily="2" charset="0"/>
              </a:rPr>
              <a:t>Professing</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FABA3AD3-1E9B-C93B-62E3-7C4B12DE2389}"/>
              </a:ext>
            </a:extLst>
          </p:cNvPr>
          <p:cNvSpPr/>
          <p:nvPr/>
        </p:nvSpPr>
        <p:spPr>
          <a:xfrm>
            <a:off x="0" y="1917816"/>
            <a:ext cx="6306787"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5C81F0-AB09-11EF-30A6-5F8399A259BB}"/>
              </a:ext>
            </a:extLst>
          </p:cNvPr>
          <p:cNvSpPr txBox="1"/>
          <p:nvPr/>
        </p:nvSpPr>
        <p:spPr>
          <a:xfrm>
            <a:off x="355121" y="2443051"/>
            <a:ext cx="6094562" cy="646331"/>
          </a:xfrm>
          <a:prstGeom prst="rect">
            <a:avLst/>
          </a:prstGeom>
          <a:noFill/>
        </p:spPr>
        <p:txBody>
          <a:bodyPr wrap="square">
            <a:spAutoFit/>
          </a:bodyPr>
          <a:lstStyle/>
          <a:p>
            <a:r>
              <a:rPr lang="en-US" sz="3600" i="1" dirty="0">
                <a:latin typeface="Source Sans Pro" panose="020B0503030403020204" pitchFamily="34" charset="0"/>
                <a:ea typeface="Source Sans Pro" panose="020B0503030403020204" pitchFamily="34" charset="0"/>
              </a:rPr>
              <a:t>From the Greek word: Eusebeia</a:t>
            </a:r>
            <a:endParaRPr lang="en-US" sz="3600" dirty="0">
              <a:latin typeface="Source Sans Pro" panose="020B0503030403020204" pitchFamily="34" charset="0"/>
              <a:ea typeface="Source Sans Pro" panose="020B0503030403020204" pitchFamily="34" charset="0"/>
            </a:endParaRPr>
          </a:p>
        </p:txBody>
      </p:sp>
      <p:sp>
        <p:nvSpPr>
          <p:cNvPr id="9" name="TextBox 8">
            <a:extLst>
              <a:ext uri="{FF2B5EF4-FFF2-40B4-BE49-F238E27FC236}">
                <a16:creationId xmlns:a16="http://schemas.microsoft.com/office/drawing/2014/main" id="{3CEB0B43-67A6-6479-352D-C102B4A2962E}"/>
              </a:ext>
            </a:extLst>
          </p:cNvPr>
          <p:cNvSpPr txBox="1"/>
          <p:nvPr/>
        </p:nvSpPr>
        <p:spPr>
          <a:xfrm>
            <a:off x="7827753" y="1682788"/>
            <a:ext cx="3533236" cy="3262432"/>
          </a:xfrm>
          <a:prstGeom prst="rect">
            <a:avLst/>
          </a:prstGeom>
          <a:noFill/>
        </p:spPr>
        <p:txBody>
          <a:bodyPr wrap="square">
            <a:spAutoFit/>
          </a:bodyPr>
          <a:lstStyle/>
          <a:p>
            <a:pPr marL="571500" indent="-571500">
              <a:spcAft>
                <a:spcPts val="1200"/>
              </a:spcAft>
              <a:buFont typeface="Arial" panose="020B0604020202020204" pitchFamily="34" charset="0"/>
              <a:buChar char="•"/>
            </a:pPr>
            <a:r>
              <a:rPr lang="en-US" sz="4400" dirty="0">
                <a:latin typeface="Source Sans Pro Black" panose="020B0803030403020204" pitchFamily="34" charset="0"/>
                <a:ea typeface="Source Sans Pro Black" panose="020B0803030403020204" pitchFamily="34" charset="0"/>
              </a:rPr>
              <a:t>Piety</a:t>
            </a:r>
          </a:p>
          <a:p>
            <a:pPr marL="571500" indent="-571500">
              <a:spcAft>
                <a:spcPts val="1200"/>
              </a:spcAft>
              <a:buFont typeface="Arial" panose="020B0604020202020204" pitchFamily="34" charset="0"/>
              <a:buChar char="•"/>
            </a:pPr>
            <a:r>
              <a:rPr lang="en-US" sz="4400" dirty="0">
                <a:latin typeface="Source Sans Pro Black" panose="020B0803030403020204" pitchFamily="34" charset="0"/>
                <a:ea typeface="Source Sans Pro Black" panose="020B0803030403020204" pitchFamily="34" charset="0"/>
              </a:rPr>
              <a:t>Loyalty</a:t>
            </a:r>
          </a:p>
          <a:p>
            <a:pPr marL="571500" indent="-571500">
              <a:spcAft>
                <a:spcPts val="1200"/>
              </a:spcAft>
              <a:buFont typeface="Arial" panose="020B0604020202020204" pitchFamily="34" charset="0"/>
              <a:buChar char="•"/>
            </a:pPr>
            <a:r>
              <a:rPr lang="en-US" sz="4400" dirty="0">
                <a:latin typeface="Source Sans Pro Black" panose="020B0803030403020204" pitchFamily="34" charset="0"/>
                <a:ea typeface="Source Sans Pro Black" panose="020B0803030403020204" pitchFamily="34" charset="0"/>
              </a:rPr>
              <a:t>Duty </a:t>
            </a:r>
          </a:p>
          <a:p>
            <a:pPr marL="571500" indent="-571500">
              <a:spcAft>
                <a:spcPts val="1200"/>
              </a:spcAft>
              <a:buFont typeface="Arial" panose="020B0604020202020204" pitchFamily="34" charset="0"/>
              <a:buChar char="•"/>
            </a:pPr>
            <a:r>
              <a:rPr lang="en-US" sz="4400" dirty="0">
                <a:latin typeface="Source Sans Pro Black" panose="020B0803030403020204" pitchFamily="34" charset="0"/>
                <a:ea typeface="Source Sans Pro Black" panose="020B0803030403020204" pitchFamily="34" charset="0"/>
              </a:rPr>
              <a:t>Reverence</a:t>
            </a:r>
          </a:p>
        </p:txBody>
      </p:sp>
      <p:sp>
        <p:nvSpPr>
          <p:cNvPr id="11" name="TextBox 10">
            <a:extLst>
              <a:ext uri="{FF2B5EF4-FFF2-40B4-BE49-F238E27FC236}">
                <a16:creationId xmlns:a16="http://schemas.microsoft.com/office/drawing/2014/main" id="{3163F19B-5A95-CCA8-EFB7-920382A83252}"/>
              </a:ext>
            </a:extLst>
          </p:cNvPr>
          <p:cNvSpPr txBox="1"/>
          <p:nvPr/>
        </p:nvSpPr>
        <p:spPr>
          <a:xfrm>
            <a:off x="891396" y="3610426"/>
            <a:ext cx="6094562" cy="2554545"/>
          </a:xfrm>
          <a:prstGeom prst="rect">
            <a:avLst/>
          </a:prstGeom>
          <a:noFill/>
        </p:spPr>
        <p:txBody>
          <a:bodyPr wrap="square">
            <a:spAutoFit/>
          </a:bodyPr>
          <a:lstStyle/>
          <a:p>
            <a:r>
              <a:rPr lang="en-US" sz="3200" dirty="0">
                <a:latin typeface="Source Sans Pro" panose="020B0503030403020204" pitchFamily="34" charset="0"/>
                <a:ea typeface="Source Sans Pro" panose="020B0503030403020204" pitchFamily="34" charset="0"/>
              </a:rPr>
              <a:t>This word expresses a strongly Christian concept of the new existence in Christ that </a:t>
            </a:r>
            <a:r>
              <a:rPr lang="en-US" sz="3200" b="1" dirty="0">
                <a:latin typeface="Source Sans Pro" panose="020B0503030403020204" pitchFamily="34" charset="0"/>
                <a:ea typeface="Source Sans Pro" panose="020B0503030403020204" pitchFamily="34" charset="0"/>
              </a:rPr>
              <a:t>combines belief in God and a consequent manner of life.</a:t>
            </a:r>
          </a:p>
        </p:txBody>
      </p:sp>
      <p:sp>
        <p:nvSpPr>
          <p:cNvPr id="12" name="TextBox 11">
            <a:extLst>
              <a:ext uri="{FF2B5EF4-FFF2-40B4-BE49-F238E27FC236}">
                <a16:creationId xmlns:a16="http://schemas.microsoft.com/office/drawing/2014/main" id="{7FA80F70-CE46-0EB8-3C40-CF3B6B23AC9E}"/>
              </a:ext>
            </a:extLst>
          </p:cNvPr>
          <p:cNvSpPr txBox="1"/>
          <p:nvPr/>
        </p:nvSpPr>
        <p:spPr>
          <a:xfrm>
            <a:off x="355121" y="3330869"/>
            <a:ext cx="885645" cy="1446550"/>
          </a:xfrm>
          <a:prstGeom prst="rect">
            <a:avLst/>
          </a:prstGeom>
          <a:noFill/>
        </p:spPr>
        <p:txBody>
          <a:bodyPr wrap="square" rtlCol="0">
            <a:spAutoFit/>
          </a:bodyPr>
          <a:lstStyle/>
          <a:p>
            <a:r>
              <a:rPr lang="en-US" sz="8800" dirty="0">
                <a:solidFill>
                  <a:srgbClr val="00B0F0"/>
                </a:solidFill>
                <a:latin typeface="Source Sans Pro" panose="020B0503030403020204" pitchFamily="34" charset="0"/>
                <a:ea typeface="Source Sans Pro" panose="020B0503030403020204" pitchFamily="34" charset="0"/>
              </a:rPr>
              <a:t>“</a:t>
            </a:r>
          </a:p>
        </p:txBody>
      </p:sp>
      <p:pic>
        <p:nvPicPr>
          <p:cNvPr id="13" name="Picture 12">
            <a:extLst>
              <a:ext uri="{FF2B5EF4-FFF2-40B4-BE49-F238E27FC236}">
                <a16:creationId xmlns:a16="http://schemas.microsoft.com/office/drawing/2014/main" id="{DA7D5CF1-5174-AE75-384E-FC59F4E4C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86709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9"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59B5C-9614-442D-9AEE-DC7B5F159BE3}"/>
            </a:ext>
          </a:extLst>
        </p:cNvPr>
        <p:cNvGrpSpPr/>
        <p:nvPr/>
      </p:nvGrpSpPr>
      <p:grpSpPr>
        <a:xfrm>
          <a:off x="0" y="0"/>
          <a:ext cx="0" cy="0"/>
          <a:chOff x="0" y="0"/>
          <a:chExt cx="0" cy="0"/>
        </a:xfrm>
      </p:grpSpPr>
      <p:pic>
        <p:nvPicPr>
          <p:cNvPr id="5" name="Picture 4" descr="A row of clothes from a rack&#10;&#10;AI-generated content may be incorrect.">
            <a:extLst>
              <a:ext uri="{FF2B5EF4-FFF2-40B4-BE49-F238E27FC236}">
                <a16:creationId xmlns:a16="http://schemas.microsoft.com/office/drawing/2014/main" id="{B4C5FC9E-5FBD-70CF-7678-6647A2F94FAF}"/>
              </a:ext>
            </a:extLst>
          </p:cNvPr>
          <p:cNvPicPr>
            <a:picLocks noChangeAspect="1"/>
          </p:cNvPicPr>
          <p:nvPr/>
        </p:nvPicPr>
        <p:blipFill>
          <a:blip r:embed="rId2"/>
          <a:srcRect t="15746"/>
          <a:stretch/>
        </p:blipFill>
        <p:spPr>
          <a:xfrm>
            <a:off x="20" y="0"/>
            <a:ext cx="12191980" cy="6856718"/>
          </a:xfrm>
          <a:prstGeom prst="rect">
            <a:avLst/>
          </a:prstGeom>
        </p:spPr>
      </p:pic>
      <p:sp>
        <p:nvSpPr>
          <p:cNvPr id="7" name="TextBox 6">
            <a:extLst>
              <a:ext uri="{FF2B5EF4-FFF2-40B4-BE49-F238E27FC236}">
                <a16:creationId xmlns:a16="http://schemas.microsoft.com/office/drawing/2014/main" id="{0CC29C0C-2512-345E-BAC6-43FF75D80AD2}"/>
              </a:ext>
            </a:extLst>
          </p:cNvPr>
          <p:cNvSpPr txBox="1"/>
          <p:nvPr/>
        </p:nvSpPr>
        <p:spPr>
          <a:xfrm>
            <a:off x="351236" y="973565"/>
            <a:ext cx="7566430" cy="1200329"/>
          </a:xfrm>
          <a:prstGeom prst="rect">
            <a:avLst/>
          </a:prstGeom>
          <a:noFill/>
        </p:spPr>
        <p:txBody>
          <a:bodyPr wrap="square" rtlCol="0">
            <a:spAutoFit/>
          </a:bodyPr>
          <a:lstStyle/>
          <a:p>
            <a:r>
              <a:rPr lang="en-US" sz="3600" i="1" dirty="0">
                <a:latin typeface="Source Sans Pro" panose="020B0503030403020204" pitchFamily="34" charset="0"/>
                <a:ea typeface="Source Sans Pro" panose="020B0503030403020204" pitchFamily="34" charset="0"/>
              </a:rPr>
              <a:t>These principles either mean something or they mean nothing. </a:t>
            </a:r>
            <a:endParaRPr lang="en-US" i="1" dirty="0">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A787BA25-FB36-8388-1FE7-242F45F692FD}"/>
              </a:ext>
            </a:extLst>
          </p:cNvPr>
          <p:cNvSpPr txBox="1"/>
          <p:nvPr/>
        </p:nvSpPr>
        <p:spPr>
          <a:xfrm>
            <a:off x="351236" y="2394048"/>
            <a:ext cx="7566430" cy="1754326"/>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We should all make decisions about our outward appearance that reflect our calling as Christians.</a:t>
            </a:r>
            <a:endParaRPr lang="en-US"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87785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A42D-DF32-ED3A-117C-94E402C38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104B7-4CAD-0EA0-DAAB-8E99B9B02890}"/>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Purity</a:t>
            </a:r>
          </a:p>
        </p:txBody>
      </p:sp>
      <p:sp>
        <p:nvSpPr>
          <p:cNvPr id="4" name="TextBox 3">
            <a:extLst>
              <a:ext uri="{FF2B5EF4-FFF2-40B4-BE49-F238E27FC236}">
                <a16:creationId xmlns:a16="http://schemas.microsoft.com/office/drawing/2014/main" id="{8BDAC007-9741-7EA6-C326-D1571851677D}"/>
              </a:ext>
            </a:extLst>
          </p:cNvPr>
          <p:cNvSpPr txBox="1"/>
          <p:nvPr/>
        </p:nvSpPr>
        <p:spPr>
          <a:xfrm>
            <a:off x="1240766" y="59225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6370061C-7DAC-040F-5CAE-E8509FE1E1F3}"/>
              </a:ext>
            </a:extLst>
          </p:cNvPr>
          <p:cNvSpPr/>
          <p:nvPr/>
        </p:nvSpPr>
        <p:spPr>
          <a:xfrm>
            <a:off x="0" y="1917816"/>
            <a:ext cx="6306787" cy="392380"/>
          </a:xfrm>
          <a:prstGeom prst="rect">
            <a:avLst/>
          </a:prstGeom>
          <a:gradFill flip="none" rotWithShape="1">
            <a:gsLst>
              <a:gs pos="0">
                <a:srgbClr val="FFC000"/>
              </a:gs>
              <a:gs pos="100000">
                <a:srgbClr val="C00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0182F2A-12B7-3A70-B7D6-ADDF2EB82E13}"/>
              </a:ext>
            </a:extLst>
          </p:cNvPr>
          <p:cNvSpPr txBox="1"/>
          <p:nvPr/>
        </p:nvSpPr>
        <p:spPr>
          <a:xfrm>
            <a:off x="908648" y="2666263"/>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1</a:t>
            </a:r>
            <a:r>
              <a:rPr lang="en-US" sz="3600" b="1" i="1" baseline="30000" dirty="0">
                <a:solidFill>
                  <a:srgbClr val="C00000"/>
                </a:solidFill>
                <a:latin typeface="Source Sans Pro" panose="020B0503030403020204" pitchFamily="34" charset="0"/>
                <a:ea typeface="Source Sans Pro" panose="020B0503030403020204" pitchFamily="34" charset="0"/>
              </a:rPr>
              <a:t>st</a:t>
            </a:r>
            <a:r>
              <a:rPr lang="en-US" sz="3600" b="1" i="1" dirty="0">
                <a:solidFill>
                  <a:srgbClr val="C00000"/>
                </a:solidFill>
                <a:latin typeface="Source Sans Pro" panose="020B0503030403020204" pitchFamily="34" charset="0"/>
                <a:ea typeface="Source Sans Pro" panose="020B0503030403020204" pitchFamily="34" charset="0"/>
              </a:rPr>
              <a:t> Corinthians 6:18</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11" name="TextBox 10">
            <a:extLst>
              <a:ext uri="{FF2B5EF4-FFF2-40B4-BE49-F238E27FC236}">
                <a16:creationId xmlns:a16="http://schemas.microsoft.com/office/drawing/2014/main" id="{D9CEACA3-3E06-0DCF-7C8E-54F2ACA16CAD}"/>
              </a:ext>
            </a:extLst>
          </p:cNvPr>
          <p:cNvSpPr txBox="1"/>
          <p:nvPr/>
        </p:nvSpPr>
        <p:spPr>
          <a:xfrm>
            <a:off x="908648" y="3330869"/>
            <a:ext cx="10228054" cy="1754326"/>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Flee from sexual immorality. Every other sin a person commits is outside the body, but the sexually immoral person sins against his own body.</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05FEE6D7-0A3D-97FD-1D0B-80D0E1392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53742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EBC9D-F2AD-D2D9-2E0B-D9B2DAC50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587CE-1834-91B7-6A98-A9FDFD6B916A}"/>
              </a:ext>
            </a:extLst>
          </p:cNvPr>
          <p:cNvSpPr>
            <a:spLocks noGrp="1"/>
          </p:cNvSpPr>
          <p:nvPr>
            <p:ph type="title"/>
          </p:nvPr>
        </p:nvSpPr>
        <p:spPr>
          <a:xfrm>
            <a:off x="1240766" y="323166"/>
            <a:ext cx="5208917" cy="1325563"/>
          </a:xfrm>
        </p:spPr>
        <p:txBody>
          <a:bodyPr>
            <a:normAutofit/>
          </a:bodyPr>
          <a:lstStyle/>
          <a:p>
            <a:r>
              <a:rPr lang="en-US" sz="6000" dirty="0">
                <a:latin typeface="Nexa Rust Sans-Trial Black 2" pitchFamily="2" charset="0"/>
              </a:rPr>
              <a:t>Purity</a:t>
            </a:r>
          </a:p>
        </p:txBody>
      </p:sp>
      <p:sp>
        <p:nvSpPr>
          <p:cNvPr id="4" name="TextBox 3">
            <a:extLst>
              <a:ext uri="{FF2B5EF4-FFF2-40B4-BE49-F238E27FC236}">
                <a16:creationId xmlns:a16="http://schemas.microsoft.com/office/drawing/2014/main" id="{9ED56C34-5BE8-5A4D-3A91-2240725FD541}"/>
              </a:ext>
            </a:extLst>
          </p:cNvPr>
          <p:cNvSpPr txBox="1"/>
          <p:nvPr/>
        </p:nvSpPr>
        <p:spPr>
          <a:xfrm>
            <a:off x="1240766" y="0"/>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A611FB2D-6139-A882-16DE-FF014CFBD42F}"/>
              </a:ext>
            </a:extLst>
          </p:cNvPr>
          <p:cNvSpPr/>
          <p:nvPr/>
        </p:nvSpPr>
        <p:spPr>
          <a:xfrm>
            <a:off x="0" y="1325564"/>
            <a:ext cx="6306787" cy="392380"/>
          </a:xfrm>
          <a:prstGeom prst="rect">
            <a:avLst/>
          </a:prstGeom>
          <a:gradFill flip="none" rotWithShape="1">
            <a:gsLst>
              <a:gs pos="0">
                <a:srgbClr val="FFC000"/>
              </a:gs>
              <a:gs pos="100000">
                <a:srgbClr val="C00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46B712A-7681-1BAB-E410-B408A51FBEFB}"/>
              </a:ext>
            </a:extLst>
          </p:cNvPr>
          <p:cNvSpPr txBox="1"/>
          <p:nvPr/>
        </p:nvSpPr>
        <p:spPr>
          <a:xfrm>
            <a:off x="981972" y="1632764"/>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1</a:t>
            </a:r>
            <a:r>
              <a:rPr lang="en-US" sz="3600" b="1" i="1" baseline="30000" dirty="0">
                <a:solidFill>
                  <a:srgbClr val="C00000"/>
                </a:solidFill>
                <a:latin typeface="Source Sans Pro" panose="020B0503030403020204" pitchFamily="34" charset="0"/>
                <a:ea typeface="Source Sans Pro" panose="020B0503030403020204" pitchFamily="34" charset="0"/>
              </a:rPr>
              <a:t>st</a:t>
            </a:r>
            <a:r>
              <a:rPr lang="en-US" sz="3600" b="1" i="1" dirty="0">
                <a:solidFill>
                  <a:srgbClr val="C00000"/>
                </a:solidFill>
                <a:latin typeface="Source Sans Pro" panose="020B0503030403020204" pitchFamily="34" charset="0"/>
                <a:ea typeface="Source Sans Pro" panose="020B0503030403020204" pitchFamily="34" charset="0"/>
              </a:rPr>
              <a:t> Thessalonians 4:3-6</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11" name="TextBox 10">
            <a:extLst>
              <a:ext uri="{FF2B5EF4-FFF2-40B4-BE49-F238E27FC236}">
                <a16:creationId xmlns:a16="http://schemas.microsoft.com/office/drawing/2014/main" id="{FBB20956-7A09-5F49-7E92-C43037CDD08B}"/>
              </a:ext>
            </a:extLst>
          </p:cNvPr>
          <p:cNvSpPr txBox="1"/>
          <p:nvPr/>
        </p:nvSpPr>
        <p:spPr>
          <a:xfrm>
            <a:off x="981972" y="2198666"/>
            <a:ext cx="10948359" cy="4524315"/>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For this is the will of God, your sanctification: that you abstain from sexual immorality; that each one of you know how to control his own body in holiness and honor, not in the passion of lust like the Gentiles who do not know God; that no one transgress and wrong his brother in this matter, because the Lord is an avenger in all these things, as we told you beforehand and solemnly warned you. </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4B8DB0C2-B6C3-EEF4-7BD2-739D17841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62806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6121-2654-8483-8ADC-D9C3A0CC0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FFE8D-BFD9-7A5E-9F95-8F3A362EBDD0}"/>
              </a:ext>
            </a:extLst>
          </p:cNvPr>
          <p:cNvSpPr>
            <a:spLocks noGrp="1"/>
          </p:cNvSpPr>
          <p:nvPr>
            <p:ph type="title"/>
          </p:nvPr>
        </p:nvSpPr>
        <p:spPr>
          <a:xfrm>
            <a:off x="1240766" y="323166"/>
            <a:ext cx="5208917" cy="1325563"/>
          </a:xfrm>
        </p:spPr>
        <p:txBody>
          <a:bodyPr>
            <a:normAutofit/>
          </a:bodyPr>
          <a:lstStyle/>
          <a:p>
            <a:r>
              <a:rPr lang="en-US" sz="6000" dirty="0">
                <a:latin typeface="Nexa Rust Sans-Trial Black 2" pitchFamily="2" charset="0"/>
              </a:rPr>
              <a:t>Purity</a:t>
            </a:r>
          </a:p>
        </p:txBody>
      </p:sp>
      <p:sp>
        <p:nvSpPr>
          <p:cNvPr id="4" name="TextBox 3">
            <a:extLst>
              <a:ext uri="{FF2B5EF4-FFF2-40B4-BE49-F238E27FC236}">
                <a16:creationId xmlns:a16="http://schemas.microsoft.com/office/drawing/2014/main" id="{D17AC178-CB79-042A-8F10-906029636A4B}"/>
              </a:ext>
            </a:extLst>
          </p:cNvPr>
          <p:cNvSpPr txBox="1"/>
          <p:nvPr/>
        </p:nvSpPr>
        <p:spPr>
          <a:xfrm>
            <a:off x="1240766" y="0"/>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556FD91D-9070-8E35-AFF4-4A8EFF2FDC82}"/>
              </a:ext>
            </a:extLst>
          </p:cNvPr>
          <p:cNvSpPr/>
          <p:nvPr/>
        </p:nvSpPr>
        <p:spPr>
          <a:xfrm>
            <a:off x="0" y="1325564"/>
            <a:ext cx="6306787" cy="392380"/>
          </a:xfrm>
          <a:prstGeom prst="rect">
            <a:avLst/>
          </a:prstGeom>
          <a:gradFill flip="none" rotWithShape="1">
            <a:gsLst>
              <a:gs pos="0">
                <a:srgbClr val="FFC000"/>
              </a:gs>
              <a:gs pos="100000">
                <a:srgbClr val="C00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4FA80E9-091C-69B7-2F73-E5AB402A1EC4}"/>
              </a:ext>
            </a:extLst>
          </p:cNvPr>
          <p:cNvSpPr txBox="1"/>
          <p:nvPr/>
        </p:nvSpPr>
        <p:spPr>
          <a:xfrm>
            <a:off x="1240766" y="1750846"/>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Matthew 5:27-29</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11" name="TextBox 10">
            <a:extLst>
              <a:ext uri="{FF2B5EF4-FFF2-40B4-BE49-F238E27FC236}">
                <a16:creationId xmlns:a16="http://schemas.microsoft.com/office/drawing/2014/main" id="{87A26354-AF59-35F9-2CB5-F16044C2A4D0}"/>
              </a:ext>
            </a:extLst>
          </p:cNvPr>
          <p:cNvSpPr txBox="1"/>
          <p:nvPr/>
        </p:nvSpPr>
        <p:spPr>
          <a:xfrm>
            <a:off x="1243641" y="2397177"/>
            <a:ext cx="10948359" cy="3970318"/>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You have heard that it was said, ‘You shall not commit adultery.’ But I say to you that everyone who looks at a woman with lustful intent has already committed adultery with her in his heart. If your right eye causes you to sin, tear it out and throw it away. For it is better that you lose one of your members than that your whole body be thrown into hell. </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4146347D-E0B9-7AA2-E7BD-8AE003D3D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04550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C5533D-6707-02A9-952D-D3186D5C20FF}"/>
              </a:ext>
            </a:extLst>
          </p:cNvPr>
          <p:cNvPicPr>
            <a:picLocks noChangeAspect="1"/>
          </p:cNvPicPr>
          <p:nvPr/>
        </p:nvPicPr>
        <p:blipFill>
          <a:blip r:embed="rId2"/>
          <a:stretch>
            <a:fillRect/>
          </a:stretch>
        </p:blipFill>
        <p:spPr>
          <a:xfrm>
            <a:off x="3242864" y="1523734"/>
            <a:ext cx="5706271" cy="3810532"/>
          </a:xfrm>
          <a:prstGeom prst="rect">
            <a:avLst/>
          </a:prstGeom>
        </p:spPr>
      </p:pic>
    </p:spTree>
    <p:extLst>
      <p:ext uri="{BB962C8B-B14F-4D97-AF65-F5344CB8AC3E}">
        <p14:creationId xmlns:p14="http://schemas.microsoft.com/office/powerpoint/2010/main" val="308026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23BE0-0AA5-B8DE-D43E-329545FC0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45B7D7-E681-DAA3-F438-927AD618393A}"/>
              </a:ext>
            </a:extLst>
          </p:cNvPr>
          <p:cNvSpPr>
            <a:spLocks noGrp="1"/>
          </p:cNvSpPr>
          <p:nvPr>
            <p:ph type="title"/>
          </p:nvPr>
        </p:nvSpPr>
        <p:spPr>
          <a:xfrm>
            <a:off x="1240766" y="783856"/>
            <a:ext cx="5208917" cy="1325563"/>
          </a:xfrm>
        </p:spPr>
        <p:txBody>
          <a:bodyPr>
            <a:normAutofit/>
          </a:bodyPr>
          <a:lstStyle/>
          <a:p>
            <a:r>
              <a:rPr lang="en-US" sz="6000" dirty="0">
                <a:latin typeface="Nexa Rust Sans-Trial Black 2" pitchFamily="2" charset="0"/>
              </a:rPr>
              <a:t>Purity</a:t>
            </a:r>
          </a:p>
        </p:txBody>
      </p:sp>
      <p:sp>
        <p:nvSpPr>
          <p:cNvPr id="4" name="TextBox 3">
            <a:extLst>
              <a:ext uri="{FF2B5EF4-FFF2-40B4-BE49-F238E27FC236}">
                <a16:creationId xmlns:a16="http://schemas.microsoft.com/office/drawing/2014/main" id="{294DE92D-679F-519A-0C7B-4E2B4FD7789E}"/>
              </a:ext>
            </a:extLst>
          </p:cNvPr>
          <p:cNvSpPr txBox="1"/>
          <p:nvPr/>
        </p:nvSpPr>
        <p:spPr>
          <a:xfrm>
            <a:off x="1240766" y="460690"/>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5A79C9E8-ACD5-6E0B-076A-D1929550F61E}"/>
              </a:ext>
            </a:extLst>
          </p:cNvPr>
          <p:cNvSpPr/>
          <p:nvPr/>
        </p:nvSpPr>
        <p:spPr>
          <a:xfrm>
            <a:off x="0" y="1786254"/>
            <a:ext cx="6306787" cy="392380"/>
          </a:xfrm>
          <a:prstGeom prst="rect">
            <a:avLst/>
          </a:prstGeom>
          <a:gradFill flip="none" rotWithShape="1">
            <a:gsLst>
              <a:gs pos="0">
                <a:srgbClr val="FFC000"/>
              </a:gs>
              <a:gs pos="100000">
                <a:srgbClr val="C00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17761A6-5929-3AB7-488E-E5F7D009E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731525BE-9D4B-096E-5781-A35D9123B26A}"/>
              </a:ext>
            </a:extLst>
          </p:cNvPr>
          <p:cNvSpPr txBox="1"/>
          <p:nvPr/>
        </p:nvSpPr>
        <p:spPr>
          <a:xfrm>
            <a:off x="7734009" y="670095"/>
            <a:ext cx="3594779" cy="1584494"/>
          </a:xfrm>
          <a:prstGeom prst="rect">
            <a:avLst/>
          </a:prstGeom>
          <a:noFill/>
        </p:spPr>
        <p:txBody>
          <a:bodyPr wrap="square" rtlCol="0">
            <a:spAutoFit/>
          </a:bodyPr>
          <a:lstStyle/>
          <a:p>
            <a:endParaRPr lang="en-US"/>
          </a:p>
        </p:txBody>
      </p:sp>
      <p:sp>
        <p:nvSpPr>
          <p:cNvPr id="6" name="TextBox 5">
            <a:extLst>
              <a:ext uri="{FF2B5EF4-FFF2-40B4-BE49-F238E27FC236}">
                <a16:creationId xmlns:a16="http://schemas.microsoft.com/office/drawing/2014/main" id="{FE84D524-B6E7-7682-47CA-E590BE1DF12F}"/>
              </a:ext>
            </a:extLst>
          </p:cNvPr>
          <p:cNvSpPr txBox="1"/>
          <p:nvPr/>
        </p:nvSpPr>
        <p:spPr>
          <a:xfrm>
            <a:off x="1216302" y="2953624"/>
            <a:ext cx="5441022" cy="2215991"/>
          </a:xfrm>
          <a:prstGeom prst="rect">
            <a:avLst/>
          </a:prstGeom>
          <a:noFill/>
        </p:spPr>
        <p:txBody>
          <a:bodyPr wrap="square" rtlCol="0">
            <a:spAutoFit/>
          </a:bodyPr>
          <a:lstStyle/>
          <a:p>
            <a:r>
              <a:rPr lang="en-US" sz="13800" dirty="0">
                <a:latin typeface="Source Sans Pro Black" panose="020B0803030403020204" pitchFamily="34" charset="0"/>
                <a:ea typeface="Source Sans Pro Black" panose="020B0803030403020204" pitchFamily="34" charset="0"/>
              </a:rPr>
              <a:t>Am I…</a:t>
            </a:r>
          </a:p>
        </p:txBody>
      </p:sp>
      <p:sp>
        <p:nvSpPr>
          <p:cNvPr id="7" name="TextBox 6">
            <a:extLst>
              <a:ext uri="{FF2B5EF4-FFF2-40B4-BE49-F238E27FC236}">
                <a16:creationId xmlns:a16="http://schemas.microsoft.com/office/drawing/2014/main" id="{017E42D7-8EBE-6DA1-4FF5-2CDC18DFE74A}"/>
              </a:ext>
            </a:extLst>
          </p:cNvPr>
          <p:cNvSpPr txBox="1"/>
          <p:nvPr/>
        </p:nvSpPr>
        <p:spPr>
          <a:xfrm>
            <a:off x="8052468" y="701276"/>
            <a:ext cx="3008445" cy="707886"/>
          </a:xfrm>
          <a:prstGeom prst="rect">
            <a:avLst/>
          </a:prstGeom>
          <a:noFill/>
        </p:spPr>
        <p:txBody>
          <a:bodyPr wrap="square" rtlCol="0">
            <a:spAutoFit/>
          </a:bodyPr>
          <a:lstStyle/>
          <a:p>
            <a:r>
              <a:rPr lang="en-US" sz="4000" dirty="0">
                <a:solidFill>
                  <a:srgbClr val="FF0000"/>
                </a:solidFill>
                <a:latin typeface="Nexa Rust Handmade-Trial Extd" pitchFamily="2" charset="0"/>
              </a:rPr>
              <a:t>Revealing?</a:t>
            </a:r>
          </a:p>
        </p:txBody>
      </p:sp>
      <p:cxnSp>
        <p:nvCxnSpPr>
          <p:cNvPr id="9" name="Straight Connector 8">
            <a:extLst>
              <a:ext uri="{FF2B5EF4-FFF2-40B4-BE49-F238E27FC236}">
                <a16:creationId xmlns:a16="http://schemas.microsoft.com/office/drawing/2014/main" id="{5446321F-F92C-C8C8-008F-55B5BDB5F8A2}"/>
              </a:ext>
            </a:extLst>
          </p:cNvPr>
          <p:cNvCxnSpPr/>
          <p:nvPr/>
        </p:nvCxnSpPr>
        <p:spPr>
          <a:xfrm>
            <a:off x="7996627" y="1447983"/>
            <a:ext cx="312012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E6E6F40-1480-83DA-7BAA-AF5971095E8C}"/>
              </a:ext>
            </a:extLst>
          </p:cNvPr>
          <p:cNvSpPr txBox="1"/>
          <p:nvPr/>
        </p:nvSpPr>
        <p:spPr>
          <a:xfrm>
            <a:off x="8160659" y="1514758"/>
            <a:ext cx="2792062" cy="707886"/>
          </a:xfrm>
          <a:prstGeom prst="rect">
            <a:avLst/>
          </a:prstGeom>
          <a:noFill/>
        </p:spPr>
        <p:txBody>
          <a:bodyPr wrap="square" rtlCol="0">
            <a:spAutoFit/>
          </a:bodyPr>
          <a:lstStyle/>
          <a:p>
            <a:r>
              <a:rPr lang="en-US" sz="4000" dirty="0">
                <a:solidFill>
                  <a:srgbClr val="00B0F0"/>
                </a:solidFill>
                <a:latin typeface="Nexa Rust Handmade-Trial Extd" pitchFamily="2" charset="0"/>
              </a:rPr>
              <a:t>Covering?</a:t>
            </a:r>
          </a:p>
        </p:txBody>
      </p:sp>
      <p:sp>
        <p:nvSpPr>
          <p:cNvPr id="11" name="TextBox 10">
            <a:extLst>
              <a:ext uri="{FF2B5EF4-FFF2-40B4-BE49-F238E27FC236}">
                <a16:creationId xmlns:a16="http://schemas.microsoft.com/office/drawing/2014/main" id="{845FAD2E-CA01-9AE5-C4BF-1B7AB1798498}"/>
              </a:ext>
            </a:extLst>
          </p:cNvPr>
          <p:cNvSpPr txBox="1"/>
          <p:nvPr/>
        </p:nvSpPr>
        <p:spPr>
          <a:xfrm>
            <a:off x="7734009" y="2566651"/>
            <a:ext cx="3932151" cy="707886"/>
          </a:xfrm>
          <a:prstGeom prst="rect">
            <a:avLst/>
          </a:prstGeom>
          <a:noFill/>
        </p:spPr>
        <p:txBody>
          <a:bodyPr wrap="square" rtlCol="0">
            <a:spAutoFit/>
          </a:bodyPr>
          <a:lstStyle/>
          <a:p>
            <a:r>
              <a:rPr lang="en-US" sz="4000" dirty="0">
                <a:solidFill>
                  <a:srgbClr val="FF0000"/>
                </a:solidFill>
                <a:latin typeface="Nexa Rust Handmade-Trial Extd" pitchFamily="2" charset="0"/>
              </a:rPr>
              <a:t>Accentuating?</a:t>
            </a:r>
          </a:p>
        </p:txBody>
      </p:sp>
      <p:cxnSp>
        <p:nvCxnSpPr>
          <p:cNvPr id="12" name="Straight Connector 11">
            <a:extLst>
              <a:ext uri="{FF2B5EF4-FFF2-40B4-BE49-F238E27FC236}">
                <a16:creationId xmlns:a16="http://schemas.microsoft.com/office/drawing/2014/main" id="{9415219C-B90C-0926-78F2-22E3184463A5}"/>
              </a:ext>
            </a:extLst>
          </p:cNvPr>
          <p:cNvCxnSpPr/>
          <p:nvPr/>
        </p:nvCxnSpPr>
        <p:spPr>
          <a:xfrm>
            <a:off x="8045785" y="3284519"/>
            <a:ext cx="312012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99629978-2335-F9CD-ED86-2E57DB891888}"/>
              </a:ext>
            </a:extLst>
          </p:cNvPr>
          <p:cNvSpPr txBox="1"/>
          <p:nvPr/>
        </p:nvSpPr>
        <p:spPr>
          <a:xfrm>
            <a:off x="8255188" y="3353734"/>
            <a:ext cx="2857209" cy="707886"/>
          </a:xfrm>
          <a:prstGeom prst="rect">
            <a:avLst/>
          </a:prstGeom>
          <a:noFill/>
        </p:spPr>
        <p:txBody>
          <a:bodyPr wrap="square" rtlCol="0">
            <a:spAutoFit/>
          </a:bodyPr>
          <a:lstStyle/>
          <a:p>
            <a:r>
              <a:rPr lang="en-US" sz="4000" dirty="0">
                <a:solidFill>
                  <a:srgbClr val="00B0F0"/>
                </a:solidFill>
                <a:latin typeface="Nexa Rust Handmade-Trial Extd" pitchFamily="2" charset="0"/>
              </a:rPr>
              <a:t>Minimize?</a:t>
            </a:r>
          </a:p>
        </p:txBody>
      </p:sp>
      <p:sp>
        <p:nvSpPr>
          <p:cNvPr id="15" name="TextBox 14">
            <a:extLst>
              <a:ext uri="{FF2B5EF4-FFF2-40B4-BE49-F238E27FC236}">
                <a16:creationId xmlns:a16="http://schemas.microsoft.com/office/drawing/2014/main" id="{651A294B-66C5-36CA-4E52-65E8B81DB8D7}"/>
              </a:ext>
            </a:extLst>
          </p:cNvPr>
          <p:cNvSpPr txBox="1"/>
          <p:nvPr/>
        </p:nvSpPr>
        <p:spPr>
          <a:xfrm>
            <a:off x="8039079" y="4427304"/>
            <a:ext cx="3932151" cy="707886"/>
          </a:xfrm>
          <a:prstGeom prst="rect">
            <a:avLst/>
          </a:prstGeom>
          <a:noFill/>
        </p:spPr>
        <p:txBody>
          <a:bodyPr wrap="square" rtlCol="0">
            <a:spAutoFit/>
          </a:bodyPr>
          <a:lstStyle/>
          <a:p>
            <a:r>
              <a:rPr lang="en-US" sz="4000" dirty="0">
                <a:solidFill>
                  <a:srgbClr val="FF0000"/>
                </a:solidFill>
                <a:latin typeface="Nexa Rust Handmade-Trial Extd" pitchFamily="2" charset="0"/>
              </a:rPr>
              <a:t>Encouraging?</a:t>
            </a:r>
          </a:p>
        </p:txBody>
      </p:sp>
      <p:cxnSp>
        <p:nvCxnSpPr>
          <p:cNvPr id="16" name="Straight Connector 15">
            <a:extLst>
              <a:ext uri="{FF2B5EF4-FFF2-40B4-BE49-F238E27FC236}">
                <a16:creationId xmlns:a16="http://schemas.microsoft.com/office/drawing/2014/main" id="{C8571B5A-DB8D-C139-5E30-B6FAE4846559}"/>
              </a:ext>
            </a:extLst>
          </p:cNvPr>
          <p:cNvCxnSpPr/>
          <p:nvPr/>
        </p:nvCxnSpPr>
        <p:spPr>
          <a:xfrm>
            <a:off x="8254302" y="5132749"/>
            <a:ext cx="312012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E3918B6-8618-7D86-301D-24C3FD1E7B31}"/>
              </a:ext>
            </a:extLst>
          </p:cNvPr>
          <p:cNvSpPr txBox="1"/>
          <p:nvPr/>
        </p:nvSpPr>
        <p:spPr>
          <a:xfrm>
            <a:off x="7848290" y="5108328"/>
            <a:ext cx="3932151" cy="707886"/>
          </a:xfrm>
          <a:prstGeom prst="rect">
            <a:avLst/>
          </a:prstGeom>
          <a:noFill/>
        </p:spPr>
        <p:txBody>
          <a:bodyPr wrap="square" rtlCol="0">
            <a:spAutoFit/>
          </a:bodyPr>
          <a:lstStyle/>
          <a:p>
            <a:r>
              <a:rPr lang="en-US" sz="4000" dirty="0">
                <a:solidFill>
                  <a:srgbClr val="00B0F0"/>
                </a:solidFill>
                <a:latin typeface="Nexa Rust Handmade-Trial Extd" pitchFamily="2" charset="0"/>
              </a:rPr>
              <a:t>Discouraging?</a:t>
            </a:r>
          </a:p>
        </p:txBody>
      </p:sp>
    </p:spTree>
    <p:extLst>
      <p:ext uri="{BB962C8B-B14F-4D97-AF65-F5344CB8AC3E}">
        <p14:creationId xmlns:p14="http://schemas.microsoft.com/office/powerpoint/2010/main" val="53146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p:bldP spid="7" grpId="0"/>
      <p:bldP spid="10" grpId="0"/>
      <p:bldP spid="11" grpId="0"/>
      <p:bldP spid="14" grpId="0"/>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6E6A1-118F-00E5-9C1A-A545753A4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E84D8-B6B1-2870-6F45-B30B9048F816}"/>
              </a:ext>
            </a:extLst>
          </p:cNvPr>
          <p:cNvSpPr>
            <a:spLocks noGrp="1"/>
          </p:cNvSpPr>
          <p:nvPr>
            <p:ph type="title"/>
          </p:nvPr>
        </p:nvSpPr>
        <p:spPr>
          <a:xfrm>
            <a:off x="1243641" y="447748"/>
            <a:ext cx="6094562" cy="1325563"/>
          </a:xfrm>
        </p:spPr>
        <p:txBody>
          <a:bodyPr>
            <a:normAutofit fontScale="90000"/>
          </a:bodyPr>
          <a:lstStyle/>
          <a:p>
            <a:r>
              <a:rPr lang="en-US" sz="6000" dirty="0">
                <a:latin typeface="Nexa Rust Sans-Trial Black 2" pitchFamily="2" charset="0"/>
              </a:rPr>
              <a:t>Spirituality</a:t>
            </a:r>
          </a:p>
        </p:txBody>
      </p:sp>
      <p:sp>
        <p:nvSpPr>
          <p:cNvPr id="4" name="TextBox 3">
            <a:extLst>
              <a:ext uri="{FF2B5EF4-FFF2-40B4-BE49-F238E27FC236}">
                <a16:creationId xmlns:a16="http://schemas.microsoft.com/office/drawing/2014/main" id="{2168FAE3-12F6-B760-CF71-E8169A520D0F}"/>
              </a:ext>
            </a:extLst>
          </p:cNvPr>
          <p:cNvSpPr txBox="1"/>
          <p:nvPr/>
        </p:nvSpPr>
        <p:spPr>
          <a:xfrm>
            <a:off x="1243641" y="12458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451C2AAB-C726-1855-1807-7907AB35A817}"/>
              </a:ext>
            </a:extLst>
          </p:cNvPr>
          <p:cNvSpPr/>
          <p:nvPr/>
        </p:nvSpPr>
        <p:spPr>
          <a:xfrm>
            <a:off x="2875" y="1450146"/>
            <a:ext cx="6306787" cy="392380"/>
          </a:xfrm>
          <a:prstGeom prst="rect">
            <a:avLst/>
          </a:prstGeom>
          <a:gradFill flip="none" rotWithShape="1">
            <a:gsLst>
              <a:gs pos="0">
                <a:srgbClr val="7030A0"/>
              </a:gs>
              <a:gs pos="100000">
                <a:srgbClr val="00B0F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F326B10-193E-ED50-5D91-B96AE98AF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E663EA16-C978-C89E-A184-6377FD50E8C5}"/>
              </a:ext>
            </a:extLst>
          </p:cNvPr>
          <p:cNvSpPr txBox="1"/>
          <p:nvPr/>
        </p:nvSpPr>
        <p:spPr>
          <a:xfrm>
            <a:off x="1243641" y="1875428"/>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1</a:t>
            </a:r>
            <a:r>
              <a:rPr lang="en-US" sz="3600" b="1" i="1" baseline="30000" dirty="0">
                <a:solidFill>
                  <a:srgbClr val="C00000"/>
                </a:solidFill>
                <a:latin typeface="Source Sans Pro" panose="020B0503030403020204" pitchFamily="34" charset="0"/>
                <a:ea typeface="Source Sans Pro" panose="020B0503030403020204" pitchFamily="34" charset="0"/>
              </a:rPr>
              <a:t>st</a:t>
            </a:r>
            <a:r>
              <a:rPr lang="en-US" sz="3600" b="1" i="1" dirty="0">
                <a:solidFill>
                  <a:srgbClr val="C00000"/>
                </a:solidFill>
                <a:latin typeface="Source Sans Pro" panose="020B0503030403020204" pitchFamily="34" charset="0"/>
                <a:ea typeface="Source Sans Pro" panose="020B0503030403020204" pitchFamily="34" charset="0"/>
              </a:rPr>
              <a:t> John 2:15-17</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737656B6-50F7-3B7E-9CC8-2A806D196EA7}"/>
              </a:ext>
            </a:extLst>
          </p:cNvPr>
          <p:cNvSpPr txBox="1"/>
          <p:nvPr/>
        </p:nvSpPr>
        <p:spPr>
          <a:xfrm>
            <a:off x="1243641" y="2397177"/>
            <a:ext cx="10948359" cy="3970318"/>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Do not love the world or the things in the world. If anyone loves the world, the love of the Father is not in him. For all that is in the world—the desires of the flesh and the desires of the eyes and pride of life—is not from the Father but is from the world. </a:t>
            </a:r>
            <a:r>
              <a:rPr lang="en-US" sz="3600" b="1" dirty="0">
                <a:latin typeface="Source Sans Pro" panose="020B0503030403020204" pitchFamily="34" charset="0"/>
                <a:ea typeface="Source Sans Pro" panose="020B0503030403020204" pitchFamily="34" charset="0"/>
              </a:rPr>
              <a:t>And the world is passing away along with its desires</a:t>
            </a:r>
            <a:r>
              <a:rPr lang="en-US" sz="3600" dirty="0">
                <a:latin typeface="Source Sans Pro" panose="020B0503030403020204" pitchFamily="34" charset="0"/>
                <a:ea typeface="Source Sans Pro" panose="020B0503030403020204" pitchFamily="34" charset="0"/>
              </a:rPr>
              <a:t>, but whoever does the will of God abides forever.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84831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BD1C8-3195-29F1-5CCA-E07D39523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0DF60-D308-C576-52CD-C029FCC4748E}"/>
              </a:ext>
            </a:extLst>
          </p:cNvPr>
          <p:cNvSpPr>
            <a:spLocks noGrp="1"/>
          </p:cNvSpPr>
          <p:nvPr>
            <p:ph type="title"/>
          </p:nvPr>
        </p:nvSpPr>
        <p:spPr>
          <a:xfrm>
            <a:off x="1243641" y="447748"/>
            <a:ext cx="6094562" cy="1325563"/>
          </a:xfrm>
        </p:spPr>
        <p:txBody>
          <a:bodyPr>
            <a:normAutofit fontScale="90000"/>
          </a:bodyPr>
          <a:lstStyle/>
          <a:p>
            <a:r>
              <a:rPr lang="en-US" sz="6000" dirty="0">
                <a:latin typeface="Nexa Rust Sans-Trial Black 2" pitchFamily="2" charset="0"/>
              </a:rPr>
              <a:t>Spirituality</a:t>
            </a:r>
          </a:p>
        </p:txBody>
      </p:sp>
      <p:sp>
        <p:nvSpPr>
          <p:cNvPr id="4" name="TextBox 3">
            <a:extLst>
              <a:ext uri="{FF2B5EF4-FFF2-40B4-BE49-F238E27FC236}">
                <a16:creationId xmlns:a16="http://schemas.microsoft.com/office/drawing/2014/main" id="{80ADF637-6562-E7DC-6DA2-AEEB5CA938D2}"/>
              </a:ext>
            </a:extLst>
          </p:cNvPr>
          <p:cNvSpPr txBox="1"/>
          <p:nvPr/>
        </p:nvSpPr>
        <p:spPr>
          <a:xfrm>
            <a:off x="1243641" y="12458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47CC4877-437A-0054-1D5A-72202668C5F8}"/>
              </a:ext>
            </a:extLst>
          </p:cNvPr>
          <p:cNvSpPr/>
          <p:nvPr/>
        </p:nvSpPr>
        <p:spPr>
          <a:xfrm>
            <a:off x="2875" y="1450146"/>
            <a:ext cx="6306787" cy="392380"/>
          </a:xfrm>
          <a:prstGeom prst="rect">
            <a:avLst/>
          </a:prstGeom>
          <a:gradFill flip="none" rotWithShape="1">
            <a:gsLst>
              <a:gs pos="0">
                <a:srgbClr val="7030A0"/>
              </a:gs>
              <a:gs pos="100000">
                <a:srgbClr val="00B0F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BE3CA4B-07C5-8D8C-5922-D56003680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318B8691-B33B-CDF9-0127-8050210F9C55}"/>
              </a:ext>
            </a:extLst>
          </p:cNvPr>
          <p:cNvSpPr txBox="1"/>
          <p:nvPr/>
        </p:nvSpPr>
        <p:spPr>
          <a:xfrm>
            <a:off x="1243641" y="1875428"/>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2</a:t>
            </a:r>
            <a:r>
              <a:rPr lang="en-US" sz="3600" b="1" i="1" baseline="30000" dirty="0">
                <a:solidFill>
                  <a:srgbClr val="C00000"/>
                </a:solidFill>
                <a:latin typeface="Source Sans Pro" panose="020B0503030403020204" pitchFamily="34" charset="0"/>
                <a:ea typeface="Source Sans Pro" panose="020B0503030403020204" pitchFamily="34" charset="0"/>
              </a:rPr>
              <a:t>nd</a:t>
            </a:r>
            <a:r>
              <a:rPr lang="en-US" sz="3600" b="1" i="1" dirty="0">
                <a:solidFill>
                  <a:srgbClr val="C00000"/>
                </a:solidFill>
                <a:latin typeface="Source Sans Pro" panose="020B0503030403020204" pitchFamily="34" charset="0"/>
                <a:ea typeface="Source Sans Pro" panose="020B0503030403020204" pitchFamily="34" charset="0"/>
              </a:rPr>
              <a:t> Corinthians 4:16, 18</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F2640AF4-FB09-EBA1-69D9-7B1D4A999A6C}"/>
              </a:ext>
            </a:extLst>
          </p:cNvPr>
          <p:cNvSpPr txBox="1"/>
          <p:nvPr/>
        </p:nvSpPr>
        <p:spPr>
          <a:xfrm>
            <a:off x="1243641" y="2397177"/>
            <a:ext cx="10948359"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Though our outer self is wasting away, our inner self is being renewed day by day…  as we look not to the things that are seen but to the things that are unseen. </a:t>
            </a:r>
            <a:r>
              <a:rPr lang="en-US" sz="3600" b="1" dirty="0">
                <a:latin typeface="Source Sans Pro" panose="020B0503030403020204" pitchFamily="34" charset="0"/>
                <a:ea typeface="Source Sans Pro" panose="020B0503030403020204" pitchFamily="34" charset="0"/>
              </a:rPr>
              <a:t>For the things that are seen are temporary</a:t>
            </a:r>
            <a:r>
              <a:rPr lang="en-US" sz="3600" dirty="0">
                <a:latin typeface="Source Sans Pro" panose="020B0503030403020204" pitchFamily="34" charset="0"/>
                <a:ea typeface="Source Sans Pro" panose="020B0503030403020204" pitchFamily="34" charset="0"/>
              </a:rPr>
              <a:t>, but the things that are unseen are eternal.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74665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86EF-C77B-E1CE-1C2F-C51CBED8C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3222A-6ED7-FC69-1FEB-0747D935A217}"/>
              </a:ext>
            </a:extLst>
          </p:cNvPr>
          <p:cNvSpPr>
            <a:spLocks noGrp="1"/>
          </p:cNvSpPr>
          <p:nvPr>
            <p:ph type="title"/>
          </p:nvPr>
        </p:nvSpPr>
        <p:spPr>
          <a:xfrm>
            <a:off x="1243641" y="447748"/>
            <a:ext cx="6094562" cy="1325563"/>
          </a:xfrm>
        </p:spPr>
        <p:txBody>
          <a:bodyPr>
            <a:normAutofit fontScale="90000"/>
          </a:bodyPr>
          <a:lstStyle/>
          <a:p>
            <a:r>
              <a:rPr lang="en-US" sz="6000" dirty="0">
                <a:latin typeface="Nexa Rust Sans-Trial Black 2" pitchFamily="2" charset="0"/>
              </a:rPr>
              <a:t>Spirituality</a:t>
            </a:r>
          </a:p>
        </p:txBody>
      </p:sp>
      <p:sp>
        <p:nvSpPr>
          <p:cNvPr id="4" name="TextBox 3">
            <a:extLst>
              <a:ext uri="{FF2B5EF4-FFF2-40B4-BE49-F238E27FC236}">
                <a16:creationId xmlns:a16="http://schemas.microsoft.com/office/drawing/2014/main" id="{BF309E9D-2CA9-BB9A-0376-4532F323DFEC}"/>
              </a:ext>
            </a:extLst>
          </p:cNvPr>
          <p:cNvSpPr txBox="1"/>
          <p:nvPr/>
        </p:nvSpPr>
        <p:spPr>
          <a:xfrm>
            <a:off x="1243641" y="12458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16AB5C83-A5AE-4D08-0E15-601CC6982503}"/>
              </a:ext>
            </a:extLst>
          </p:cNvPr>
          <p:cNvSpPr/>
          <p:nvPr/>
        </p:nvSpPr>
        <p:spPr>
          <a:xfrm>
            <a:off x="2875" y="1450146"/>
            <a:ext cx="6306787" cy="392380"/>
          </a:xfrm>
          <a:prstGeom prst="rect">
            <a:avLst/>
          </a:prstGeom>
          <a:gradFill flip="none" rotWithShape="1">
            <a:gsLst>
              <a:gs pos="0">
                <a:srgbClr val="7030A0"/>
              </a:gs>
              <a:gs pos="100000">
                <a:srgbClr val="00B0F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7108F1E-E31E-7B48-8B70-3BCBD219D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D2ED5735-4799-E9E8-032E-D1845470ABB2}"/>
              </a:ext>
            </a:extLst>
          </p:cNvPr>
          <p:cNvSpPr txBox="1"/>
          <p:nvPr/>
        </p:nvSpPr>
        <p:spPr>
          <a:xfrm>
            <a:off x="1243641" y="1875428"/>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1</a:t>
            </a:r>
            <a:r>
              <a:rPr lang="en-US" sz="3600" b="1" i="1" baseline="30000" dirty="0">
                <a:solidFill>
                  <a:srgbClr val="C00000"/>
                </a:solidFill>
                <a:latin typeface="Source Sans Pro" panose="020B0503030403020204" pitchFamily="34" charset="0"/>
                <a:ea typeface="Source Sans Pro" panose="020B0503030403020204" pitchFamily="34" charset="0"/>
              </a:rPr>
              <a:t>st</a:t>
            </a:r>
            <a:r>
              <a:rPr lang="en-US" sz="3600" b="1" i="1" dirty="0">
                <a:solidFill>
                  <a:srgbClr val="C00000"/>
                </a:solidFill>
                <a:latin typeface="Source Sans Pro" panose="020B0503030403020204" pitchFamily="34" charset="0"/>
                <a:ea typeface="Source Sans Pro" panose="020B0503030403020204" pitchFamily="34" charset="0"/>
              </a:rPr>
              <a:t> Timothy 6:11-12</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069EB469-3A60-C5B5-DFB3-6670B7322C8A}"/>
              </a:ext>
            </a:extLst>
          </p:cNvPr>
          <p:cNvSpPr txBox="1"/>
          <p:nvPr/>
        </p:nvSpPr>
        <p:spPr>
          <a:xfrm>
            <a:off x="1243641" y="2397177"/>
            <a:ext cx="10948359" cy="3416320"/>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For the love of money is a root of all kinds of evils. It is through this craving that some have wandered away from the faith and pierced themselves with many pangs. But as for you, O man of God, flee these things. Pursue righteousness, godliness, faith, love, steadfastness, gentleness.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97525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5A7FB-17BD-D611-83CD-D45FCDE2A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3EB4FA-3BA4-8DFD-E25C-9931E52E870E}"/>
              </a:ext>
            </a:extLst>
          </p:cNvPr>
          <p:cNvSpPr>
            <a:spLocks noGrp="1"/>
          </p:cNvSpPr>
          <p:nvPr>
            <p:ph type="title"/>
          </p:nvPr>
        </p:nvSpPr>
        <p:spPr>
          <a:xfrm>
            <a:off x="1240766" y="1082942"/>
            <a:ext cx="6094562" cy="1325563"/>
          </a:xfrm>
        </p:spPr>
        <p:txBody>
          <a:bodyPr>
            <a:normAutofit fontScale="90000"/>
          </a:bodyPr>
          <a:lstStyle/>
          <a:p>
            <a:r>
              <a:rPr lang="en-US" sz="6000" dirty="0">
                <a:latin typeface="Nexa Rust Sans-Trial Black 2" pitchFamily="2" charset="0"/>
              </a:rPr>
              <a:t>Spirituality</a:t>
            </a:r>
          </a:p>
        </p:txBody>
      </p:sp>
      <p:sp>
        <p:nvSpPr>
          <p:cNvPr id="4" name="TextBox 3">
            <a:extLst>
              <a:ext uri="{FF2B5EF4-FFF2-40B4-BE49-F238E27FC236}">
                <a16:creationId xmlns:a16="http://schemas.microsoft.com/office/drawing/2014/main" id="{29110CDF-58AB-6733-4904-E74057953D18}"/>
              </a:ext>
            </a:extLst>
          </p:cNvPr>
          <p:cNvSpPr txBox="1"/>
          <p:nvPr/>
        </p:nvSpPr>
        <p:spPr>
          <a:xfrm>
            <a:off x="1240766" y="759776"/>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4334E598-C957-7C88-99ED-80ACB027153A}"/>
              </a:ext>
            </a:extLst>
          </p:cNvPr>
          <p:cNvSpPr/>
          <p:nvPr/>
        </p:nvSpPr>
        <p:spPr>
          <a:xfrm>
            <a:off x="0" y="2085340"/>
            <a:ext cx="6306787" cy="392380"/>
          </a:xfrm>
          <a:prstGeom prst="rect">
            <a:avLst/>
          </a:prstGeom>
          <a:gradFill flip="none" rotWithShape="1">
            <a:gsLst>
              <a:gs pos="0">
                <a:srgbClr val="7030A0"/>
              </a:gs>
              <a:gs pos="100000">
                <a:srgbClr val="00B0F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CB4853E-3206-6304-FB0F-1430C8B73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7" name="TextBox 6">
            <a:extLst>
              <a:ext uri="{FF2B5EF4-FFF2-40B4-BE49-F238E27FC236}">
                <a16:creationId xmlns:a16="http://schemas.microsoft.com/office/drawing/2014/main" id="{A52E2EA2-B11E-342F-60EE-B5EEB388982E}"/>
              </a:ext>
            </a:extLst>
          </p:cNvPr>
          <p:cNvSpPr txBox="1"/>
          <p:nvPr/>
        </p:nvSpPr>
        <p:spPr>
          <a:xfrm>
            <a:off x="8250239" y="1085066"/>
            <a:ext cx="3530202" cy="1323439"/>
          </a:xfrm>
          <a:prstGeom prst="rect">
            <a:avLst/>
          </a:prstGeom>
          <a:noFill/>
        </p:spPr>
        <p:txBody>
          <a:bodyPr wrap="square" rtlCol="0">
            <a:spAutoFit/>
          </a:bodyPr>
          <a:lstStyle/>
          <a:p>
            <a:r>
              <a:rPr lang="en-US" sz="8000" dirty="0">
                <a:latin typeface="Source Sans Pro Black" panose="020B0803030403020204" pitchFamily="34" charset="0"/>
                <a:ea typeface="Source Sans Pro Black" panose="020B0803030403020204" pitchFamily="34" charset="0"/>
              </a:rPr>
              <a:t>Do I…</a:t>
            </a:r>
          </a:p>
        </p:txBody>
      </p:sp>
      <p:sp>
        <p:nvSpPr>
          <p:cNvPr id="8" name="TextBox 7">
            <a:extLst>
              <a:ext uri="{FF2B5EF4-FFF2-40B4-BE49-F238E27FC236}">
                <a16:creationId xmlns:a16="http://schemas.microsoft.com/office/drawing/2014/main" id="{BB0B4F39-833B-299A-797D-E8870D8C09DA}"/>
              </a:ext>
            </a:extLst>
          </p:cNvPr>
          <p:cNvSpPr txBox="1"/>
          <p:nvPr/>
        </p:nvSpPr>
        <p:spPr>
          <a:xfrm>
            <a:off x="446728" y="3087738"/>
            <a:ext cx="3762304" cy="2554545"/>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Find myself content with what I have, knowing that these things are temporary and vain?</a:t>
            </a:r>
          </a:p>
        </p:txBody>
      </p:sp>
      <p:sp>
        <p:nvSpPr>
          <p:cNvPr id="9" name="TextBox 8">
            <a:extLst>
              <a:ext uri="{FF2B5EF4-FFF2-40B4-BE49-F238E27FC236}">
                <a16:creationId xmlns:a16="http://schemas.microsoft.com/office/drawing/2014/main" id="{36DBAD2F-E153-E415-7D70-AB06DBB64477}"/>
              </a:ext>
            </a:extLst>
          </p:cNvPr>
          <p:cNvSpPr txBox="1"/>
          <p:nvPr/>
        </p:nvSpPr>
        <p:spPr>
          <a:xfrm>
            <a:off x="4568531" y="3062289"/>
            <a:ext cx="3144538" cy="2554545"/>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Feel my self worth is tied to my appearance and how people perceive me?</a:t>
            </a:r>
          </a:p>
        </p:txBody>
      </p:sp>
      <p:sp>
        <p:nvSpPr>
          <p:cNvPr id="10" name="TextBox 9">
            <a:extLst>
              <a:ext uri="{FF2B5EF4-FFF2-40B4-BE49-F238E27FC236}">
                <a16:creationId xmlns:a16="http://schemas.microsoft.com/office/drawing/2014/main" id="{9882DED1-930F-5A84-0CA7-E443043A8FD4}"/>
              </a:ext>
            </a:extLst>
          </p:cNvPr>
          <p:cNvSpPr txBox="1"/>
          <p:nvPr/>
        </p:nvSpPr>
        <p:spPr>
          <a:xfrm>
            <a:off x="8336650" y="3062288"/>
            <a:ext cx="3144538" cy="2554545"/>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Spend too much money on my appearance that could be better used elsewhere?</a:t>
            </a:r>
          </a:p>
        </p:txBody>
      </p:sp>
    </p:spTree>
    <p:extLst>
      <p:ext uri="{BB962C8B-B14F-4D97-AF65-F5344CB8AC3E}">
        <p14:creationId xmlns:p14="http://schemas.microsoft.com/office/powerpoint/2010/main" val="143674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DDF32-7E48-6B93-6F81-0117564AD12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7EA4263E-5A79-A794-CDA1-C44BD6323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12" name="TextBox 11">
            <a:extLst>
              <a:ext uri="{FF2B5EF4-FFF2-40B4-BE49-F238E27FC236}">
                <a16:creationId xmlns:a16="http://schemas.microsoft.com/office/drawing/2014/main" id="{8032C0D5-FE1A-2B6A-2D17-9DC34FA05180}"/>
              </a:ext>
            </a:extLst>
          </p:cNvPr>
          <p:cNvSpPr txBox="1"/>
          <p:nvPr/>
        </p:nvSpPr>
        <p:spPr>
          <a:xfrm>
            <a:off x="739897" y="253829"/>
            <a:ext cx="10595870" cy="6124754"/>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The wearing costly array is directly opposite to the being adorned with good works. </a:t>
            </a:r>
            <a:r>
              <a:rPr lang="en-US" sz="2800" dirty="0">
                <a:latin typeface="Times New Roman" panose="02020603050405020304" pitchFamily="18" charset="0"/>
                <a:cs typeface="Times New Roman" panose="02020603050405020304" pitchFamily="18" charset="0"/>
              </a:rPr>
              <a:t>Nothing can be more evident than this; for the more you lay out on your own apparel, the less you have left to clothe the naked, to feed the hungry, to lodge the strangers, to relieve those that are sick and in prison, and to lessen the numberless afflictions to which we are exposed in this vale of tears. And here is no room for the evasion used before: "I may be as humble in cloth of gold, as in sackcloth." If you could be as humble when you choose costly as when you choose plain apparel, (which I flatly deny,) yet you could not be as beneficent, -- as plenteous in good works. Every shilling which you save from your own apparel, you may expend in clothing the naked, and relieving the various necessities of the poor, whom ye "have always with you." Therefore, every shilling which you needlessly spend on your apparel is, in effect, stolen from God and the poor!</a:t>
            </a:r>
          </a:p>
        </p:txBody>
      </p:sp>
    </p:spTree>
    <p:extLst>
      <p:ext uri="{BB962C8B-B14F-4D97-AF65-F5344CB8AC3E}">
        <p14:creationId xmlns:p14="http://schemas.microsoft.com/office/powerpoint/2010/main" val="25075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4840-A47A-1740-BAD7-A9D3954F087D}"/>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A89660BC-1742-5BC1-1E2B-77428CBEA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12" name="TextBox 11">
            <a:extLst>
              <a:ext uri="{FF2B5EF4-FFF2-40B4-BE49-F238E27FC236}">
                <a16:creationId xmlns:a16="http://schemas.microsoft.com/office/drawing/2014/main" id="{3F490F4A-18B1-0B3B-29C3-499AC016EFDF}"/>
              </a:ext>
            </a:extLst>
          </p:cNvPr>
          <p:cNvSpPr txBox="1"/>
          <p:nvPr/>
        </p:nvSpPr>
        <p:spPr>
          <a:xfrm>
            <a:off x="5065427" y="275616"/>
            <a:ext cx="7049952" cy="6124754"/>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And how many precious opportunities of</a:t>
            </a:r>
          </a:p>
          <a:p>
            <a:r>
              <a:rPr lang="en-US" sz="2800" dirty="0">
                <a:latin typeface="Times New Roman" panose="02020603050405020304" pitchFamily="18" charset="0"/>
                <a:cs typeface="Times New Roman" panose="02020603050405020304" pitchFamily="18" charset="0"/>
              </a:rPr>
              <a:t>doing good have you defrauded yourself of! How often have you disabled yourself from doing good by purchasing what you did not want! For what end did you buy these ornaments? To please God? No; but to please your own fancy, or to gain the admiration and applause of those that were no wiser than yourself. How much good might you have done with that money! And what an irreparable loss have you sustained by not doing it, if it be true that the day is at hand when "every man shall receive his own reward, according to his own </a:t>
            </a:r>
            <a:r>
              <a:rPr lang="en-US" sz="2800" dirty="0" err="1">
                <a:latin typeface="Times New Roman" panose="02020603050405020304" pitchFamily="18" charset="0"/>
                <a:cs typeface="Times New Roman" panose="02020603050405020304" pitchFamily="18" charset="0"/>
              </a:rPr>
              <a:t>labour</a:t>
            </a:r>
            <a:r>
              <a:rPr lang="en-US" sz="2800" dirty="0">
                <a:latin typeface="Times New Roman" panose="02020603050405020304" pitchFamily="18" charset="0"/>
                <a:cs typeface="Times New Roman" panose="02020603050405020304" pitchFamily="18" charset="0"/>
              </a:rPr>
              <a:t>!"</a:t>
            </a:r>
          </a:p>
        </p:txBody>
      </p:sp>
      <p:pic>
        <p:nvPicPr>
          <p:cNvPr id="3" name="Picture 2">
            <a:extLst>
              <a:ext uri="{FF2B5EF4-FFF2-40B4-BE49-F238E27FC236}">
                <a16:creationId xmlns:a16="http://schemas.microsoft.com/office/drawing/2014/main" id="{FAE580B0-68C4-7856-D8A7-453D6CE4F92C}"/>
              </a:ext>
            </a:extLst>
          </p:cNvPr>
          <p:cNvPicPr>
            <a:picLocks noChangeAspect="1"/>
          </p:cNvPicPr>
          <p:nvPr/>
        </p:nvPicPr>
        <p:blipFill>
          <a:blip r:embed="rId3">
            <a:extLst>
              <a:ext uri="{28A0092B-C50C-407E-A947-70E740481C1C}">
                <a14:useLocalDpi xmlns:a14="http://schemas.microsoft.com/office/drawing/2010/main" val="0"/>
              </a:ext>
            </a:extLst>
          </a:blip>
          <a:srcRect l="31688" r="28153"/>
          <a:stretch/>
        </p:blipFill>
        <p:spPr>
          <a:xfrm>
            <a:off x="0" y="275616"/>
            <a:ext cx="4846320" cy="6300635"/>
          </a:xfrm>
          <a:prstGeom prst="rect">
            <a:avLst/>
          </a:prstGeom>
        </p:spPr>
      </p:pic>
    </p:spTree>
    <p:extLst>
      <p:ext uri="{BB962C8B-B14F-4D97-AF65-F5344CB8AC3E}">
        <p14:creationId xmlns:p14="http://schemas.microsoft.com/office/powerpoint/2010/main" val="173254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83E4-4FAB-9521-7032-FA101A77CC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25A68-907E-0D58-1481-0C68E842D9E0}"/>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Humility</a:t>
            </a:r>
          </a:p>
        </p:txBody>
      </p:sp>
      <p:sp>
        <p:nvSpPr>
          <p:cNvPr id="4" name="TextBox 3">
            <a:extLst>
              <a:ext uri="{FF2B5EF4-FFF2-40B4-BE49-F238E27FC236}">
                <a16:creationId xmlns:a16="http://schemas.microsoft.com/office/drawing/2014/main" id="{25DB808D-5231-12BA-E0E6-0FACAFC4BE42}"/>
              </a:ext>
            </a:extLst>
          </p:cNvPr>
          <p:cNvSpPr txBox="1"/>
          <p:nvPr/>
        </p:nvSpPr>
        <p:spPr>
          <a:xfrm>
            <a:off x="1240766" y="59225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23693368-0EB8-662C-6EED-F78DD0CA1F75}"/>
              </a:ext>
            </a:extLst>
          </p:cNvPr>
          <p:cNvSpPr/>
          <p:nvPr/>
        </p:nvSpPr>
        <p:spPr>
          <a:xfrm>
            <a:off x="0" y="1917816"/>
            <a:ext cx="6306787" cy="392380"/>
          </a:xfrm>
          <a:prstGeom prst="rect">
            <a:avLst/>
          </a:prstGeom>
          <a:gradFill flip="none" rotWithShape="1">
            <a:gsLst>
              <a:gs pos="0">
                <a:srgbClr val="FFFF0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B31749A-A587-CDE2-6A88-ED743AECC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9E095BC2-321C-0CCC-570C-2474D1CF3009}"/>
              </a:ext>
            </a:extLst>
          </p:cNvPr>
          <p:cNvSpPr txBox="1"/>
          <p:nvPr/>
        </p:nvSpPr>
        <p:spPr>
          <a:xfrm>
            <a:off x="1240766" y="2461761"/>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Matthew 6:5</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CE5F4777-8927-818B-AB12-8EC54029F348}"/>
              </a:ext>
            </a:extLst>
          </p:cNvPr>
          <p:cNvSpPr txBox="1"/>
          <p:nvPr/>
        </p:nvSpPr>
        <p:spPr>
          <a:xfrm>
            <a:off x="1240766" y="2983510"/>
            <a:ext cx="10948359"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 “And when you pray, you must not be like the hypocrites. For they love to stand and pray in the synagogues and at the street corners, that they may be seen by others. Truly, I say to you, they have received their reward.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27176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8A7D-3821-9090-5C4C-FAA68B551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F0FDB-E684-D8AB-D248-2A5761EA6EF9}"/>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Humility</a:t>
            </a:r>
          </a:p>
        </p:txBody>
      </p:sp>
      <p:sp>
        <p:nvSpPr>
          <p:cNvPr id="4" name="TextBox 3">
            <a:extLst>
              <a:ext uri="{FF2B5EF4-FFF2-40B4-BE49-F238E27FC236}">
                <a16:creationId xmlns:a16="http://schemas.microsoft.com/office/drawing/2014/main" id="{2E2CB264-7364-1FE6-729D-B91FD82838B1}"/>
              </a:ext>
            </a:extLst>
          </p:cNvPr>
          <p:cNvSpPr txBox="1"/>
          <p:nvPr/>
        </p:nvSpPr>
        <p:spPr>
          <a:xfrm>
            <a:off x="1240766" y="59225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1F1909A3-C08E-2B31-4B82-4813ABCE4797}"/>
              </a:ext>
            </a:extLst>
          </p:cNvPr>
          <p:cNvSpPr/>
          <p:nvPr/>
        </p:nvSpPr>
        <p:spPr>
          <a:xfrm>
            <a:off x="0" y="1917816"/>
            <a:ext cx="6306787" cy="392380"/>
          </a:xfrm>
          <a:prstGeom prst="rect">
            <a:avLst/>
          </a:prstGeom>
          <a:gradFill flip="none" rotWithShape="1">
            <a:gsLst>
              <a:gs pos="0">
                <a:srgbClr val="FFFF0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FEE48F5-DC5C-613A-FDF2-EFDA804A61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16E58654-E022-C9B3-892B-6B84F10AF295}"/>
              </a:ext>
            </a:extLst>
          </p:cNvPr>
          <p:cNvSpPr txBox="1"/>
          <p:nvPr/>
        </p:nvSpPr>
        <p:spPr>
          <a:xfrm>
            <a:off x="1240766" y="2461761"/>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1</a:t>
            </a:r>
            <a:r>
              <a:rPr lang="en-US" sz="3600" b="1" i="1" baseline="30000" dirty="0">
                <a:solidFill>
                  <a:srgbClr val="C00000"/>
                </a:solidFill>
                <a:latin typeface="Source Sans Pro" panose="020B0503030403020204" pitchFamily="34" charset="0"/>
                <a:ea typeface="Source Sans Pro" panose="020B0503030403020204" pitchFamily="34" charset="0"/>
              </a:rPr>
              <a:t>st</a:t>
            </a:r>
            <a:r>
              <a:rPr lang="en-US" sz="3600" b="1" i="1" dirty="0">
                <a:solidFill>
                  <a:srgbClr val="C00000"/>
                </a:solidFill>
                <a:latin typeface="Source Sans Pro" panose="020B0503030403020204" pitchFamily="34" charset="0"/>
                <a:ea typeface="Source Sans Pro" panose="020B0503030403020204" pitchFamily="34" charset="0"/>
              </a:rPr>
              <a:t> Peter 3:3-4</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7566E16F-33B8-BC88-A187-4F074896E186}"/>
              </a:ext>
            </a:extLst>
          </p:cNvPr>
          <p:cNvSpPr txBox="1"/>
          <p:nvPr/>
        </p:nvSpPr>
        <p:spPr>
          <a:xfrm>
            <a:off x="1240766" y="2983510"/>
            <a:ext cx="10948359" cy="3416320"/>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Do not let your adorning be external—the braiding of hair and the putting on of gold jewelry, or the clothing you wear— but </a:t>
            </a:r>
            <a:r>
              <a:rPr lang="en-US" sz="3600" b="1" dirty="0">
                <a:latin typeface="Source Sans Pro" panose="020B0503030403020204" pitchFamily="34" charset="0"/>
                <a:ea typeface="Source Sans Pro" panose="020B0503030403020204" pitchFamily="34" charset="0"/>
              </a:rPr>
              <a:t>let your adorning be the hidden person of the heart</a:t>
            </a:r>
            <a:r>
              <a:rPr lang="en-US" sz="3600" dirty="0">
                <a:latin typeface="Source Sans Pro" panose="020B0503030403020204" pitchFamily="34" charset="0"/>
                <a:ea typeface="Source Sans Pro" panose="020B0503030403020204" pitchFamily="34" charset="0"/>
              </a:rPr>
              <a:t> with the imperishable beauty of a gentle and quiet spirit, which in God's sight is very precious.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44732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44978-77B7-A81B-91DB-46325C997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0A544-DF90-DCAD-DC7A-65C0260C1D7A}"/>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Humility</a:t>
            </a:r>
          </a:p>
        </p:txBody>
      </p:sp>
      <p:sp>
        <p:nvSpPr>
          <p:cNvPr id="4" name="TextBox 3">
            <a:extLst>
              <a:ext uri="{FF2B5EF4-FFF2-40B4-BE49-F238E27FC236}">
                <a16:creationId xmlns:a16="http://schemas.microsoft.com/office/drawing/2014/main" id="{1375011F-7CD7-7C3B-5090-31346EA035EB}"/>
              </a:ext>
            </a:extLst>
          </p:cNvPr>
          <p:cNvSpPr txBox="1"/>
          <p:nvPr/>
        </p:nvSpPr>
        <p:spPr>
          <a:xfrm>
            <a:off x="1240766" y="59225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3CD6F658-153C-29F9-0CB8-AD32B62C40A9}"/>
              </a:ext>
            </a:extLst>
          </p:cNvPr>
          <p:cNvSpPr/>
          <p:nvPr/>
        </p:nvSpPr>
        <p:spPr>
          <a:xfrm>
            <a:off x="0" y="1917816"/>
            <a:ext cx="6306787" cy="392380"/>
          </a:xfrm>
          <a:prstGeom prst="rect">
            <a:avLst/>
          </a:prstGeom>
          <a:gradFill flip="none" rotWithShape="1">
            <a:gsLst>
              <a:gs pos="0">
                <a:srgbClr val="FFFF0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D6F68E2-BF33-7300-DF35-06E28E782B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3" name="TextBox 2">
            <a:extLst>
              <a:ext uri="{FF2B5EF4-FFF2-40B4-BE49-F238E27FC236}">
                <a16:creationId xmlns:a16="http://schemas.microsoft.com/office/drawing/2014/main" id="{26451366-B8B8-D9C7-EF71-C66DFA459B69}"/>
              </a:ext>
            </a:extLst>
          </p:cNvPr>
          <p:cNvSpPr txBox="1"/>
          <p:nvPr/>
        </p:nvSpPr>
        <p:spPr>
          <a:xfrm>
            <a:off x="1240766" y="2461761"/>
            <a:ext cx="6094562" cy="646331"/>
          </a:xfrm>
          <a:prstGeom prst="rect">
            <a:avLst/>
          </a:prstGeom>
          <a:noFill/>
        </p:spPr>
        <p:txBody>
          <a:bodyPr wrap="square">
            <a:spAutoFit/>
          </a:bodyPr>
          <a:lstStyle/>
          <a:p>
            <a:r>
              <a:rPr lang="en-US" sz="3600" b="1" i="1" dirty="0">
                <a:solidFill>
                  <a:srgbClr val="C00000"/>
                </a:solidFill>
                <a:latin typeface="Source Sans Pro" panose="020B0503030403020204" pitchFamily="34" charset="0"/>
                <a:ea typeface="Source Sans Pro" panose="020B0503030403020204" pitchFamily="34" charset="0"/>
              </a:rPr>
              <a:t>Matthew 23:12</a:t>
            </a:r>
            <a:endParaRPr lang="en-US" sz="3600" b="1" dirty="0">
              <a:solidFill>
                <a:srgbClr val="C00000"/>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1ED79E01-6761-DF3A-E6CF-392EFF7D2F65}"/>
              </a:ext>
            </a:extLst>
          </p:cNvPr>
          <p:cNvSpPr txBox="1"/>
          <p:nvPr/>
        </p:nvSpPr>
        <p:spPr>
          <a:xfrm>
            <a:off x="1240766" y="2983510"/>
            <a:ext cx="10948359" cy="1200329"/>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Whoever exalts himself will be humbled, and whoever humbles himself will be exalted. </a:t>
            </a:r>
            <a:endParaRPr lang="en-US" sz="36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52224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742A528-B5BC-48B8-92DE-9C2B44451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8BD0C2F-2FEC-38AE-91D0-130ADE9BA988}"/>
              </a:ext>
            </a:extLst>
          </p:cNvPr>
          <p:cNvPicPr>
            <a:picLocks noChangeAspect="1"/>
          </p:cNvPicPr>
          <p:nvPr/>
        </p:nvPicPr>
        <p:blipFill>
          <a:blip r:embed="rId2"/>
          <a:srcRect r="-1" b="6926"/>
          <a:stretch/>
        </p:blipFill>
        <p:spPr>
          <a:xfrm>
            <a:off x="1366347" y="433410"/>
            <a:ext cx="9459306" cy="5854700"/>
          </a:xfrm>
          <a:custGeom>
            <a:avLst/>
            <a:gdLst/>
            <a:ahLst/>
            <a:cxnLst/>
            <a:rect l="l" t="t" r="r" b="b"/>
            <a:pathLst>
              <a:path w="8500451" h="5783926">
                <a:moveTo>
                  <a:pt x="4814568" y="604"/>
                </a:moveTo>
                <a:cubicBezTo>
                  <a:pt x="5041344" y="3294"/>
                  <a:pt x="5267019" y="14348"/>
                  <a:pt x="5493575" y="21000"/>
                </a:cubicBezTo>
                <a:cubicBezTo>
                  <a:pt x="5987120" y="36130"/>
                  <a:pt x="6483273" y="35607"/>
                  <a:pt x="6977859" y="46564"/>
                </a:cubicBezTo>
                <a:cubicBezTo>
                  <a:pt x="7286195" y="53346"/>
                  <a:pt x="7590877" y="77867"/>
                  <a:pt x="7880953" y="154038"/>
                </a:cubicBezTo>
                <a:cubicBezTo>
                  <a:pt x="7921646" y="164993"/>
                  <a:pt x="7967557" y="167081"/>
                  <a:pt x="7998861" y="193166"/>
                </a:cubicBezTo>
                <a:cubicBezTo>
                  <a:pt x="8033815" y="222382"/>
                  <a:pt x="8019729" y="265163"/>
                  <a:pt x="7968600" y="273511"/>
                </a:cubicBezTo>
                <a:cubicBezTo>
                  <a:pt x="7903386" y="284466"/>
                  <a:pt x="7836607" y="287597"/>
                  <a:pt x="7764609" y="294901"/>
                </a:cubicBezTo>
                <a:cubicBezTo>
                  <a:pt x="7792260" y="335073"/>
                  <a:pt x="7859040" y="304814"/>
                  <a:pt x="7876257" y="354899"/>
                </a:cubicBezTo>
                <a:cubicBezTo>
                  <a:pt x="7799043" y="389332"/>
                  <a:pt x="7705656" y="366898"/>
                  <a:pt x="7631049" y="400810"/>
                </a:cubicBezTo>
                <a:cubicBezTo>
                  <a:pt x="7633137" y="424287"/>
                  <a:pt x="7649831" y="426374"/>
                  <a:pt x="7663396" y="432635"/>
                </a:cubicBezTo>
                <a:cubicBezTo>
                  <a:pt x="7676961" y="438373"/>
                  <a:pt x="7710871" y="430026"/>
                  <a:pt x="7696264" y="462894"/>
                </a:cubicBezTo>
                <a:cubicBezTo>
                  <a:pt x="7541315" y="482719"/>
                  <a:pt x="7393147" y="550021"/>
                  <a:pt x="7229849" y="540630"/>
                </a:cubicBezTo>
                <a:cubicBezTo>
                  <a:pt x="7431755" y="558890"/>
                  <a:pt x="7602355" y="633496"/>
                  <a:pt x="7780782" y="683059"/>
                </a:cubicBezTo>
                <a:cubicBezTo>
                  <a:pt x="7773479" y="741491"/>
                  <a:pt x="7701483" y="718014"/>
                  <a:pt x="7680613" y="759751"/>
                </a:cubicBezTo>
                <a:cubicBezTo>
                  <a:pt x="7794869" y="788967"/>
                  <a:pt x="7904429" y="823401"/>
                  <a:pt x="7998861" y="880789"/>
                </a:cubicBezTo>
                <a:cubicBezTo>
                  <a:pt x="8083901" y="932439"/>
                  <a:pt x="8164765" y="989306"/>
                  <a:pt x="8257111" y="1031566"/>
                </a:cubicBezTo>
                <a:cubicBezTo>
                  <a:pt x="8354150" y="1075912"/>
                  <a:pt x="8413103" y="1132779"/>
                  <a:pt x="8402148" y="1229819"/>
                </a:cubicBezTo>
                <a:cubicBezTo>
                  <a:pt x="8397452" y="1269468"/>
                  <a:pt x="8409973" y="1302859"/>
                  <a:pt x="8453275" y="1318510"/>
                </a:cubicBezTo>
                <a:cubicBezTo>
                  <a:pt x="8507013" y="1337814"/>
                  <a:pt x="8501275" y="1367029"/>
                  <a:pt x="8499187" y="1411897"/>
                </a:cubicBezTo>
                <a:cubicBezTo>
                  <a:pt x="8496056" y="1465634"/>
                  <a:pt x="8468406" y="1486504"/>
                  <a:pt x="8419885" y="1504764"/>
                </a:cubicBezTo>
                <a:cubicBezTo>
                  <a:pt x="8350497" y="1530327"/>
                  <a:pt x="8349975" y="1569978"/>
                  <a:pt x="8368237" y="1617454"/>
                </a:cubicBezTo>
                <a:cubicBezTo>
                  <a:pt x="8378149" y="1643540"/>
                  <a:pt x="8393278" y="1664409"/>
                  <a:pt x="8415713" y="1683712"/>
                </a:cubicBezTo>
                <a:cubicBezTo>
                  <a:pt x="8493448" y="1751014"/>
                  <a:pt x="8492927" y="1752056"/>
                  <a:pt x="8416755" y="1831880"/>
                </a:cubicBezTo>
                <a:cubicBezTo>
                  <a:pt x="8396408" y="1853269"/>
                  <a:pt x="8374496" y="1867356"/>
                  <a:pt x="8383888" y="1901790"/>
                </a:cubicBezTo>
                <a:cubicBezTo>
                  <a:pt x="8415713" y="2016046"/>
                  <a:pt x="8411538" y="2016046"/>
                  <a:pt x="8283717" y="2053609"/>
                </a:cubicBezTo>
                <a:cubicBezTo>
                  <a:pt x="8254501" y="2062479"/>
                  <a:pt x="8215373" y="2054653"/>
                  <a:pt x="8198678" y="2087521"/>
                </a:cubicBezTo>
                <a:cubicBezTo>
                  <a:pt x="8209113" y="2111521"/>
                  <a:pt x="8184591" y="2690625"/>
                  <a:pt x="8207547" y="2700017"/>
                </a:cubicBezTo>
                <a:cubicBezTo>
                  <a:pt x="8387017" y="2773578"/>
                  <a:pt x="8409451" y="2860184"/>
                  <a:pt x="8269632" y="2996352"/>
                </a:cubicBezTo>
                <a:cubicBezTo>
                  <a:pt x="8175722" y="3087653"/>
                  <a:pt x="8186677" y="3236864"/>
                  <a:pt x="8225807" y="3330251"/>
                </a:cubicBezTo>
                <a:cubicBezTo>
                  <a:pt x="8373452" y="3371467"/>
                  <a:pt x="8341107" y="3481027"/>
                  <a:pt x="8370845" y="3577023"/>
                </a:cubicBezTo>
                <a:cubicBezTo>
                  <a:pt x="8392757" y="3649020"/>
                  <a:pt x="8306673" y="3639107"/>
                  <a:pt x="8310847" y="3671976"/>
                </a:cubicBezTo>
                <a:cubicBezTo>
                  <a:pt x="8365105" y="3711626"/>
                  <a:pt x="8437624" y="3724148"/>
                  <a:pt x="8479884" y="3778406"/>
                </a:cubicBezTo>
                <a:cubicBezTo>
                  <a:pt x="8403713" y="3818056"/>
                  <a:pt x="8365105" y="3873880"/>
                  <a:pt x="8322845" y="3929703"/>
                </a:cubicBezTo>
                <a:cubicBezTo>
                  <a:pt x="8254501" y="4020482"/>
                  <a:pt x="8161635" y="4097174"/>
                  <a:pt x="8063031" y="4166563"/>
                </a:cubicBezTo>
                <a:cubicBezTo>
                  <a:pt x="8012947" y="4649674"/>
                  <a:pt x="7851215" y="5156783"/>
                  <a:pt x="7833475" y="5181825"/>
                </a:cubicBezTo>
                <a:cubicBezTo>
                  <a:pt x="7760436" y="5174520"/>
                  <a:pt x="7618528" y="5466682"/>
                  <a:pt x="7495403" y="5493812"/>
                </a:cubicBezTo>
                <a:cubicBezTo>
                  <a:pt x="7366017" y="5523550"/>
                  <a:pt x="5441925" y="5797973"/>
                  <a:pt x="5148199" y="5783364"/>
                </a:cubicBezTo>
                <a:cubicBezTo>
                  <a:pt x="3551743" y="5705628"/>
                  <a:pt x="3505310" y="5598155"/>
                  <a:pt x="3505310" y="5598155"/>
                </a:cubicBezTo>
                <a:cubicBezTo>
                  <a:pt x="3505310" y="5598155"/>
                  <a:pt x="3596089" y="5571548"/>
                  <a:pt x="3675390" y="5541287"/>
                </a:cubicBezTo>
                <a:cubicBezTo>
                  <a:pt x="3627392" y="5542853"/>
                  <a:pt x="3579395" y="5543896"/>
                  <a:pt x="3531919" y="5542331"/>
                </a:cubicBezTo>
                <a:cubicBezTo>
                  <a:pt x="3164108" y="5531375"/>
                  <a:pt x="3500093" y="5511028"/>
                  <a:pt x="3138022" y="5469291"/>
                </a:cubicBezTo>
                <a:cubicBezTo>
                  <a:pt x="2527092" y="5398860"/>
                  <a:pt x="2618913" y="5380598"/>
                  <a:pt x="2058068" y="5181825"/>
                </a:cubicBezTo>
                <a:cubicBezTo>
                  <a:pt x="2008504" y="5164086"/>
                  <a:pt x="1660519" y="5056613"/>
                  <a:pt x="1447659" y="5044613"/>
                </a:cubicBezTo>
                <a:cubicBezTo>
                  <a:pt x="1391313" y="5041483"/>
                  <a:pt x="1329751" y="5042527"/>
                  <a:pt x="1281230" y="4977311"/>
                </a:cubicBezTo>
                <a:cubicBezTo>
                  <a:pt x="1429920" y="4979399"/>
                  <a:pt x="1557741" y="4979399"/>
                  <a:pt x="1696518" y="4945487"/>
                </a:cubicBezTo>
                <a:cubicBezTo>
                  <a:pt x="1622434" y="4898532"/>
                  <a:pt x="1537394" y="4938705"/>
                  <a:pt x="1478440" y="4905836"/>
                </a:cubicBezTo>
                <a:cubicBezTo>
                  <a:pt x="1423138" y="4875577"/>
                  <a:pt x="1375140" y="4871404"/>
                  <a:pt x="1318795" y="4919401"/>
                </a:cubicBezTo>
                <a:cubicBezTo>
                  <a:pt x="1289578" y="4944443"/>
                  <a:pt x="1237928" y="4939747"/>
                  <a:pt x="1208190" y="4925140"/>
                </a:cubicBezTo>
                <a:cubicBezTo>
                  <a:pt x="1049066" y="4846360"/>
                  <a:pt x="1052718" y="4847404"/>
                  <a:pt x="875857" y="4867751"/>
                </a:cubicBezTo>
                <a:cubicBezTo>
                  <a:pt x="763166" y="4880272"/>
                  <a:pt x="648388" y="4902706"/>
                  <a:pt x="545088" y="4889141"/>
                </a:cubicBezTo>
                <a:cubicBezTo>
                  <a:pt x="532045" y="4859403"/>
                  <a:pt x="543522" y="4845839"/>
                  <a:pt x="558131" y="4841666"/>
                </a:cubicBezTo>
                <a:cubicBezTo>
                  <a:pt x="796034" y="4776973"/>
                  <a:pt x="840379" y="4702889"/>
                  <a:pt x="1081413" y="4662717"/>
                </a:cubicBezTo>
                <a:cubicBezTo>
                  <a:pt x="1099151" y="4617327"/>
                  <a:pt x="1011503" y="4609500"/>
                  <a:pt x="1052718" y="4564633"/>
                </a:cubicBezTo>
                <a:cubicBezTo>
                  <a:pt x="1127846" y="4529678"/>
                  <a:pt x="1216016" y="4570894"/>
                  <a:pt x="1290622" y="4525505"/>
                </a:cubicBezTo>
                <a:cubicBezTo>
                  <a:pt x="1277579" y="4493158"/>
                  <a:pt x="1214972" y="4516636"/>
                  <a:pt x="1217581" y="4482202"/>
                </a:cubicBezTo>
                <a:cubicBezTo>
                  <a:pt x="1220712" y="4442552"/>
                  <a:pt x="1264536" y="4448813"/>
                  <a:pt x="1294796" y="4451421"/>
                </a:cubicBezTo>
                <a:cubicBezTo>
                  <a:pt x="1441398" y="4464985"/>
                  <a:pt x="1568696" y="4390902"/>
                  <a:pt x="1709040" y="4365860"/>
                </a:cubicBezTo>
                <a:cubicBezTo>
                  <a:pt x="1559306" y="4303253"/>
                  <a:pt x="686474" y="4353338"/>
                  <a:pt x="530479" y="4334034"/>
                </a:cubicBezTo>
                <a:cubicBezTo>
                  <a:pt x="367182" y="4314210"/>
                  <a:pt x="107367" y="4261516"/>
                  <a:pt x="174146" y="4244821"/>
                </a:cubicBezTo>
                <a:cubicBezTo>
                  <a:pt x="249796" y="4225518"/>
                  <a:pt x="519524" y="3996484"/>
                  <a:pt x="596216" y="3986050"/>
                </a:cubicBezTo>
                <a:cubicBezTo>
                  <a:pt x="685430" y="3974050"/>
                  <a:pt x="703169" y="3957876"/>
                  <a:pt x="820554" y="3875967"/>
                </a:cubicBezTo>
                <a:cubicBezTo>
                  <a:pt x="897769" y="3822230"/>
                  <a:pt x="576391" y="3939094"/>
                  <a:pt x="451179" y="3901009"/>
                </a:cubicBezTo>
                <a:cubicBezTo>
                  <a:pt x="405268" y="3886923"/>
                  <a:pt x="729255" y="3738233"/>
                  <a:pt x="729255" y="3711105"/>
                </a:cubicBezTo>
                <a:cubicBezTo>
                  <a:pt x="729255" y="3682409"/>
                  <a:pt x="700038" y="3676150"/>
                  <a:pt x="672387" y="3676150"/>
                </a:cubicBezTo>
                <a:cubicBezTo>
                  <a:pt x="610824" y="3676150"/>
                  <a:pt x="629606" y="3651106"/>
                  <a:pt x="568043" y="3652673"/>
                </a:cubicBezTo>
                <a:cubicBezTo>
                  <a:pt x="748558" y="3580154"/>
                  <a:pt x="860205" y="3599458"/>
                  <a:pt x="1038632" y="3533198"/>
                </a:cubicBezTo>
                <a:cubicBezTo>
                  <a:pt x="1125760" y="3500852"/>
                  <a:pt x="817425" y="3393378"/>
                  <a:pt x="907160" y="3365206"/>
                </a:cubicBezTo>
                <a:cubicBezTo>
                  <a:pt x="941071" y="3354249"/>
                  <a:pt x="986461" y="3365727"/>
                  <a:pt x="1009938" y="3327120"/>
                </a:cubicBezTo>
                <a:cubicBezTo>
                  <a:pt x="972897" y="3296340"/>
                  <a:pt x="923855" y="3309904"/>
                  <a:pt x="886812" y="3322425"/>
                </a:cubicBezTo>
                <a:cubicBezTo>
                  <a:pt x="792381" y="3354772"/>
                  <a:pt x="799165" y="3346946"/>
                  <a:pt x="789773" y="3322947"/>
                </a:cubicBezTo>
                <a:cubicBezTo>
                  <a:pt x="758993" y="3241037"/>
                  <a:pt x="682822" y="3267123"/>
                  <a:pt x="615520" y="3280688"/>
                </a:cubicBezTo>
                <a:cubicBezTo>
                  <a:pt x="412050" y="3321382"/>
                  <a:pt x="205972" y="3309904"/>
                  <a:pt x="3023" y="3351641"/>
                </a:cubicBezTo>
                <a:cubicBezTo>
                  <a:pt x="-18888" y="3356337"/>
                  <a:pt x="83890" y="3262949"/>
                  <a:pt x="132409" y="3251993"/>
                </a:cubicBezTo>
                <a:cubicBezTo>
                  <a:pt x="185103" y="3240516"/>
                  <a:pt x="249796" y="3248863"/>
                  <a:pt x="287360" y="3195127"/>
                </a:cubicBezTo>
                <a:cubicBezTo>
                  <a:pt x="220579" y="3181561"/>
                  <a:pt x="144410" y="3207647"/>
                  <a:pt x="78150" y="3164866"/>
                </a:cubicBezTo>
                <a:cubicBezTo>
                  <a:pt x="225276" y="3105913"/>
                  <a:pt x="371878" y="3107999"/>
                  <a:pt x="498655" y="3069914"/>
                </a:cubicBezTo>
                <a:cubicBezTo>
                  <a:pt x="510133" y="2999483"/>
                  <a:pt x="426658" y="3025046"/>
                  <a:pt x="396399" y="2984874"/>
                </a:cubicBezTo>
                <a:cubicBezTo>
                  <a:pt x="1351140" y="2916007"/>
                  <a:pt x="817946" y="2712537"/>
                  <a:pt x="658822" y="2601411"/>
                </a:cubicBezTo>
                <a:cubicBezTo>
                  <a:pt x="605607" y="2564370"/>
                  <a:pt x="1164888" y="2388551"/>
                  <a:pt x="1183148" y="2383856"/>
                </a:cubicBezTo>
                <a:cubicBezTo>
                  <a:pt x="1229581" y="2372900"/>
                  <a:pt x="1413747" y="2380725"/>
                  <a:pt x="1451311" y="2366639"/>
                </a:cubicBezTo>
                <a:cubicBezTo>
                  <a:pt x="1499309" y="2348901"/>
                  <a:pt x="1340706" y="2318120"/>
                  <a:pt x="1376184" y="2296729"/>
                </a:cubicBezTo>
                <a:cubicBezTo>
                  <a:pt x="1625043" y="2145953"/>
                  <a:pt x="1642780" y="1919006"/>
                  <a:pt x="1572870" y="1902834"/>
                </a:cubicBezTo>
                <a:cubicBezTo>
                  <a:pt x="1500353" y="1886138"/>
                  <a:pt x="1429399" y="1899181"/>
                  <a:pt x="1362097" y="1926311"/>
                </a:cubicBezTo>
                <a:cubicBezTo>
                  <a:pt x="1252536" y="1970656"/>
                  <a:pt x="493960" y="1907528"/>
                  <a:pt x="281620" y="1943006"/>
                </a:cubicBezTo>
                <a:cubicBezTo>
                  <a:pt x="249274" y="1948223"/>
                  <a:pt x="205451" y="1971700"/>
                  <a:pt x="174669" y="1927876"/>
                </a:cubicBezTo>
                <a:cubicBezTo>
                  <a:pt x="393269" y="1785969"/>
                  <a:pt x="673952" y="1826663"/>
                  <a:pt x="918115" y="1730145"/>
                </a:cubicBezTo>
                <a:cubicBezTo>
                  <a:pt x="822119" y="1663886"/>
                  <a:pt x="724558" y="1667017"/>
                  <a:pt x="624389" y="1676929"/>
                </a:cubicBezTo>
                <a:cubicBezTo>
                  <a:pt x="598304" y="1679538"/>
                  <a:pt x="562826" y="1683190"/>
                  <a:pt x="556565" y="1655539"/>
                </a:cubicBezTo>
                <a:cubicBezTo>
                  <a:pt x="548739" y="1620584"/>
                  <a:pt x="590999" y="1614323"/>
                  <a:pt x="618650" y="1600237"/>
                </a:cubicBezTo>
                <a:cubicBezTo>
                  <a:pt x="660909" y="1578325"/>
                  <a:pt x="723515" y="1604410"/>
                  <a:pt x="775165" y="1544413"/>
                </a:cubicBezTo>
                <a:cubicBezTo>
                  <a:pt x="618650" y="1558500"/>
                  <a:pt x="486656" y="1583021"/>
                  <a:pt x="348401" y="1624758"/>
                </a:cubicBezTo>
                <a:cubicBezTo>
                  <a:pt x="360400" y="1587717"/>
                  <a:pt x="402137" y="1570499"/>
                  <a:pt x="378660" y="1539719"/>
                </a:cubicBezTo>
                <a:cubicBezTo>
                  <a:pt x="360922" y="1516763"/>
                  <a:pt x="310316" y="1505806"/>
                  <a:pt x="336402" y="1463025"/>
                </a:cubicBezTo>
                <a:cubicBezTo>
                  <a:pt x="409963" y="1417636"/>
                  <a:pt x="514307" y="1429636"/>
                  <a:pt x="576913" y="1364421"/>
                </a:cubicBezTo>
                <a:cubicBezTo>
                  <a:pt x="665605" y="1271556"/>
                  <a:pt x="803338" y="1239731"/>
                  <a:pt x="911856" y="1171908"/>
                </a:cubicBezTo>
                <a:cubicBezTo>
                  <a:pt x="947853" y="1149995"/>
                  <a:pt x="1184192" y="1073303"/>
                  <a:pt x="1247841" y="1048782"/>
                </a:cubicBezTo>
                <a:cubicBezTo>
                  <a:pt x="1336532" y="1014349"/>
                  <a:pt x="1437746" y="1002349"/>
                  <a:pt x="1524872" y="939221"/>
                </a:cubicBezTo>
                <a:cubicBezTo>
                  <a:pt x="1439310" y="926178"/>
                  <a:pt x="1369923" y="985133"/>
                  <a:pt x="1267145" y="956439"/>
                </a:cubicBezTo>
                <a:cubicBezTo>
                  <a:pt x="1429920" y="895398"/>
                  <a:pt x="1579131" y="867746"/>
                  <a:pt x="1697039" y="783749"/>
                </a:cubicBezTo>
                <a:cubicBezTo>
                  <a:pt x="1711648" y="773315"/>
                  <a:pt x="1740342" y="776446"/>
                  <a:pt x="1762255" y="772794"/>
                </a:cubicBezTo>
                <a:cubicBezTo>
                  <a:pt x="1992852" y="735752"/>
                  <a:pt x="2224495" y="704449"/>
                  <a:pt x="2452486" y="650712"/>
                </a:cubicBezTo>
                <a:cubicBezTo>
                  <a:pt x="2504136" y="638191"/>
                  <a:pt x="2595436" y="635061"/>
                  <a:pt x="2586045" y="590193"/>
                </a:cubicBezTo>
                <a:cubicBezTo>
                  <a:pt x="2571959" y="522891"/>
                  <a:pt x="2486919" y="570889"/>
                  <a:pt x="2432138" y="577150"/>
                </a:cubicBezTo>
                <a:cubicBezTo>
                  <a:pt x="2262059" y="597497"/>
                  <a:pt x="2091979" y="632974"/>
                  <a:pt x="1919291" y="613149"/>
                </a:cubicBezTo>
                <a:cubicBezTo>
                  <a:pt x="2035633" y="588107"/>
                  <a:pt x="2151455" y="562542"/>
                  <a:pt x="2267799" y="537499"/>
                </a:cubicBezTo>
                <a:cubicBezTo>
                  <a:pt x="2134238" y="546368"/>
                  <a:pt x="2017896" y="487936"/>
                  <a:pt x="1887988" y="514022"/>
                </a:cubicBezTo>
                <a:cubicBezTo>
                  <a:pt x="1846250" y="522370"/>
                  <a:pt x="1802427" y="495762"/>
                  <a:pt x="1798252" y="454546"/>
                </a:cubicBezTo>
                <a:cubicBezTo>
                  <a:pt x="1793557" y="421678"/>
                  <a:pt x="1832686" y="407071"/>
                  <a:pt x="1862424" y="396636"/>
                </a:cubicBezTo>
                <a:cubicBezTo>
                  <a:pt x="1938595" y="370028"/>
                  <a:pt x="1999113" y="291250"/>
                  <a:pt x="2096675" y="332987"/>
                </a:cubicBezTo>
                <a:cubicBezTo>
                  <a:pt x="2158237" y="267250"/>
                  <a:pt x="2256320" y="256816"/>
                  <a:pt x="2335621" y="239600"/>
                </a:cubicBezTo>
                <a:cubicBezTo>
                  <a:pt x="2588654" y="185341"/>
                  <a:pt x="2845338" y="143081"/>
                  <a:pt x="3102023" y="107082"/>
                </a:cubicBezTo>
                <a:cubicBezTo>
                  <a:pt x="3270538" y="83605"/>
                  <a:pt x="3444270" y="93518"/>
                  <a:pt x="3611219" y="63780"/>
                </a:cubicBezTo>
                <a:cubicBezTo>
                  <a:pt x="3937814" y="5869"/>
                  <a:pt x="4262322" y="7436"/>
                  <a:pt x="4587352" y="1175"/>
                </a:cubicBezTo>
                <a:cubicBezTo>
                  <a:pt x="4663262" y="-260"/>
                  <a:pt x="4738976" y="-293"/>
                  <a:pt x="4814568" y="604"/>
                </a:cubicBezTo>
                <a:close/>
              </a:path>
            </a:pathLst>
          </a:custGeom>
        </p:spPr>
      </p:pic>
    </p:spTree>
    <p:extLst>
      <p:ext uri="{BB962C8B-B14F-4D97-AF65-F5344CB8AC3E}">
        <p14:creationId xmlns:p14="http://schemas.microsoft.com/office/powerpoint/2010/main" val="423233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4586D-299A-2326-6A33-C27EDDD8CA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F636A-EC9C-FD49-30EA-724B754201CD}"/>
              </a:ext>
            </a:extLst>
          </p:cNvPr>
          <p:cNvSpPr>
            <a:spLocks noGrp="1"/>
          </p:cNvSpPr>
          <p:nvPr>
            <p:ph type="title"/>
          </p:nvPr>
        </p:nvSpPr>
        <p:spPr>
          <a:xfrm>
            <a:off x="1240766" y="915418"/>
            <a:ext cx="5208917" cy="1325563"/>
          </a:xfrm>
        </p:spPr>
        <p:txBody>
          <a:bodyPr>
            <a:normAutofit/>
          </a:bodyPr>
          <a:lstStyle/>
          <a:p>
            <a:r>
              <a:rPr lang="en-US" sz="6000" dirty="0">
                <a:latin typeface="Nexa Rust Sans-Trial Black 2" pitchFamily="2" charset="0"/>
              </a:rPr>
              <a:t>Humility</a:t>
            </a:r>
          </a:p>
        </p:txBody>
      </p:sp>
      <p:sp>
        <p:nvSpPr>
          <p:cNvPr id="4" name="TextBox 3">
            <a:extLst>
              <a:ext uri="{FF2B5EF4-FFF2-40B4-BE49-F238E27FC236}">
                <a16:creationId xmlns:a16="http://schemas.microsoft.com/office/drawing/2014/main" id="{47C8A70E-A51E-7347-3601-C3333C9FCDD1}"/>
              </a:ext>
            </a:extLst>
          </p:cNvPr>
          <p:cNvSpPr txBox="1"/>
          <p:nvPr/>
        </p:nvSpPr>
        <p:spPr>
          <a:xfrm>
            <a:off x="1240766" y="592252"/>
            <a:ext cx="5208917" cy="646331"/>
          </a:xfrm>
          <a:prstGeom prst="rect">
            <a:avLst/>
          </a:prstGeom>
          <a:noFill/>
        </p:spPr>
        <p:txBody>
          <a:bodyPr wrap="square" rtlCol="0">
            <a:spAutoFit/>
          </a:bodyPr>
          <a:lstStyle/>
          <a:p>
            <a:r>
              <a:rPr lang="en-US" sz="3600" i="1" dirty="0">
                <a:latin typeface="Nexa Rust Handmade-Trial Extd" pitchFamily="2" charset="0"/>
              </a:rPr>
              <a:t>Clothes That Profess</a:t>
            </a:r>
            <a:endParaRPr lang="en-US" i="1" dirty="0">
              <a:latin typeface="Nexa Rust Handmade-Trial Extd" pitchFamily="2" charset="0"/>
            </a:endParaRPr>
          </a:p>
        </p:txBody>
      </p:sp>
      <p:sp>
        <p:nvSpPr>
          <p:cNvPr id="5" name="Rectangle 4">
            <a:extLst>
              <a:ext uri="{FF2B5EF4-FFF2-40B4-BE49-F238E27FC236}">
                <a16:creationId xmlns:a16="http://schemas.microsoft.com/office/drawing/2014/main" id="{188A60CB-6D4F-F190-C6D3-AFD435150491}"/>
              </a:ext>
            </a:extLst>
          </p:cNvPr>
          <p:cNvSpPr/>
          <p:nvPr/>
        </p:nvSpPr>
        <p:spPr>
          <a:xfrm>
            <a:off x="0" y="1917816"/>
            <a:ext cx="6306787" cy="392380"/>
          </a:xfrm>
          <a:prstGeom prst="rect">
            <a:avLst/>
          </a:prstGeom>
          <a:gradFill flip="none" rotWithShape="1">
            <a:gsLst>
              <a:gs pos="0">
                <a:srgbClr val="FFFF0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B9CCEE4-9114-C981-43E4-53F9CD560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7" name="TextBox 6">
            <a:extLst>
              <a:ext uri="{FF2B5EF4-FFF2-40B4-BE49-F238E27FC236}">
                <a16:creationId xmlns:a16="http://schemas.microsoft.com/office/drawing/2014/main" id="{0C5CDA0F-6200-AB44-D963-DF4D5B34AA72}"/>
              </a:ext>
            </a:extLst>
          </p:cNvPr>
          <p:cNvSpPr txBox="1"/>
          <p:nvPr/>
        </p:nvSpPr>
        <p:spPr>
          <a:xfrm>
            <a:off x="8250239" y="1085066"/>
            <a:ext cx="3530202" cy="1323439"/>
          </a:xfrm>
          <a:prstGeom prst="rect">
            <a:avLst/>
          </a:prstGeom>
          <a:noFill/>
        </p:spPr>
        <p:txBody>
          <a:bodyPr wrap="square" rtlCol="0">
            <a:spAutoFit/>
          </a:bodyPr>
          <a:lstStyle/>
          <a:p>
            <a:r>
              <a:rPr lang="en-US" sz="8000" dirty="0">
                <a:latin typeface="Source Sans Pro Black" panose="020B0803030403020204" pitchFamily="34" charset="0"/>
                <a:ea typeface="Source Sans Pro Black" panose="020B0803030403020204" pitchFamily="34" charset="0"/>
              </a:rPr>
              <a:t>Am I…</a:t>
            </a:r>
          </a:p>
        </p:txBody>
      </p:sp>
      <p:sp>
        <p:nvSpPr>
          <p:cNvPr id="8" name="TextBox 7">
            <a:extLst>
              <a:ext uri="{FF2B5EF4-FFF2-40B4-BE49-F238E27FC236}">
                <a16:creationId xmlns:a16="http://schemas.microsoft.com/office/drawing/2014/main" id="{89489F7A-2BF2-D85E-65D6-C7B253B5098E}"/>
              </a:ext>
            </a:extLst>
          </p:cNvPr>
          <p:cNvSpPr txBox="1"/>
          <p:nvPr/>
        </p:nvSpPr>
        <p:spPr>
          <a:xfrm>
            <a:off x="446728" y="3087738"/>
            <a:ext cx="2729241" cy="2062103"/>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Seeking the attention of others through how I look?</a:t>
            </a:r>
          </a:p>
        </p:txBody>
      </p:sp>
      <p:sp>
        <p:nvSpPr>
          <p:cNvPr id="9" name="TextBox 8">
            <a:extLst>
              <a:ext uri="{FF2B5EF4-FFF2-40B4-BE49-F238E27FC236}">
                <a16:creationId xmlns:a16="http://schemas.microsoft.com/office/drawing/2014/main" id="{E7D8E652-896E-E2CF-D4E9-4FCA27DE4C80}"/>
              </a:ext>
            </a:extLst>
          </p:cNvPr>
          <p:cNvSpPr txBox="1"/>
          <p:nvPr/>
        </p:nvSpPr>
        <p:spPr>
          <a:xfrm>
            <a:off x="3845224" y="3087737"/>
            <a:ext cx="3393194" cy="2554545"/>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Undermining the importance of character through the elevation of my clothes?</a:t>
            </a:r>
          </a:p>
        </p:txBody>
      </p:sp>
      <p:sp>
        <p:nvSpPr>
          <p:cNvPr id="10" name="TextBox 9">
            <a:extLst>
              <a:ext uri="{FF2B5EF4-FFF2-40B4-BE49-F238E27FC236}">
                <a16:creationId xmlns:a16="http://schemas.microsoft.com/office/drawing/2014/main" id="{2133D98D-B36C-6420-826E-A29554078DEC}"/>
              </a:ext>
            </a:extLst>
          </p:cNvPr>
          <p:cNvSpPr txBox="1"/>
          <p:nvPr/>
        </p:nvSpPr>
        <p:spPr>
          <a:xfrm>
            <a:off x="8250239" y="3087737"/>
            <a:ext cx="2729241" cy="2554545"/>
          </a:xfrm>
          <a:prstGeom prst="rect">
            <a:avLst/>
          </a:prstGeom>
          <a:noFill/>
        </p:spPr>
        <p:txBody>
          <a:bodyPr wrap="square" rtlCol="0">
            <a:spAutoFit/>
          </a:bodyPr>
          <a:lstStyle/>
          <a:p>
            <a:r>
              <a:rPr lang="en-US" sz="3200" dirty="0">
                <a:latin typeface="Source Sans Pro" panose="020B0503030403020204" pitchFamily="34" charset="0"/>
                <a:ea typeface="Source Sans Pro" panose="020B0503030403020204" pitchFamily="34" charset="0"/>
              </a:rPr>
              <a:t>Willing to lower myself so God can raise me in due time?</a:t>
            </a:r>
          </a:p>
        </p:txBody>
      </p:sp>
    </p:spTree>
    <p:extLst>
      <p:ext uri="{BB962C8B-B14F-4D97-AF65-F5344CB8AC3E}">
        <p14:creationId xmlns:p14="http://schemas.microsoft.com/office/powerpoint/2010/main" val="174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E39B243-8520-1981-160B-B25AF7CAFFEF}"/>
              </a:ext>
            </a:extLst>
          </p:cNvPr>
          <p:cNvPicPr>
            <a:picLocks noChangeAspect="1"/>
          </p:cNvPicPr>
          <p:nvPr/>
        </p:nvPicPr>
        <p:blipFill>
          <a:blip r:embed="rId2"/>
          <a:srcRect l="15008" r="20726"/>
          <a:stretch/>
        </p:blipFill>
        <p:spPr>
          <a:xfrm>
            <a:off x="7878507" y="2386584"/>
            <a:ext cx="4310445" cy="4471416"/>
          </a:xfrm>
          <a:prstGeom prst="rect">
            <a:avLst/>
          </a:prstGeom>
        </p:spPr>
      </p:pic>
      <p:pic>
        <p:nvPicPr>
          <p:cNvPr id="5" name="Picture 4">
            <a:extLst>
              <a:ext uri="{FF2B5EF4-FFF2-40B4-BE49-F238E27FC236}">
                <a16:creationId xmlns:a16="http://schemas.microsoft.com/office/drawing/2014/main" id="{272478D8-710E-774A-EFF5-DED552736D0E}"/>
              </a:ext>
            </a:extLst>
          </p:cNvPr>
          <p:cNvPicPr>
            <a:picLocks noChangeAspect="1"/>
          </p:cNvPicPr>
          <p:nvPr/>
        </p:nvPicPr>
        <p:blipFill>
          <a:blip r:embed="rId3"/>
          <a:srcRect l="30296" r="27750"/>
          <a:stretch/>
        </p:blipFill>
        <p:spPr>
          <a:xfrm>
            <a:off x="0" y="0"/>
            <a:ext cx="4471417" cy="6858000"/>
          </a:xfrm>
          <a:prstGeom prst="rect">
            <a:avLst/>
          </a:prstGeom>
        </p:spPr>
      </p:pic>
      <p:pic>
        <p:nvPicPr>
          <p:cNvPr id="7" name="Picture 6">
            <a:extLst>
              <a:ext uri="{FF2B5EF4-FFF2-40B4-BE49-F238E27FC236}">
                <a16:creationId xmlns:a16="http://schemas.microsoft.com/office/drawing/2014/main" id="{EFC2DB31-3894-ADE3-632B-D01668D1ACF8}"/>
              </a:ext>
            </a:extLst>
          </p:cNvPr>
          <p:cNvPicPr>
            <a:picLocks noChangeAspect="1"/>
          </p:cNvPicPr>
          <p:nvPr/>
        </p:nvPicPr>
        <p:blipFill>
          <a:blip r:embed="rId4">
            <a:extLst>
              <a:ext uri="{28A0092B-C50C-407E-A947-70E740481C1C}">
                <a14:useLocalDpi xmlns:a14="http://schemas.microsoft.com/office/drawing/2010/main" val="0"/>
              </a:ext>
            </a:extLst>
          </a:blip>
          <a:srcRect l="24696" r="36903"/>
          <a:stretch/>
        </p:blipFill>
        <p:spPr>
          <a:xfrm>
            <a:off x="4471417" y="0"/>
            <a:ext cx="3950208" cy="6858000"/>
          </a:xfrm>
          <a:prstGeom prst="rect">
            <a:avLst/>
          </a:prstGeom>
        </p:spPr>
      </p:pic>
      <p:sp>
        <p:nvSpPr>
          <p:cNvPr id="8" name="TextBox 7">
            <a:extLst>
              <a:ext uri="{FF2B5EF4-FFF2-40B4-BE49-F238E27FC236}">
                <a16:creationId xmlns:a16="http://schemas.microsoft.com/office/drawing/2014/main" id="{BA2F7E94-8EE8-EB99-833E-0E7F1A2E817C}"/>
              </a:ext>
            </a:extLst>
          </p:cNvPr>
          <p:cNvSpPr txBox="1"/>
          <p:nvPr/>
        </p:nvSpPr>
        <p:spPr>
          <a:xfrm>
            <a:off x="8867377" y="1370921"/>
            <a:ext cx="2875823" cy="1015663"/>
          </a:xfrm>
          <a:prstGeom prst="rect">
            <a:avLst/>
          </a:prstGeom>
          <a:noFill/>
        </p:spPr>
        <p:txBody>
          <a:bodyPr wrap="square" rtlCol="0">
            <a:spAutoFit/>
          </a:bodyPr>
          <a:lstStyle/>
          <a:p>
            <a:pPr algn="ctr"/>
            <a:r>
              <a:rPr lang="en-US" sz="6000" dirty="0">
                <a:latin typeface="Nexa Rust Slab-Trial Black 3" pitchFamily="2" charset="0"/>
              </a:rPr>
              <a:t>Me?</a:t>
            </a:r>
          </a:p>
        </p:txBody>
      </p:sp>
    </p:spTree>
    <p:extLst>
      <p:ext uri="{BB962C8B-B14F-4D97-AF65-F5344CB8AC3E}">
        <p14:creationId xmlns:p14="http://schemas.microsoft.com/office/powerpoint/2010/main" val="394313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27BE2-52CA-A2ED-B52C-FDEBC7533807}"/>
            </a:ext>
          </a:extLst>
        </p:cNvPr>
        <p:cNvGrpSpPr/>
        <p:nvPr/>
      </p:nvGrpSpPr>
      <p:grpSpPr>
        <a:xfrm>
          <a:off x="0" y="0"/>
          <a:ext cx="0" cy="0"/>
          <a:chOff x="0" y="0"/>
          <a:chExt cx="0" cy="0"/>
        </a:xfrm>
      </p:grpSpPr>
      <p:pic>
        <p:nvPicPr>
          <p:cNvPr id="5" name="Picture 4" descr="A row of clothes from a rack&#10;&#10;AI-generated content may be incorrect.">
            <a:extLst>
              <a:ext uri="{FF2B5EF4-FFF2-40B4-BE49-F238E27FC236}">
                <a16:creationId xmlns:a16="http://schemas.microsoft.com/office/drawing/2014/main" id="{2F1E4002-948A-F067-2C19-C3E51DCDE27E}"/>
              </a:ext>
            </a:extLst>
          </p:cNvPr>
          <p:cNvPicPr>
            <a:picLocks noChangeAspect="1"/>
          </p:cNvPicPr>
          <p:nvPr/>
        </p:nvPicPr>
        <p:blipFill>
          <a:blip r:embed="rId2"/>
          <a:srcRect t="15746"/>
          <a:stretch/>
        </p:blipFill>
        <p:spPr>
          <a:xfrm>
            <a:off x="20" y="1282"/>
            <a:ext cx="12191980" cy="6856718"/>
          </a:xfrm>
          <a:prstGeom prst="rect">
            <a:avLst/>
          </a:prstGeom>
        </p:spPr>
      </p:pic>
      <p:sp>
        <p:nvSpPr>
          <p:cNvPr id="6" name="Title 1">
            <a:extLst>
              <a:ext uri="{FF2B5EF4-FFF2-40B4-BE49-F238E27FC236}">
                <a16:creationId xmlns:a16="http://schemas.microsoft.com/office/drawing/2014/main" id="{B0FDD23F-23AF-B7A2-0789-B31374FA7A25}"/>
              </a:ext>
            </a:extLst>
          </p:cNvPr>
          <p:cNvSpPr>
            <a:spLocks noGrp="1"/>
          </p:cNvSpPr>
          <p:nvPr>
            <p:ph type="title"/>
          </p:nvPr>
        </p:nvSpPr>
        <p:spPr>
          <a:xfrm>
            <a:off x="85340" y="2103437"/>
            <a:ext cx="8165199" cy="1325563"/>
          </a:xfrm>
        </p:spPr>
        <p:txBody>
          <a:bodyPr>
            <a:noAutofit/>
          </a:bodyPr>
          <a:lstStyle/>
          <a:p>
            <a:r>
              <a:rPr lang="en-US" sz="9600" dirty="0">
                <a:effectLst>
                  <a:outerShdw blurRad="38100" dist="38100" dir="2700000" algn="tl">
                    <a:srgbClr val="000000">
                      <a:alpha val="43137"/>
                    </a:srgbClr>
                  </a:outerShdw>
                </a:effectLst>
                <a:latin typeface="Nexa Rust Sans-Trial Black 2" pitchFamily="2" charset="0"/>
              </a:rPr>
              <a:t>Godliness</a:t>
            </a:r>
          </a:p>
        </p:txBody>
      </p:sp>
      <p:sp>
        <p:nvSpPr>
          <p:cNvPr id="7" name="TextBox 6">
            <a:extLst>
              <a:ext uri="{FF2B5EF4-FFF2-40B4-BE49-F238E27FC236}">
                <a16:creationId xmlns:a16="http://schemas.microsoft.com/office/drawing/2014/main" id="{D13A1D76-4C69-8157-C42C-C11031199FAF}"/>
              </a:ext>
            </a:extLst>
          </p:cNvPr>
          <p:cNvSpPr txBox="1"/>
          <p:nvPr/>
        </p:nvSpPr>
        <p:spPr>
          <a:xfrm>
            <a:off x="83817" y="1568788"/>
            <a:ext cx="7566430" cy="646331"/>
          </a:xfrm>
          <a:prstGeom prst="rect">
            <a:avLst/>
          </a:prstGeom>
          <a:noFill/>
        </p:spPr>
        <p:txBody>
          <a:bodyPr wrap="square" rtlCol="0">
            <a:spAutoFit/>
          </a:bodyPr>
          <a:lstStyle/>
          <a:p>
            <a:r>
              <a:rPr lang="en-US" sz="3600" i="1" dirty="0">
                <a:latin typeface="Nexa Rust Handmade-Trial Extd" pitchFamily="2" charset="0"/>
              </a:rPr>
              <a:t>Choose Clothes That Profess</a:t>
            </a:r>
            <a:endParaRPr lang="en-US" i="1" dirty="0">
              <a:latin typeface="Nexa Rust Handmade-Trial Extd" pitchFamily="2" charset="0"/>
            </a:endParaRPr>
          </a:p>
        </p:txBody>
      </p:sp>
    </p:spTree>
    <p:extLst>
      <p:ext uri="{BB962C8B-B14F-4D97-AF65-F5344CB8AC3E}">
        <p14:creationId xmlns:p14="http://schemas.microsoft.com/office/powerpoint/2010/main" val="175868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TotalTime>
  <Words>1175</Words>
  <Application>Microsoft Office PowerPoint</Application>
  <PresentationFormat>Widescreen</PresentationFormat>
  <Paragraphs>82</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Aptos Display</vt:lpstr>
      <vt:lpstr>Nexa Rust Sans-Trial Black 2</vt:lpstr>
      <vt:lpstr>Nexa Rust Slab-Trial Black 3</vt:lpstr>
      <vt:lpstr>Times New Roman</vt:lpstr>
      <vt:lpstr>Source Sans Pro</vt:lpstr>
      <vt:lpstr>Aptos</vt:lpstr>
      <vt:lpstr>Nexa Rust Handmade-Trial Extd</vt:lpstr>
      <vt:lpstr>Source Sans Pro Black</vt:lpstr>
      <vt:lpstr>Arial</vt:lpstr>
      <vt:lpstr>Office Theme</vt:lpstr>
      <vt:lpstr>PowerPoint Presentation</vt:lpstr>
      <vt:lpstr>1st timothy 2:9-10</vt:lpstr>
      <vt:lpstr>Godliness</vt:lpstr>
      <vt:lpstr>PowerPoint Presentation</vt:lpstr>
      <vt:lpstr>Godliness</vt:lpstr>
      <vt:lpstr>PowerPoint Presentation</vt:lpstr>
      <vt:lpstr>Purity</vt:lpstr>
      <vt:lpstr>Purity</vt:lpstr>
      <vt:lpstr>Purity</vt:lpstr>
      <vt:lpstr>PowerPoint Presentation</vt:lpstr>
      <vt:lpstr>Purity</vt:lpstr>
      <vt:lpstr>Spirituality</vt:lpstr>
      <vt:lpstr>Spirituality</vt:lpstr>
      <vt:lpstr>Spirituality</vt:lpstr>
      <vt:lpstr>Spirituality</vt:lpstr>
      <vt:lpstr>PowerPoint Presentation</vt:lpstr>
      <vt:lpstr>PowerPoint Presentation</vt:lpstr>
      <vt:lpstr>Humility</vt:lpstr>
      <vt:lpstr>Humility</vt:lpstr>
      <vt:lpstr>Humility</vt:lpstr>
      <vt:lpstr>PowerPoint Presentation</vt:lpstr>
      <vt:lpstr>Humility</vt:lpstr>
      <vt:lpstr>PowerPoint Presentation</vt:lpstr>
      <vt:lpstr>Godliness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2025-04-26T15:04:07Z</dcterms:created>
  <dcterms:modified xsi:type="dcterms:W3CDTF">2025-04-27T03:21:41Z</dcterms:modified>
</cp:coreProperties>
</file>