
<file path=[Content_Types].xml><?xml version="1.0" encoding="utf-8"?>
<Types xmlns="http://schemas.openxmlformats.org/package/2006/content-types">
  <Default Extension="fntdata" ContentType="application/x-fontdata"/>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48" r:id="rId1"/>
  </p:sldMasterIdLst>
  <p:sldIdLst>
    <p:sldId id="271" r:id="rId2"/>
    <p:sldId id="272" r:id="rId3"/>
    <p:sldId id="264" r:id="rId4"/>
    <p:sldId id="265" r:id="rId5"/>
    <p:sldId id="273" r:id="rId6"/>
    <p:sldId id="274" r:id="rId7"/>
    <p:sldId id="275" r:id="rId8"/>
    <p:sldId id="276" r:id="rId9"/>
    <p:sldId id="277" r:id="rId10"/>
    <p:sldId id="278" r:id="rId11"/>
    <p:sldId id="279" r:id="rId12"/>
    <p:sldId id="280" r:id="rId13"/>
    <p:sldId id="283" r:id="rId14"/>
    <p:sldId id="282" r:id="rId15"/>
    <p:sldId id="284" r:id="rId16"/>
    <p:sldId id="285" r:id="rId17"/>
  </p:sldIdLst>
  <p:sldSz cx="12192000" cy="6858000"/>
  <p:notesSz cx="6858000" cy="9144000"/>
  <p:embeddedFontLst>
    <p:embeddedFont>
      <p:font typeface="Bebas Neue" panose="020B0606020202050201" pitchFamily="34" charset="0"/>
      <p:regular r:id="rId18"/>
    </p:embeddedFont>
    <p:embeddedFont>
      <p:font typeface="Protest Riot" panose="020B0604020202020204" charset="0"/>
      <p:regular r:id="rId19"/>
    </p:embeddedFont>
    <p:embeddedFont>
      <p:font typeface="Source Sans Pro" panose="020B0503030403020204" pitchFamily="34" charset="0"/>
      <p:regular r:id="rId20"/>
      <p:bold r:id="rId21"/>
      <p:italic r:id="rId22"/>
      <p:boldItalic r:id="rId23"/>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53E53076-D2DE-45BD-ADBB-EE8502FD818E}" v="342" dt="2025-04-13T00:36:37.170"/>
    <p1510:client id="{BFDE9181-D557-4DC3-B73D-AD09BB27EFED}" v="243" dt="2025-04-12T21:23:08.893"/>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8008" autoAdjust="0"/>
    <p:restoredTop sz="94660"/>
  </p:normalViewPr>
  <p:slideViewPr>
    <p:cSldViewPr snapToGrid="0">
      <p:cViewPr varScale="1">
        <p:scale>
          <a:sx n="102" d="100"/>
          <a:sy n="102" d="100"/>
        </p:scale>
        <p:origin x="228" y="28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font" Target="fonts/font1.fntdata"/><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font" Target="fonts/font4.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font" Target="fonts/font3.fntdata"/><Relationship Id="rId29" Type="http://schemas.microsoft.com/office/2015/10/relationships/revisionInfo" Target="revisionInfo.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6.fntdata"/><Relationship Id="rId28" Type="http://schemas.microsoft.com/office/2016/11/relationships/changesInfo" Target="changesInfos/changesInfo1.xml"/><Relationship Id="rId10" Type="http://schemas.openxmlformats.org/officeDocument/2006/relationships/slide" Target="slides/slide9.xml"/><Relationship Id="rId19" Type="http://schemas.openxmlformats.org/officeDocument/2006/relationships/font" Target="fonts/font2.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5.fntdata"/><Relationship Id="rId27"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Steven Tramell" userId="ae175e2037d93611" providerId="LiveId" clId="{BFDE9181-D557-4DC3-B73D-AD09BB27EFED}"/>
    <pc:docChg chg="undo custSel addSld modSld">
      <pc:chgData name="Steven Tramell" userId="ae175e2037d93611" providerId="LiveId" clId="{BFDE9181-D557-4DC3-B73D-AD09BB27EFED}" dt="2025-04-12T21:23:08.893" v="722"/>
      <pc:docMkLst>
        <pc:docMk/>
      </pc:docMkLst>
      <pc:sldChg chg="addSp modSp mod modAnim">
        <pc:chgData name="Steven Tramell" userId="ae175e2037d93611" providerId="LiveId" clId="{BFDE9181-D557-4DC3-B73D-AD09BB27EFED}" dt="2025-04-12T20:09:57.964" v="138" actId="313"/>
        <pc:sldMkLst>
          <pc:docMk/>
          <pc:sldMk cId="869954890" sldId="264"/>
        </pc:sldMkLst>
        <pc:spChg chg="add mod">
          <ac:chgData name="Steven Tramell" userId="ae175e2037d93611" providerId="LiveId" clId="{BFDE9181-D557-4DC3-B73D-AD09BB27EFED}" dt="2025-04-12T20:08:38.729" v="126" actId="1076"/>
          <ac:spMkLst>
            <pc:docMk/>
            <pc:sldMk cId="869954890" sldId="264"/>
            <ac:spMk id="2" creationId="{10604043-F3E3-4F79-A18B-E5E4B34272A3}"/>
          </ac:spMkLst>
        </pc:spChg>
        <pc:spChg chg="mod">
          <ac:chgData name="Steven Tramell" userId="ae175e2037d93611" providerId="LiveId" clId="{BFDE9181-D557-4DC3-B73D-AD09BB27EFED}" dt="2025-04-12T20:09:57.964" v="138" actId="313"/>
          <ac:spMkLst>
            <pc:docMk/>
            <pc:sldMk cId="869954890" sldId="264"/>
            <ac:spMk id="3" creationId="{EF6D3B29-B449-8263-FCD7-7902E54DD62B}"/>
          </ac:spMkLst>
        </pc:spChg>
        <pc:spChg chg="mod">
          <ac:chgData name="Steven Tramell" userId="ae175e2037d93611" providerId="LiveId" clId="{BFDE9181-D557-4DC3-B73D-AD09BB27EFED}" dt="2025-04-12T20:07:48.560" v="86" actId="1076"/>
          <ac:spMkLst>
            <pc:docMk/>
            <pc:sldMk cId="869954890" sldId="264"/>
            <ac:spMk id="4" creationId="{F4B3A7EA-A134-0C7F-DE29-22CA0A51215E}"/>
          </ac:spMkLst>
        </pc:spChg>
        <pc:spChg chg="mod">
          <ac:chgData name="Steven Tramell" userId="ae175e2037d93611" providerId="LiveId" clId="{BFDE9181-D557-4DC3-B73D-AD09BB27EFED}" dt="2025-04-12T20:07:48.560" v="86" actId="1076"/>
          <ac:spMkLst>
            <pc:docMk/>
            <pc:sldMk cId="869954890" sldId="264"/>
            <ac:spMk id="5" creationId="{34B5B4B7-B915-1B43-ECC8-9ABE8E1C6A77}"/>
          </ac:spMkLst>
        </pc:spChg>
      </pc:sldChg>
      <pc:sldChg chg="modSp modAnim">
        <pc:chgData name="Steven Tramell" userId="ae175e2037d93611" providerId="LiveId" clId="{BFDE9181-D557-4DC3-B73D-AD09BB27EFED}" dt="2025-04-12T20:11:43.708" v="160" actId="20577"/>
        <pc:sldMkLst>
          <pc:docMk/>
          <pc:sldMk cId="2711214304" sldId="265"/>
        </pc:sldMkLst>
        <pc:spChg chg="mod">
          <ac:chgData name="Steven Tramell" userId="ae175e2037d93611" providerId="LiveId" clId="{BFDE9181-D557-4DC3-B73D-AD09BB27EFED}" dt="2025-04-12T20:11:32.337" v="146" actId="113"/>
          <ac:spMkLst>
            <pc:docMk/>
            <pc:sldMk cId="2711214304" sldId="265"/>
            <ac:spMk id="3" creationId="{CC7BED97-BC81-B990-44B2-C69E390F9325}"/>
          </ac:spMkLst>
        </pc:spChg>
        <pc:spChg chg="mod">
          <ac:chgData name="Steven Tramell" userId="ae175e2037d93611" providerId="LiveId" clId="{BFDE9181-D557-4DC3-B73D-AD09BB27EFED}" dt="2025-04-12T20:11:43.708" v="160" actId="20577"/>
          <ac:spMkLst>
            <pc:docMk/>
            <pc:sldMk cId="2711214304" sldId="265"/>
            <ac:spMk id="4" creationId="{188D1DC7-3E2F-030E-BCA7-25D908937726}"/>
          </ac:spMkLst>
        </pc:spChg>
      </pc:sldChg>
      <pc:sldChg chg="addSp delSp modSp mod setBg modAnim">
        <pc:chgData name="Steven Tramell" userId="ae175e2037d93611" providerId="LiveId" clId="{BFDE9181-D557-4DC3-B73D-AD09BB27EFED}" dt="2025-04-12T19:54:42.842" v="5"/>
        <pc:sldMkLst>
          <pc:docMk/>
          <pc:sldMk cId="2918817773" sldId="271"/>
        </pc:sldMkLst>
        <pc:spChg chg="del">
          <ac:chgData name="Steven Tramell" userId="ae175e2037d93611" providerId="LiveId" clId="{BFDE9181-D557-4DC3-B73D-AD09BB27EFED}" dt="2025-04-12T19:54:22.866" v="0" actId="478"/>
          <ac:spMkLst>
            <pc:docMk/>
            <pc:sldMk cId="2918817773" sldId="271"/>
            <ac:spMk id="2" creationId="{007D6190-F5B2-26D5-FFA4-EB8E3D5433BB}"/>
          </ac:spMkLst>
        </pc:spChg>
        <pc:spChg chg="del">
          <ac:chgData name="Steven Tramell" userId="ae175e2037d93611" providerId="LiveId" clId="{BFDE9181-D557-4DC3-B73D-AD09BB27EFED}" dt="2025-04-12T19:54:22.866" v="0" actId="478"/>
          <ac:spMkLst>
            <pc:docMk/>
            <pc:sldMk cId="2918817773" sldId="271"/>
            <ac:spMk id="3" creationId="{4E902866-49E9-1CDC-01C4-4DCA07B674F3}"/>
          </ac:spMkLst>
        </pc:spChg>
        <pc:spChg chg="add">
          <ac:chgData name="Steven Tramell" userId="ae175e2037d93611" providerId="LiveId" clId="{BFDE9181-D557-4DC3-B73D-AD09BB27EFED}" dt="2025-04-12T19:54:38.164" v="4" actId="26606"/>
          <ac:spMkLst>
            <pc:docMk/>
            <pc:sldMk cId="2918817773" sldId="271"/>
            <ac:spMk id="10" creationId="{42A4FC2C-047E-45A5-965D-8E1E3BF09BC6}"/>
          </ac:spMkLst>
        </pc:spChg>
        <pc:picChg chg="add mod">
          <ac:chgData name="Steven Tramell" userId="ae175e2037d93611" providerId="LiveId" clId="{BFDE9181-D557-4DC3-B73D-AD09BB27EFED}" dt="2025-04-12T19:54:38.164" v="4" actId="26606"/>
          <ac:picMkLst>
            <pc:docMk/>
            <pc:sldMk cId="2918817773" sldId="271"/>
            <ac:picMk id="5" creationId="{BA2B144B-7DEF-4035-3294-ED93063AA8B0}"/>
          </ac:picMkLst>
        </pc:picChg>
      </pc:sldChg>
      <pc:sldChg chg="addSp delSp modSp new mod setBg modAnim">
        <pc:chgData name="Steven Tramell" userId="ae175e2037d93611" providerId="LiveId" clId="{BFDE9181-D557-4DC3-B73D-AD09BB27EFED}" dt="2025-04-12T20:04:23.715" v="67" actId="14861"/>
        <pc:sldMkLst>
          <pc:docMk/>
          <pc:sldMk cId="3025932110" sldId="272"/>
        </pc:sldMkLst>
        <pc:spChg chg="del">
          <ac:chgData name="Steven Tramell" userId="ae175e2037d93611" providerId="LiveId" clId="{BFDE9181-D557-4DC3-B73D-AD09BB27EFED}" dt="2025-04-12T19:59:17.944" v="7" actId="478"/>
          <ac:spMkLst>
            <pc:docMk/>
            <pc:sldMk cId="3025932110" sldId="272"/>
            <ac:spMk id="2" creationId="{1351C6F3-0AE1-8F7C-B21B-86BD929B12FB}"/>
          </ac:spMkLst>
        </pc:spChg>
        <pc:spChg chg="del">
          <ac:chgData name="Steven Tramell" userId="ae175e2037d93611" providerId="LiveId" clId="{BFDE9181-D557-4DC3-B73D-AD09BB27EFED}" dt="2025-04-12T19:59:17.944" v="7" actId="478"/>
          <ac:spMkLst>
            <pc:docMk/>
            <pc:sldMk cId="3025932110" sldId="272"/>
            <ac:spMk id="3" creationId="{12904876-6ECF-A378-348C-3A5B68FFD26D}"/>
          </ac:spMkLst>
        </pc:spChg>
        <pc:spChg chg="add mod">
          <ac:chgData name="Steven Tramell" userId="ae175e2037d93611" providerId="LiveId" clId="{BFDE9181-D557-4DC3-B73D-AD09BB27EFED}" dt="2025-04-12T20:04:23.715" v="67" actId="14861"/>
          <ac:spMkLst>
            <pc:docMk/>
            <pc:sldMk cId="3025932110" sldId="272"/>
            <ac:spMk id="6" creationId="{CD1E5E13-E098-428A-97B1-C1B97849ABAA}"/>
          </ac:spMkLst>
        </pc:spChg>
        <pc:spChg chg="add mod">
          <ac:chgData name="Steven Tramell" userId="ae175e2037d93611" providerId="LiveId" clId="{BFDE9181-D557-4DC3-B73D-AD09BB27EFED}" dt="2025-04-12T20:04:16.699" v="66" actId="14861"/>
          <ac:spMkLst>
            <pc:docMk/>
            <pc:sldMk cId="3025932110" sldId="272"/>
            <ac:spMk id="7" creationId="{B8E44D39-6EFD-A0DB-3053-E404D246425A}"/>
          </ac:spMkLst>
        </pc:spChg>
        <pc:spChg chg="add">
          <ac:chgData name="Steven Tramell" userId="ae175e2037d93611" providerId="LiveId" clId="{BFDE9181-D557-4DC3-B73D-AD09BB27EFED}" dt="2025-04-12T19:59:23.400" v="11" actId="26606"/>
          <ac:spMkLst>
            <pc:docMk/>
            <pc:sldMk cId="3025932110" sldId="272"/>
            <ac:spMk id="10" creationId="{42A4FC2C-047E-45A5-965D-8E1E3BF09BC6}"/>
          </ac:spMkLst>
        </pc:spChg>
        <pc:picChg chg="add mod">
          <ac:chgData name="Steven Tramell" userId="ae175e2037d93611" providerId="LiveId" clId="{BFDE9181-D557-4DC3-B73D-AD09BB27EFED}" dt="2025-04-12T19:59:23.400" v="11" actId="26606"/>
          <ac:picMkLst>
            <pc:docMk/>
            <pc:sldMk cId="3025932110" sldId="272"/>
            <ac:picMk id="5" creationId="{E16EC954-EC9C-42A7-2FAA-8B4DD980EE43}"/>
          </ac:picMkLst>
        </pc:picChg>
      </pc:sldChg>
      <pc:sldChg chg="modSp add modAnim">
        <pc:chgData name="Steven Tramell" userId="ae175e2037d93611" providerId="LiveId" clId="{BFDE9181-D557-4DC3-B73D-AD09BB27EFED}" dt="2025-04-12T20:31:46.059" v="194" actId="20577"/>
        <pc:sldMkLst>
          <pc:docMk/>
          <pc:sldMk cId="1697885839" sldId="273"/>
        </pc:sldMkLst>
        <pc:spChg chg="mod">
          <ac:chgData name="Steven Tramell" userId="ae175e2037d93611" providerId="LiveId" clId="{BFDE9181-D557-4DC3-B73D-AD09BB27EFED}" dt="2025-04-12T20:31:46.059" v="194" actId="20577"/>
          <ac:spMkLst>
            <pc:docMk/>
            <pc:sldMk cId="1697885839" sldId="273"/>
            <ac:spMk id="3" creationId="{F0FF6DC9-3707-5B07-8762-C0EAE2736F5B}"/>
          </ac:spMkLst>
        </pc:spChg>
        <pc:spChg chg="mod">
          <ac:chgData name="Steven Tramell" userId="ae175e2037d93611" providerId="LiveId" clId="{BFDE9181-D557-4DC3-B73D-AD09BB27EFED}" dt="2025-04-12T20:31:19.285" v="187" actId="20577"/>
          <ac:spMkLst>
            <pc:docMk/>
            <pc:sldMk cId="1697885839" sldId="273"/>
            <ac:spMk id="4" creationId="{9708C468-7D29-C8B8-C2C3-71AD6BD66C03}"/>
          </ac:spMkLst>
        </pc:spChg>
      </pc:sldChg>
      <pc:sldChg chg="modSp add">
        <pc:chgData name="Steven Tramell" userId="ae175e2037d93611" providerId="LiveId" clId="{BFDE9181-D557-4DC3-B73D-AD09BB27EFED}" dt="2025-04-12T20:34:51.071" v="216" actId="20577"/>
        <pc:sldMkLst>
          <pc:docMk/>
          <pc:sldMk cId="2675717802" sldId="274"/>
        </pc:sldMkLst>
        <pc:spChg chg="mod">
          <ac:chgData name="Steven Tramell" userId="ae175e2037d93611" providerId="LiveId" clId="{BFDE9181-D557-4DC3-B73D-AD09BB27EFED}" dt="2025-04-12T20:34:30.147" v="199" actId="313"/>
          <ac:spMkLst>
            <pc:docMk/>
            <pc:sldMk cId="2675717802" sldId="274"/>
            <ac:spMk id="3" creationId="{39FEBFAA-30FE-1977-FAD2-D38EA175B658}"/>
          </ac:spMkLst>
        </pc:spChg>
        <pc:spChg chg="mod">
          <ac:chgData name="Steven Tramell" userId="ae175e2037d93611" providerId="LiveId" clId="{BFDE9181-D557-4DC3-B73D-AD09BB27EFED}" dt="2025-04-12T20:34:51.071" v="216" actId="20577"/>
          <ac:spMkLst>
            <pc:docMk/>
            <pc:sldMk cId="2675717802" sldId="274"/>
            <ac:spMk id="4" creationId="{15AA6111-F000-600F-51A1-623A8B44A1EF}"/>
          </ac:spMkLst>
        </pc:spChg>
      </pc:sldChg>
      <pc:sldChg chg="addSp delSp modSp new mod setBg modAnim">
        <pc:chgData name="Steven Tramell" userId="ae175e2037d93611" providerId="LiveId" clId="{BFDE9181-D557-4DC3-B73D-AD09BB27EFED}" dt="2025-04-12T20:42:51.966" v="242"/>
        <pc:sldMkLst>
          <pc:docMk/>
          <pc:sldMk cId="1865413379" sldId="275"/>
        </pc:sldMkLst>
        <pc:spChg chg="del">
          <ac:chgData name="Steven Tramell" userId="ae175e2037d93611" providerId="LiveId" clId="{BFDE9181-D557-4DC3-B73D-AD09BB27EFED}" dt="2025-04-12T20:40:56.173" v="218" actId="478"/>
          <ac:spMkLst>
            <pc:docMk/>
            <pc:sldMk cId="1865413379" sldId="275"/>
            <ac:spMk id="2" creationId="{86585F7E-595D-B76C-60AE-34A3EF82AEA8}"/>
          </ac:spMkLst>
        </pc:spChg>
        <pc:spChg chg="del">
          <ac:chgData name="Steven Tramell" userId="ae175e2037d93611" providerId="LiveId" clId="{BFDE9181-D557-4DC3-B73D-AD09BB27EFED}" dt="2025-04-12T20:40:56.173" v="218" actId="478"/>
          <ac:spMkLst>
            <pc:docMk/>
            <pc:sldMk cId="1865413379" sldId="275"/>
            <ac:spMk id="3" creationId="{D21AC426-A3A1-5216-55F8-DD0653AA3BBB}"/>
          </ac:spMkLst>
        </pc:spChg>
        <pc:spChg chg="add mod">
          <ac:chgData name="Steven Tramell" userId="ae175e2037d93611" providerId="LiveId" clId="{BFDE9181-D557-4DC3-B73D-AD09BB27EFED}" dt="2025-04-12T20:42:18.540" v="240" actId="12788"/>
          <ac:spMkLst>
            <pc:docMk/>
            <pc:sldMk cId="1865413379" sldId="275"/>
            <ac:spMk id="6" creationId="{0DE6B68C-00DC-4EA7-826C-9815CA1BDCFD}"/>
          </ac:spMkLst>
        </pc:spChg>
        <pc:spChg chg="add del">
          <ac:chgData name="Steven Tramell" userId="ae175e2037d93611" providerId="LiveId" clId="{BFDE9181-D557-4DC3-B73D-AD09BB27EFED}" dt="2025-04-12T20:41:06.823" v="223" actId="26606"/>
          <ac:spMkLst>
            <pc:docMk/>
            <pc:sldMk cId="1865413379" sldId="275"/>
            <ac:spMk id="10" creationId="{42A4FC2C-047E-45A5-965D-8E1E3BF09BC6}"/>
          </ac:spMkLst>
        </pc:spChg>
        <pc:grpChg chg="add">
          <ac:chgData name="Steven Tramell" userId="ae175e2037d93611" providerId="LiveId" clId="{BFDE9181-D557-4DC3-B73D-AD09BB27EFED}" dt="2025-04-12T20:41:07.363" v="224" actId="26606"/>
          <ac:grpSpMkLst>
            <pc:docMk/>
            <pc:sldMk cId="1865413379" sldId="275"/>
            <ac:grpSpMk id="15" creationId="{723C66ED-DBBF-12CA-7F5E-813E0E7D036A}"/>
          </ac:grpSpMkLst>
        </pc:grpChg>
        <pc:picChg chg="add mod">
          <ac:chgData name="Steven Tramell" userId="ae175e2037d93611" providerId="LiveId" clId="{BFDE9181-D557-4DC3-B73D-AD09BB27EFED}" dt="2025-04-12T20:41:07.363" v="224" actId="26606"/>
          <ac:picMkLst>
            <pc:docMk/>
            <pc:sldMk cId="1865413379" sldId="275"/>
            <ac:picMk id="5" creationId="{A6E57FE6-3CAA-F9A9-0984-4E9FB3ACA366}"/>
          </ac:picMkLst>
        </pc:picChg>
      </pc:sldChg>
      <pc:sldChg chg="addSp delSp modSp new mod modAnim">
        <pc:chgData name="Steven Tramell" userId="ae175e2037d93611" providerId="LiveId" clId="{BFDE9181-D557-4DC3-B73D-AD09BB27EFED}" dt="2025-04-12T21:14:28.946" v="640"/>
        <pc:sldMkLst>
          <pc:docMk/>
          <pc:sldMk cId="197414738" sldId="276"/>
        </pc:sldMkLst>
        <pc:spChg chg="del">
          <ac:chgData name="Steven Tramell" userId="ae175e2037d93611" providerId="LiveId" clId="{BFDE9181-D557-4DC3-B73D-AD09BB27EFED}" dt="2025-04-12T21:00:37.201" v="244" actId="478"/>
          <ac:spMkLst>
            <pc:docMk/>
            <pc:sldMk cId="197414738" sldId="276"/>
            <ac:spMk id="2" creationId="{F5BB9513-2F4C-C7DA-4AB3-26FDC7F54E73}"/>
          </ac:spMkLst>
        </pc:spChg>
        <pc:spChg chg="del">
          <ac:chgData name="Steven Tramell" userId="ae175e2037d93611" providerId="LiveId" clId="{BFDE9181-D557-4DC3-B73D-AD09BB27EFED}" dt="2025-04-12T21:00:37.201" v="244" actId="478"/>
          <ac:spMkLst>
            <pc:docMk/>
            <pc:sldMk cId="197414738" sldId="276"/>
            <ac:spMk id="3" creationId="{B408B002-5970-AFC1-1EDF-8A095CC6F816}"/>
          </ac:spMkLst>
        </pc:spChg>
        <pc:spChg chg="add mod">
          <ac:chgData name="Steven Tramell" userId="ae175e2037d93611" providerId="LiveId" clId="{BFDE9181-D557-4DC3-B73D-AD09BB27EFED}" dt="2025-04-12T21:01:55.291" v="274" actId="207"/>
          <ac:spMkLst>
            <pc:docMk/>
            <pc:sldMk cId="197414738" sldId="276"/>
            <ac:spMk id="4" creationId="{D8A8E695-AA88-6A03-269B-29C7E0D33D22}"/>
          </ac:spMkLst>
        </pc:spChg>
        <pc:spChg chg="add mod">
          <ac:chgData name="Steven Tramell" userId="ae175e2037d93611" providerId="LiveId" clId="{BFDE9181-D557-4DC3-B73D-AD09BB27EFED}" dt="2025-04-12T21:13:54.746" v="631" actId="948"/>
          <ac:spMkLst>
            <pc:docMk/>
            <pc:sldMk cId="197414738" sldId="276"/>
            <ac:spMk id="5" creationId="{4D15C049-E499-BDD6-BC1A-01EC52B2CD0A}"/>
          </ac:spMkLst>
        </pc:spChg>
      </pc:sldChg>
      <pc:sldChg chg="addSp delSp modSp new mod setBg modAnim">
        <pc:chgData name="Steven Tramell" userId="ae175e2037d93611" providerId="LiveId" clId="{BFDE9181-D557-4DC3-B73D-AD09BB27EFED}" dt="2025-04-12T21:23:08.893" v="722"/>
        <pc:sldMkLst>
          <pc:docMk/>
          <pc:sldMk cId="4174123677" sldId="277"/>
        </pc:sldMkLst>
        <pc:spChg chg="del">
          <ac:chgData name="Steven Tramell" userId="ae175e2037d93611" providerId="LiveId" clId="{BFDE9181-D557-4DC3-B73D-AD09BB27EFED}" dt="2025-04-12T21:19:33.351" v="642" actId="478"/>
          <ac:spMkLst>
            <pc:docMk/>
            <pc:sldMk cId="4174123677" sldId="277"/>
            <ac:spMk id="2" creationId="{79665514-D089-90A9-09E9-4649B15321B5}"/>
          </ac:spMkLst>
        </pc:spChg>
        <pc:spChg chg="del">
          <ac:chgData name="Steven Tramell" userId="ae175e2037d93611" providerId="LiveId" clId="{BFDE9181-D557-4DC3-B73D-AD09BB27EFED}" dt="2025-04-12T21:19:33.351" v="642" actId="478"/>
          <ac:spMkLst>
            <pc:docMk/>
            <pc:sldMk cId="4174123677" sldId="277"/>
            <ac:spMk id="3" creationId="{E609F067-F89A-1504-C9EA-10AD790F7694}"/>
          </ac:spMkLst>
        </pc:spChg>
        <pc:spChg chg="add mod">
          <ac:chgData name="Steven Tramell" userId="ae175e2037d93611" providerId="LiveId" clId="{BFDE9181-D557-4DC3-B73D-AD09BB27EFED}" dt="2025-04-12T21:23:02.774" v="720" actId="1076"/>
          <ac:spMkLst>
            <pc:docMk/>
            <pc:sldMk cId="4174123677" sldId="277"/>
            <ac:spMk id="6" creationId="{796ED0C2-C867-4E3E-3B32-F995514193EF}"/>
          </ac:spMkLst>
        </pc:spChg>
        <pc:spChg chg="add del">
          <ac:chgData name="Steven Tramell" userId="ae175e2037d93611" providerId="LiveId" clId="{BFDE9181-D557-4DC3-B73D-AD09BB27EFED}" dt="2025-04-12T21:19:40.857" v="647" actId="26606"/>
          <ac:spMkLst>
            <pc:docMk/>
            <pc:sldMk cId="4174123677" sldId="277"/>
            <ac:spMk id="10" creationId="{AB8C311F-7253-4AED-9701-7FC0708C41C7}"/>
          </ac:spMkLst>
        </pc:spChg>
        <pc:spChg chg="add del">
          <ac:chgData name="Steven Tramell" userId="ae175e2037d93611" providerId="LiveId" clId="{BFDE9181-D557-4DC3-B73D-AD09BB27EFED}" dt="2025-04-12T21:19:40.857" v="647" actId="26606"/>
          <ac:spMkLst>
            <pc:docMk/>
            <pc:sldMk cId="4174123677" sldId="277"/>
            <ac:spMk id="12" creationId="{E2384209-CB15-4CDF-9D31-C44FD9A3F20D}"/>
          </ac:spMkLst>
        </pc:spChg>
        <pc:spChg chg="add del">
          <ac:chgData name="Steven Tramell" userId="ae175e2037d93611" providerId="LiveId" clId="{BFDE9181-D557-4DC3-B73D-AD09BB27EFED}" dt="2025-04-12T21:19:40.857" v="647" actId="26606"/>
          <ac:spMkLst>
            <pc:docMk/>
            <pc:sldMk cId="4174123677" sldId="277"/>
            <ac:spMk id="14" creationId="{2633B3B5-CC90-43F0-8714-D31D1F3F0209}"/>
          </ac:spMkLst>
        </pc:spChg>
        <pc:spChg chg="add del">
          <ac:chgData name="Steven Tramell" userId="ae175e2037d93611" providerId="LiveId" clId="{BFDE9181-D557-4DC3-B73D-AD09BB27EFED}" dt="2025-04-12T21:19:40.857" v="647" actId="26606"/>
          <ac:spMkLst>
            <pc:docMk/>
            <pc:sldMk cId="4174123677" sldId="277"/>
            <ac:spMk id="16" creationId="{A8D57A06-A426-446D-B02C-A2DC6B62E45E}"/>
          </ac:spMkLst>
        </pc:spChg>
        <pc:spChg chg="add del">
          <ac:chgData name="Steven Tramell" userId="ae175e2037d93611" providerId="LiveId" clId="{BFDE9181-D557-4DC3-B73D-AD09BB27EFED}" dt="2025-04-12T21:19:47.902" v="649" actId="26606"/>
          <ac:spMkLst>
            <pc:docMk/>
            <pc:sldMk cId="4174123677" sldId="277"/>
            <ac:spMk id="18" creationId="{42A4FC2C-047E-45A5-965D-8E1E3BF09BC6}"/>
          </ac:spMkLst>
        </pc:spChg>
        <pc:picChg chg="add mod modCrop">
          <ac:chgData name="Steven Tramell" userId="ae175e2037d93611" providerId="LiveId" clId="{BFDE9181-D557-4DC3-B73D-AD09BB27EFED}" dt="2025-04-12T21:20:45.743" v="655" actId="732"/>
          <ac:picMkLst>
            <pc:docMk/>
            <pc:sldMk cId="4174123677" sldId="277"/>
            <ac:picMk id="5" creationId="{07BB20E0-AFBA-4601-DEBB-A555763F9B24}"/>
          </ac:picMkLst>
        </pc:picChg>
      </pc:sldChg>
    </pc:docChg>
  </pc:docChgLst>
  <pc:docChgLst>
    <pc:chgData name="Steven Tramell" userId="ae175e2037d93611" providerId="LiveId" clId="{53E53076-D2DE-45BD-ADBB-EE8502FD818E}"/>
    <pc:docChg chg="undo custSel addSld delSld modSld sldOrd">
      <pc:chgData name="Steven Tramell" userId="ae175e2037d93611" providerId="LiveId" clId="{53E53076-D2DE-45BD-ADBB-EE8502FD818E}" dt="2025-04-13T00:36:37.170" v="412"/>
      <pc:docMkLst>
        <pc:docMk/>
      </pc:docMkLst>
      <pc:sldChg chg="del">
        <pc:chgData name="Steven Tramell" userId="ae175e2037d93611" providerId="LiveId" clId="{53E53076-D2DE-45BD-ADBB-EE8502FD818E}" dt="2025-04-11T16:25:41.626" v="0" actId="47"/>
        <pc:sldMkLst>
          <pc:docMk/>
          <pc:sldMk cId="1117405142" sldId="256"/>
        </pc:sldMkLst>
      </pc:sldChg>
      <pc:sldChg chg="del">
        <pc:chgData name="Steven Tramell" userId="ae175e2037d93611" providerId="LiveId" clId="{53E53076-D2DE-45BD-ADBB-EE8502FD818E}" dt="2025-04-11T16:25:42.011" v="1" actId="47"/>
        <pc:sldMkLst>
          <pc:docMk/>
          <pc:sldMk cId="2393069748" sldId="258"/>
        </pc:sldMkLst>
      </pc:sldChg>
      <pc:sldChg chg="del">
        <pc:chgData name="Steven Tramell" userId="ae175e2037d93611" providerId="LiveId" clId="{53E53076-D2DE-45BD-ADBB-EE8502FD818E}" dt="2025-04-11T16:25:42.176" v="2" actId="47"/>
        <pc:sldMkLst>
          <pc:docMk/>
          <pc:sldMk cId="2818088467" sldId="259"/>
        </pc:sldMkLst>
      </pc:sldChg>
      <pc:sldChg chg="del">
        <pc:chgData name="Steven Tramell" userId="ae175e2037d93611" providerId="LiveId" clId="{53E53076-D2DE-45BD-ADBB-EE8502FD818E}" dt="2025-04-11T16:25:42.480" v="3" actId="47"/>
        <pc:sldMkLst>
          <pc:docMk/>
          <pc:sldMk cId="3147930507" sldId="260"/>
        </pc:sldMkLst>
      </pc:sldChg>
      <pc:sldChg chg="del">
        <pc:chgData name="Steven Tramell" userId="ae175e2037d93611" providerId="LiveId" clId="{53E53076-D2DE-45BD-ADBB-EE8502FD818E}" dt="2025-04-11T16:25:42.917" v="4" actId="47"/>
        <pc:sldMkLst>
          <pc:docMk/>
          <pc:sldMk cId="2579958201" sldId="261"/>
        </pc:sldMkLst>
      </pc:sldChg>
      <pc:sldChg chg="del">
        <pc:chgData name="Steven Tramell" userId="ae175e2037d93611" providerId="LiveId" clId="{53E53076-D2DE-45BD-ADBB-EE8502FD818E}" dt="2025-04-11T16:25:49.457" v="5" actId="47"/>
        <pc:sldMkLst>
          <pc:docMk/>
          <pc:sldMk cId="4234644616" sldId="262"/>
        </pc:sldMkLst>
      </pc:sldChg>
      <pc:sldChg chg="del">
        <pc:chgData name="Steven Tramell" userId="ae175e2037d93611" providerId="LiveId" clId="{53E53076-D2DE-45BD-ADBB-EE8502FD818E}" dt="2025-04-12T23:15:57.426" v="10" actId="47"/>
        <pc:sldMkLst>
          <pc:docMk/>
          <pc:sldMk cId="3133303394" sldId="263"/>
        </pc:sldMkLst>
      </pc:sldChg>
      <pc:sldChg chg="del">
        <pc:chgData name="Steven Tramell" userId="ae175e2037d93611" providerId="LiveId" clId="{53E53076-D2DE-45BD-ADBB-EE8502FD818E}" dt="2025-04-12T23:15:59.879" v="13" actId="47"/>
        <pc:sldMkLst>
          <pc:docMk/>
          <pc:sldMk cId="3923849905" sldId="266"/>
        </pc:sldMkLst>
      </pc:sldChg>
      <pc:sldChg chg="del">
        <pc:chgData name="Steven Tramell" userId="ae175e2037d93611" providerId="LiveId" clId="{53E53076-D2DE-45BD-ADBB-EE8502FD818E}" dt="2025-04-12T23:15:59.044" v="12" actId="47"/>
        <pc:sldMkLst>
          <pc:docMk/>
          <pc:sldMk cId="3049959774" sldId="267"/>
        </pc:sldMkLst>
      </pc:sldChg>
      <pc:sldChg chg="del">
        <pc:chgData name="Steven Tramell" userId="ae175e2037d93611" providerId="LiveId" clId="{53E53076-D2DE-45BD-ADBB-EE8502FD818E}" dt="2025-04-12T23:15:58.237" v="11" actId="47"/>
        <pc:sldMkLst>
          <pc:docMk/>
          <pc:sldMk cId="2023069150" sldId="268"/>
        </pc:sldMkLst>
      </pc:sldChg>
      <pc:sldChg chg="del">
        <pc:chgData name="Steven Tramell" userId="ae175e2037d93611" providerId="LiveId" clId="{53E53076-D2DE-45BD-ADBB-EE8502FD818E}" dt="2025-04-12T23:15:56.521" v="9" actId="47"/>
        <pc:sldMkLst>
          <pc:docMk/>
          <pc:sldMk cId="557838202" sldId="269"/>
        </pc:sldMkLst>
      </pc:sldChg>
      <pc:sldChg chg="del">
        <pc:chgData name="Steven Tramell" userId="ae175e2037d93611" providerId="LiveId" clId="{53E53076-D2DE-45BD-ADBB-EE8502FD818E}" dt="2025-04-12T23:16:01.444" v="14" actId="47"/>
        <pc:sldMkLst>
          <pc:docMk/>
          <pc:sldMk cId="748853846" sldId="270"/>
        </pc:sldMkLst>
      </pc:sldChg>
      <pc:sldChg chg="new ord">
        <pc:chgData name="Steven Tramell" userId="ae175e2037d93611" providerId="LiveId" clId="{53E53076-D2DE-45BD-ADBB-EE8502FD818E}" dt="2025-04-11T16:25:54.637" v="8"/>
        <pc:sldMkLst>
          <pc:docMk/>
          <pc:sldMk cId="2918817773" sldId="271"/>
        </pc:sldMkLst>
      </pc:sldChg>
      <pc:sldChg chg="addSp delSp modSp new mod setBg modAnim">
        <pc:chgData name="Steven Tramell" userId="ae175e2037d93611" providerId="LiveId" clId="{53E53076-D2DE-45BD-ADBB-EE8502FD818E}" dt="2025-04-13T00:16:22.920" v="66" actId="20577"/>
        <pc:sldMkLst>
          <pc:docMk/>
          <pc:sldMk cId="835249058" sldId="278"/>
        </pc:sldMkLst>
        <pc:spChg chg="del">
          <ac:chgData name="Steven Tramell" userId="ae175e2037d93611" providerId="LiveId" clId="{53E53076-D2DE-45BD-ADBB-EE8502FD818E}" dt="2025-04-13T00:15:21.538" v="16" actId="478"/>
          <ac:spMkLst>
            <pc:docMk/>
            <pc:sldMk cId="835249058" sldId="278"/>
            <ac:spMk id="2" creationId="{2B7F45F1-B352-BA89-4034-4981DD4A8124}"/>
          </ac:spMkLst>
        </pc:spChg>
        <pc:spChg chg="del">
          <ac:chgData name="Steven Tramell" userId="ae175e2037d93611" providerId="LiveId" clId="{53E53076-D2DE-45BD-ADBB-EE8502FD818E}" dt="2025-04-13T00:15:21.538" v="16" actId="478"/>
          <ac:spMkLst>
            <pc:docMk/>
            <pc:sldMk cId="835249058" sldId="278"/>
            <ac:spMk id="3" creationId="{758D8239-35BE-029E-8AE3-F19B191F9BD7}"/>
          </ac:spMkLst>
        </pc:spChg>
        <pc:spChg chg="add mod">
          <ac:chgData name="Steven Tramell" userId="ae175e2037d93611" providerId="LiveId" clId="{53E53076-D2DE-45BD-ADBB-EE8502FD818E}" dt="2025-04-13T00:16:22.920" v="66" actId="20577"/>
          <ac:spMkLst>
            <pc:docMk/>
            <pc:sldMk cId="835249058" sldId="278"/>
            <ac:spMk id="6" creationId="{FBF8F35F-7780-5770-7494-0E0A650D5C6F}"/>
          </ac:spMkLst>
        </pc:spChg>
        <pc:spChg chg="add">
          <ac:chgData name="Steven Tramell" userId="ae175e2037d93611" providerId="LiveId" clId="{53E53076-D2DE-45BD-ADBB-EE8502FD818E}" dt="2025-04-13T00:15:26.885" v="20" actId="26606"/>
          <ac:spMkLst>
            <pc:docMk/>
            <pc:sldMk cId="835249058" sldId="278"/>
            <ac:spMk id="10" creationId="{42A4FC2C-047E-45A5-965D-8E1E3BF09BC6}"/>
          </ac:spMkLst>
        </pc:spChg>
        <pc:picChg chg="add mod">
          <ac:chgData name="Steven Tramell" userId="ae175e2037d93611" providerId="LiveId" clId="{53E53076-D2DE-45BD-ADBB-EE8502FD818E}" dt="2025-04-13T00:15:26.885" v="20" actId="26606"/>
          <ac:picMkLst>
            <pc:docMk/>
            <pc:sldMk cId="835249058" sldId="278"/>
            <ac:picMk id="5" creationId="{B4144572-BCEF-6250-5A93-2888ED574955}"/>
          </ac:picMkLst>
        </pc:picChg>
      </pc:sldChg>
      <pc:sldChg chg="addSp delSp modSp add mod setBg delAnim modAnim delDesignElem">
        <pc:chgData name="Steven Tramell" userId="ae175e2037d93611" providerId="LiveId" clId="{53E53076-D2DE-45BD-ADBB-EE8502FD818E}" dt="2025-04-13T00:18:32.658" v="101"/>
        <pc:sldMkLst>
          <pc:docMk/>
          <pc:sldMk cId="3529175128" sldId="279"/>
        </pc:sldMkLst>
        <pc:spChg chg="add mod">
          <ac:chgData name="Steven Tramell" userId="ae175e2037d93611" providerId="LiveId" clId="{53E53076-D2DE-45BD-ADBB-EE8502FD818E}" dt="2025-04-13T00:18:25.161" v="99" actId="207"/>
          <ac:spMkLst>
            <pc:docMk/>
            <pc:sldMk cId="3529175128" sldId="279"/>
            <ac:spMk id="4" creationId="{9793956D-DA8C-7517-FAF7-29E8C50845A0}"/>
          </ac:spMkLst>
        </pc:spChg>
        <pc:spChg chg="del">
          <ac:chgData name="Steven Tramell" userId="ae175e2037d93611" providerId="LiveId" clId="{53E53076-D2DE-45BD-ADBB-EE8502FD818E}" dt="2025-04-13T00:16:34.975" v="69" actId="478"/>
          <ac:spMkLst>
            <pc:docMk/>
            <pc:sldMk cId="3529175128" sldId="279"/>
            <ac:spMk id="6" creationId="{C0B667A2-B8D8-6E92-0C3A-00D56F3CFBD0}"/>
          </ac:spMkLst>
        </pc:spChg>
        <pc:spChg chg="add">
          <ac:chgData name="Steven Tramell" userId="ae175e2037d93611" providerId="LiveId" clId="{53E53076-D2DE-45BD-ADBB-EE8502FD818E}" dt="2025-04-13T00:17:46.612" v="74" actId="26606"/>
          <ac:spMkLst>
            <pc:docMk/>
            <pc:sldMk cId="3529175128" sldId="279"/>
            <ac:spMk id="8" creationId="{42A4FC2C-047E-45A5-965D-8E1E3BF09BC6}"/>
          </ac:spMkLst>
        </pc:spChg>
        <pc:spChg chg="del">
          <ac:chgData name="Steven Tramell" userId="ae175e2037d93611" providerId="LiveId" clId="{53E53076-D2DE-45BD-ADBB-EE8502FD818E}" dt="2025-04-13T00:16:29.396" v="68"/>
          <ac:spMkLst>
            <pc:docMk/>
            <pc:sldMk cId="3529175128" sldId="279"/>
            <ac:spMk id="10" creationId="{FAE63DE2-ABA3-8410-97FE-B6B9A0AD2D67}"/>
          </ac:spMkLst>
        </pc:spChg>
        <pc:picChg chg="add mod">
          <ac:chgData name="Steven Tramell" userId="ae175e2037d93611" providerId="LiveId" clId="{53E53076-D2DE-45BD-ADBB-EE8502FD818E}" dt="2025-04-13T00:17:46.612" v="74" actId="26606"/>
          <ac:picMkLst>
            <pc:docMk/>
            <pc:sldMk cId="3529175128" sldId="279"/>
            <ac:picMk id="3" creationId="{3F515036-7AA4-632D-4345-F25ED57E08A9}"/>
          </ac:picMkLst>
        </pc:picChg>
        <pc:picChg chg="del">
          <ac:chgData name="Steven Tramell" userId="ae175e2037d93611" providerId="LiveId" clId="{53E53076-D2DE-45BD-ADBB-EE8502FD818E}" dt="2025-04-13T00:16:45.015" v="70" actId="478"/>
          <ac:picMkLst>
            <pc:docMk/>
            <pc:sldMk cId="3529175128" sldId="279"/>
            <ac:picMk id="5" creationId="{D32274A0-8D6B-1071-6F62-7501CFE14B69}"/>
          </ac:picMkLst>
        </pc:picChg>
      </pc:sldChg>
      <pc:sldChg chg="addSp delSp modSp new mod setBg modAnim">
        <pc:chgData name="Steven Tramell" userId="ae175e2037d93611" providerId="LiveId" clId="{53E53076-D2DE-45BD-ADBB-EE8502FD818E}" dt="2025-04-13T00:25:48.949" v="180" actId="1076"/>
        <pc:sldMkLst>
          <pc:docMk/>
          <pc:sldMk cId="2515425356" sldId="280"/>
        </pc:sldMkLst>
        <pc:spChg chg="del">
          <ac:chgData name="Steven Tramell" userId="ae175e2037d93611" providerId="LiveId" clId="{53E53076-D2DE-45BD-ADBB-EE8502FD818E}" dt="2025-04-13T00:24:39.418" v="103" actId="478"/>
          <ac:spMkLst>
            <pc:docMk/>
            <pc:sldMk cId="2515425356" sldId="280"/>
            <ac:spMk id="2" creationId="{A1D3AC0F-49EE-9E0A-01B6-000F6CF6CB45}"/>
          </ac:spMkLst>
        </pc:spChg>
        <pc:spChg chg="del">
          <ac:chgData name="Steven Tramell" userId="ae175e2037d93611" providerId="LiveId" clId="{53E53076-D2DE-45BD-ADBB-EE8502FD818E}" dt="2025-04-13T00:24:39.418" v="103" actId="478"/>
          <ac:spMkLst>
            <pc:docMk/>
            <pc:sldMk cId="2515425356" sldId="280"/>
            <ac:spMk id="3" creationId="{0E997C7B-9571-8E80-D051-8C7E62820F2D}"/>
          </ac:spMkLst>
        </pc:spChg>
        <pc:spChg chg="add mod">
          <ac:chgData name="Steven Tramell" userId="ae175e2037d93611" providerId="LiveId" clId="{53E53076-D2DE-45BD-ADBB-EE8502FD818E}" dt="2025-04-13T00:25:48.949" v="180" actId="1076"/>
          <ac:spMkLst>
            <pc:docMk/>
            <pc:sldMk cId="2515425356" sldId="280"/>
            <ac:spMk id="6" creationId="{F5F98D42-FCA6-8AA0-4245-2173C338BC63}"/>
          </ac:spMkLst>
        </pc:spChg>
        <pc:spChg chg="add del">
          <ac:chgData name="Steven Tramell" userId="ae175e2037d93611" providerId="LiveId" clId="{53E53076-D2DE-45BD-ADBB-EE8502FD818E}" dt="2025-04-13T00:24:57.037" v="108" actId="26606"/>
          <ac:spMkLst>
            <pc:docMk/>
            <pc:sldMk cId="2515425356" sldId="280"/>
            <ac:spMk id="10" creationId="{42A4FC2C-047E-45A5-965D-8E1E3BF09BC6}"/>
          </ac:spMkLst>
        </pc:spChg>
        <pc:grpChg chg="add">
          <ac:chgData name="Steven Tramell" userId="ae175e2037d93611" providerId="LiveId" clId="{53E53076-D2DE-45BD-ADBB-EE8502FD818E}" dt="2025-04-13T00:24:57.195" v="109" actId="26606"/>
          <ac:grpSpMkLst>
            <pc:docMk/>
            <pc:sldMk cId="2515425356" sldId="280"/>
            <ac:grpSpMk id="15" creationId="{723C66ED-DBBF-12CA-7F5E-813E0E7D036A}"/>
          </ac:grpSpMkLst>
        </pc:grpChg>
        <pc:picChg chg="add mod">
          <ac:chgData name="Steven Tramell" userId="ae175e2037d93611" providerId="LiveId" clId="{53E53076-D2DE-45BD-ADBB-EE8502FD818E}" dt="2025-04-13T00:24:57.195" v="109" actId="26606"/>
          <ac:picMkLst>
            <pc:docMk/>
            <pc:sldMk cId="2515425356" sldId="280"/>
            <ac:picMk id="5" creationId="{CCD99BE6-30B6-4667-9699-FB7B697DD03A}"/>
          </ac:picMkLst>
        </pc:picChg>
      </pc:sldChg>
      <pc:sldChg chg="delSp new del mod">
        <pc:chgData name="Steven Tramell" userId="ae175e2037d93611" providerId="LiveId" clId="{53E53076-D2DE-45BD-ADBB-EE8502FD818E}" dt="2025-04-13T00:26:16.141" v="184" actId="47"/>
        <pc:sldMkLst>
          <pc:docMk/>
          <pc:sldMk cId="658641755" sldId="281"/>
        </pc:sldMkLst>
        <pc:spChg chg="del">
          <ac:chgData name="Steven Tramell" userId="ae175e2037d93611" providerId="LiveId" clId="{53E53076-D2DE-45BD-ADBB-EE8502FD818E}" dt="2025-04-13T00:26:09.300" v="182" actId="478"/>
          <ac:spMkLst>
            <pc:docMk/>
            <pc:sldMk cId="658641755" sldId="281"/>
            <ac:spMk id="2" creationId="{96F4FE9A-11B2-2836-2833-70B34774FFF3}"/>
          </ac:spMkLst>
        </pc:spChg>
        <pc:spChg chg="del">
          <ac:chgData name="Steven Tramell" userId="ae175e2037d93611" providerId="LiveId" clId="{53E53076-D2DE-45BD-ADBB-EE8502FD818E}" dt="2025-04-13T00:26:09.300" v="182" actId="478"/>
          <ac:spMkLst>
            <pc:docMk/>
            <pc:sldMk cId="658641755" sldId="281"/>
            <ac:spMk id="3" creationId="{6989D8C4-199C-0F15-801A-62864F262BF8}"/>
          </ac:spMkLst>
        </pc:spChg>
      </pc:sldChg>
      <pc:sldChg chg="modSp add modAnim">
        <pc:chgData name="Steven Tramell" userId="ae175e2037d93611" providerId="LiveId" clId="{53E53076-D2DE-45BD-ADBB-EE8502FD818E}" dt="2025-04-13T00:32:59.714" v="377" actId="113"/>
        <pc:sldMkLst>
          <pc:docMk/>
          <pc:sldMk cId="20138451" sldId="282"/>
        </pc:sldMkLst>
        <pc:spChg chg="mod">
          <ac:chgData name="Steven Tramell" userId="ae175e2037d93611" providerId="LiveId" clId="{53E53076-D2DE-45BD-ADBB-EE8502FD818E}" dt="2025-04-13T00:31:25.210" v="331" actId="20577"/>
          <ac:spMkLst>
            <pc:docMk/>
            <pc:sldMk cId="20138451" sldId="282"/>
            <ac:spMk id="2" creationId="{64F6DC85-6B29-E55B-2D12-1A7FCB8E379A}"/>
          </ac:spMkLst>
        </pc:spChg>
        <pc:spChg chg="mod">
          <ac:chgData name="Steven Tramell" userId="ae175e2037d93611" providerId="LiveId" clId="{53E53076-D2DE-45BD-ADBB-EE8502FD818E}" dt="2025-04-13T00:32:59.714" v="377" actId="113"/>
          <ac:spMkLst>
            <pc:docMk/>
            <pc:sldMk cId="20138451" sldId="282"/>
            <ac:spMk id="3" creationId="{91DBA6DA-BEA9-77FC-A628-AC1B285A2AEC}"/>
          </ac:spMkLst>
        </pc:spChg>
        <pc:spChg chg="mod">
          <ac:chgData name="Steven Tramell" userId="ae175e2037d93611" providerId="LiveId" clId="{53E53076-D2DE-45BD-ADBB-EE8502FD818E}" dt="2025-04-13T00:28:29.438" v="265" actId="20577"/>
          <ac:spMkLst>
            <pc:docMk/>
            <pc:sldMk cId="20138451" sldId="282"/>
            <ac:spMk id="4" creationId="{069050A8-C0E5-5EA7-F79F-4ABCC6EEA580}"/>
          </ac:spMkLst>
        </pc:spChg>
      </pc:sldChg>
      <pc:sldChg chg="modSp add mod ord modAnim">
        <pc:chgData name="Steven Tramell" userId="ae175e2037d93611" providerId="LiveId" clId="{53E53076-D2DE-45BD-ADBB-EE8502FD818E}" dt="2025-04-13T00:33:11.735" v="378" actId="113"/>
        <pc:sldMkLst>
          <pc:docMk/>
          <pc:sldMk cId="1954184009" sldId="283"/>
        </pc:sldMkLst>
        <pc:spChg chg="mod">
          <ac:chgData name="Steven Tramell" userId="ae175e2037d93611" providerId="LiveId" clId="{53E53076-D2DE-45BD-ADBB-EE8502FD818E}" dt="2025-04-13T00:28:47.514" v="291" actId="20577"/>
          <ac:spMkLst>
            <pc:docMk/>
            <pc:sldMk cId="1954184009" sldId="283"/>
            <ac:spMk id="2" creationId="{F06D29E9-94E3-BA4F-DCBC-C2213B99A7AC}"/>
          </ac:spMkLst>
        </pc:spChg>
        <pc:spChg chg="mod">
          <ac:chgData name="Steven Tramell" userId="ae175e2037d93611" providerId="LiveId" clId="{53E53076-D2DE-45BD-ADBB-EE8502FD818E}" dt="2025-04-13T00:33:11.735" v="378" actId="113"/>
          <ac:spMkLst>
            <pc:docMk/>
            <pc:sldMk cId="1954184009" sldId="283"/>
            <ac:spMk id="3" creationId="{8C77563A-21C2-0B4D-D963-3885D48168A1}"/>
          </ac:spMkLst>
        </pc:spChg>
        <pc:spChg chg="mod">
          <ac:chgData name="Steven Tramell" userId="ae175e2037d93611" providerId="LiveId" clId="{53E53076-D2DE-45BD-ADBB-EE8502FD818E}" dt="2025-04-13T00:30:05.977" v="318" actId="1076"/>
          <ac:spMkLst>
            <pc:docMk/>
            <pc:sldMk cId="1954184009" sldId="283"/>
            <ac:spMk id="4" creationId="{A2AA7958-C27C-8383-EA65-3C2CE5034543}"/>
          </ac:spMkLst>
        </pc:spChg>
        <pc:spChg chg="mod">
          <ac:chgData name="Steven Tramell" userId="ae175e2037d93611" providerId="LiveId" clId="{53E53076-D2DE-45BD-ADBB-EE8502FD818E}" dt="2025-04-13T00:31:15.832" v="323" actId="1076"/>
          <ac:spMkLst>
            <pc:docMk/>
            <pc:sldMk cId="1954184009" sldId="283"/>
            <ac:spMk id="5" creationId="{B0D773A1-C19B-4F54-A893-1967F1D5A8C6}"/>
          </ac:spMkLst>
        </pc:spChg>
      </pc:sldChg>
      <pc:sldChg chg="modSp add mod modAnim">
        <pc:chgData name="Steven Tramell" userId="ae175e2037d93611" providerId="LiveId" clId="{53E53076-D2DE-45BD-ADBB-EE8502FD818E}" dt="2025-04-13T00:32:51.942" v="376" actId="113"/>
        <pc:sldMkLst>
          <pc:docMk/>
          <pc:sldMk cId="2878480127" sldId="284"/>
        </pc:sldMkLst>
        <pc:spChg chg="mod">
          <ac:chgData name="Steven Tramell" userId="ae175e2037d93611" providerId="LiveId" clId="{53E53076-D2DE-45BD-ADBB-EE8502FD818E}" dt="2025-04-13T00:32:27.341" v="358" actId="20577"/>
          <ac:spMkLst>
            <pc:docMk/>
            <pc:sldMk cId="2878480127" sldId="284"/>
            <ac:spMk id="2" creationId="{E48DE0DC-36C4-3ADD-196B-3F6E602B3EDF}"/>
          </ac:spMkLst>
        </pc:spChg>
        <pc:spChg chg="mod">
          <ac:chgData name="Steven Tramell" userId="ae175e2037d93611" providerId="LiveId" clId="{53E53076-D2DE-45BD-ADBB-EE8502FD818E}" dt="2025-04-13T00:32:51.942" v="376" actId="113"/>
          <ac:spMkLst>
            <pc:docMk/>
            <pc:sldMk cId="2878480127" sldId="284"/>
            <ac:spMk id="3" creationId="{7209B4AC-9880-1899-36C0-4270ACA6B28C}"/>
          </ac:spMkLst>
        </pc:spChg>
        <pc:spChg chg="mod">
          <ac:chgData name="Steven Tramell" userId="ae175e2037d93611" providerId="LiveId" clId="{53E53076-D2DE-45BD-ADBB-EE8502FD818E}" dt="2025-04-13T00:32:41.266" v="373" actId="20577"/>
          <ac:spMkLst>
            <pc:docMk/>
            <pc:sldMk cId="2878480127" sldId="284"/>
            <ac:spMk id="4" creationId="{D9E7DEF8-5A6A-4B16-B156-3D2372F48A16}"/>
          </ac:spMkLst>
        </pc:spChg>
        <pc:spChg chg="mod">
          <ac:chgData name="Steven Tramell" userId="ae175e2037d93611" providerId="LiveId" clId="{53E53076-D2DE-45BD-ADBB-EE8502FD818E}" dt="2025-04-13T00:31:39.040" v="333" actId="207"/>
          <ac:spMkLst>
            <pc:docMk/>
            <pc:sldMk cId="2878480127" sldId="284"/>
            <ac:spMk id="5" creationId="{A163E4A5-A738-0557-A2D4-5E9DA1CB56D6}"/>
          </ac:spMkLst>
        </pc:spChg>
      </pc:sldChg>
      <pc:sldChg chg="addSp delSp modSp new mod setBg modAnim">
        <pc:chgData name="Steven Tramell" userId="ae175e2037d93611" providerId="LiveId" clId="{53E53076-D2DE-45BD-ADBB-EE8502FD818E}" dt="2025-04-13T00:36:37.170" v="412"/>
        <pc:sldMkLst>
          <pc:docMk/>
          <pc:sldMk cId="3137154817" sldId="285"/>
        </pc:sldMkLst>
        <pc:spChg chg="del">
          <ac:chgData name="Steven Tramell" userId="ae175e2037d93611" providerId="LiveId" clId="{53E53076-D2DE-45BD-ADBB-EE8502FD818E}" dt="2025-04-13T00:34:09.880" v="380" actId="478"/>
          <ac:spMkLst>
            <pc:docMk/>
            <pc:sldMk cId="3137154817" sldId="285"/>
            <ac:spMk id="2" creationId="{A5D5DCE5-AA78-835C-DF2E-52ECA2EE9F13}"/>
          </ac:spMkLst>
        </pc:spChg>
        <pc:spChg chg="del">
          <ac:chgData name="Steven Tramell" userId="ae175e2037d93611" providerId="LiveId" clId="{53E53076-D2DE-45BD-ADBB-EE8502FD818E}" dt="2025-04-13T00:34:09.880" v="380" actId="478"/>
          <ac:spMkLst>
            <pc:docMk/>
            <pc:sldMk cId="3137154817" sldId="285"/>
            <ac:spMk id="3" creationId="{AB940A50-CD3C-A038-E836-801243FFD517}"/>
          </ac:spMkLst>
        </pc:spChg>
        <pc:spChg chg="add mod">
          <ac:chgData name="Steven Tramell" userId="ae175e2037d93611" providerId="LiveId" clId="{53E53076-D2DE-45BD-ADBB-EE8502FD818E}" dt="2025-04-13T00:35:47.477" v="393" actId="20577"/>
          <ac:spMkLst>
            <pc:docMk/>
            <pc:sldMk cId="3137154817" sldId="285"/>
            <ac:spMk id="6" creationId="{C9194C3F-4782-BE63-82D9-2488B2552BE7}"/>
          </ac:spMkLst>
        </pc:spChg>
        <pc:spChg chg="add mod">
          <ac:chgData name="Steven Tramell" userId="ae175e2037d93611" providerId="LiveId" clId="{53E53076-D2DE-45BD-ADBB-EE8502FD818E}" dt="2025-04-13T00:36:24.674" v="411" actId="1076"/>
          <ac:spMkLst>
            <pc:docMk/>
            <pc:sldMk cId="3137154817" sldId="285"/>
            <ac:spMk id="7" creationId="{56A30ACF-7ACF-96FE-2026-2BC2C09AC885}"/>
          </ac:spMkLst>
        </pc:spChg>
        <pc:spChg chg="add">
          <ac:chgData name="Steven Tramell" userId="ae175e2037d93611" providerId="LiveId" clId="{53E53076-D2DE-45BD-ADBB-EE8502FD818E}" dt="2025-04-13T00:34:13.343" v="384" actId="26606"/>
          <ac:spMkLst>
            <pc:docMk/>
            <pc:sldMk cId="3137154817" sldId="285"/>
            <ac:spMk id="10" creationId="{42A4FC2C-047E-45A5-965D-8E1E3BF09BC6}"/>
          </ac:spMkLst>
        </pc:spChg>
        <pc:picChg chg="add mod">
          <ac:chgData name="Steven Tramell" userId="ae175e2037d93611" providerId="LiveId" clId="{53E53076-D2DE-45BD-ADBB-EE8502FD818E}" dt="2025-04-13T00:34:25.326" v="387" actId="1076"/>
          <ac:picMkLst>
            <pc:docMk/>
            <pc:sldMk cId="3137154817" sldId="285"/>
            <ac:picMk id="5" creationId="{E34D169B-046F-7AEC-1CF0-352797D7D773}"/>
          </ac:picMkLst>
        </pc:pic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35A306-F67B-41AA-DF56-FF17522A8F28}"/>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2DDC1095-F670-DCF2-5C6D-EA25075DD07E}"/>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59A7DD48-EADC-4E1E-5EA5-EB6015AAF14E}"/>
              </a:ext>
            </a:extLst>
          </p:cNvPr>
          <p:cNvSpPr>
            <a:spLocks noGrp="1"/>
          </p:cNvSpPr>
          <p:nvPr>
            <p:ph type="dt" sz="half" idx="10"/>
          </p:nvPr>
        </p:nvSpPr>
        <p:spPr/>
        <p:txBody>
          <a:bodyPr/>
          <a:lstStyle/>
          <a:p>
            <a:fld id="{B9A3E7B6-019B-4EAF-B77D-CCC4D9C8BFE1}" type="datetimeFigureOut">
              <a:rPr lang="en-US" smtClean="0"/>
              <a:t>4/12/2025</a:t>
            </a:fld>
            <a:endParaRPr lang="en-US"/>
          </a:p>
        </p:txBody>
      </p:sp>
      <p:sp>
        <p:nvSpPr>
          <p:cNvPr id="5" name="Footer Placeholder 4">
            <a:extLst>
              <a:ext uri="{FF2B5EF4-FFF2-40B4-BE49-F238E27FC236}">
                <a16:creationId xmlns:a16="http://schemas.microsoft.com/office/drawing/2014/main" id="{3157C8C2-D879-7A24-E68B-8B8FE0FE75A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3EA089A-E6A5-59B3-7B73-95A78BE603D3}"/>
              </a:ext>
            </a:extLst>
          </p:cNvPr>
          <p:cNvSpPr>
            <a:spLocks noGrp="1"/>
          </p:cNvSpPr>
          <p:nvPr>
            <p:ph type="sldNum" sz="quarter" idx="12"/>
          </p:nvPr>
        </p:nvSpPr>
        <p:spPr/>
        <p:txBody>
          <a:bodyPr/>
          <a:lstStyle/>
          <a:p>
            <a:fld id="{F1F319D7-D617-435E-9FE3-2F1C1627B881}" type="slidenum">
              <a:rPr lang="en-US" smtClean="0"/>
              <a:t>‹#›</a:t>
            </a:fld>
            <a:endParaRPr lang="en-US"/>
          </a:p>
        </p:txBody>
      </p:sp>
    </p:spTree>
    <p:extLst>
      <p:ext uri="{BB962C8B-B14F-4D97-AF65-F5344CB8AC3E}">
        <p14:creationId xmlns:p14="http://schemas.microsoft.com/office/powerpoint/2010/main" val="191805320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9747F5-3A3A-F83C-0D96-C7E288185285}"/>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EF22EA8-CE10-061F-CE97-2ACAAB871BAE}"/>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31A39DD-9D7F-7D1C-D8A1-D6CC94C2C576}"/>
              </a:ext>
            </a:extLst>
          </p:cNvPr>
          <p:cNvSpPr>
            <a:spLocks noGrp="1"/>
          </p:cNvSpPr>
          <p:nvPr>
            <p:ph type="dt" sz="half" idx="10"/>
          </p:nvPr>
        </p:nvSpPr>
        <p:spPr/>
        <p:txBody>
          <a:bodyPr/>
          <a:lstStyle/>
          <a:p>
            <a:fld id="{B9A3E7B6-019B-4EAF-B77D-CCC4D9C8BFE1}" type="datetimeFigureOut">
              <a:rPr lang="en-US" smtClean="0"/>
              <a:t>4/12/2025</a:t>
            </a:fld>
            <a:endParaRPr lang="en-US"/>
          </a:p>
        </p:txBody>
      </p:sp>
      <p:sp>
        <p:nvSpPr>
          <p:cNvPr id="5" name="Footer Placeholder 4">
            <a:extLst>
              <a:ext uri="{FF2B5EF4-FFF2-40B4-BE49-F238E27FC236}">
                <a16:creationId xmlns:a16="http://schemas.microsoft.com/office/drawing/2014/main" id="{FDDB35A5-EA56-E585-1845-D921E492293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F740F59-7269-AF9F-8A32-42EC2522ACA6}"/>
              </a:ext>
            </a:extLst>
          </p:cNvPr>
          <p:cNvSpPr>
            <a:spLocks noGrp="1"/>
          </p:cNvSpPr>
          <p:nvPr>
            <p:ph type="sldNum" sz="quarter" idx="12"/>
          </p:nvPr>
        </p:nvSpPr>
        <p:spPr/>
        <p:txBody>
          <a:bodyPr/>
          <a:lstStyle/>
          <a:p>
            <a:fld id="{F1F319D7-D617-435E-9FE3-2F1C1627B881}" type="slidenum">
              <a:rPr lang="en-US" smtClean="0"/>
              <a:t>‹#›</a:t>
            </a:fld>
            <a:endParaRPr lang="en-US"/>
          </a:p>
        </p:txBody>
      </p:sp>
    </p:spTree>
    <p:extLst>
      <p:ext uri="{BB962C8B-B14F-4D97-AF65-F5344CB8AC3E}">
        <p14:creationId xmlns:p14="http://schemas.microsoft.com/office/powerpoint/2010/main" val="131702764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4B3D36-69CD-0D36-8B8B-9FAA0B613C81}"/>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261F41D0-D485-83A0-CA8C-E7C44C50DE09}"/>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791BBBC4-471D-7701-3164-C56FB86FF310}"/>
              </a:ext>
            </a:extLst>
          </p:cNvPr>
          <p:cNvSpPr>
            <a:spLocks noGrp="1"/>
          </p:cNvSpPr>
          <p:nvPr>
            <p:ph type="dt" sz="half" idx="10"/>
          </p:nvPr>
        </p:nvSpPr>
        <p:spPr/>
        <p:txBody>
          <a:bodyPr/>
          <a:lstStyle/>
          <a:p>
            <a:fld id="{B9A3E7B6-019B-4EAF-B77D-CCC4D9C8BFE1}" type="datetimeFigureOut">
              <a:rPr lang="en-US" smtClean="0"/>
              <a:t>4/12/2025</a:t>
            </a:fld>
            <a:endParaRPr lang="en-US"/>
          </a:p>
        </p:txBody>
      </p:sp>
      <p:sp>
        <p:nvSpPr>
          <p:cNvPr id="5" name="Footer Placeholder 4">
            <a:extLst>
              <a:ext uri="{FF2B5EF4-FFF2-40B4-BE49-F238E27FC236}">
                <a16:creationId xmlns:a16="http://schemas.microsoft.com/office/drawing/2014/main" id="{79359041-2762-49E2-D551-9E5F45BABB5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E24B05A-D3C0-8412-E8A7-5BAAAA098AC2}"/>
              </a:ext>
            </a:extLst>
          </p:cNvPr>
          <p:cNvSpPr>
            <a:spLocks noGrp="1"/>
          </p:cNvSpPr>
          <p:nvPr>
            <p:ph type="sldNum" sz="quarter" idx="12"/>
          </p:nvPr>
        </p:nvSpPr>
        <p:spPr/>
        <p:txBody>
          <a:bodyPr/>
          <a:lstStyle/>
          <a:p>
            <a:fld id="{F1F319D7-D617-435E-9FE3-2F1C1627B881}" type="slidenum">
              <a:rPr lang="en-US" smtClean="0"/>
              <a:t>‹#›</a:t>
            </a:fld>
            <a:endParaRPr lang="en-US"/>
          </a:p>
        </p:txBody>
      </p:sp>
    </p:spTree>
    <p:extLst>
      <p:ext uri="{BB962C8B-B14F-4D97-AF65-F5344CB8AC3E}">
        <p14:creationId xmlns:p14="http://schemas.microsoft.com/office/powerpoint/2010/main" val="134001938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D982BA-F7D0-B9A5-98B9-44C5745788AF}"/>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2D8574C7-C1F3-24B8-D469-1FD63718096C}"/>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8995D343-9C0A-A416-1385-1362FDDEE3A2}"/>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FC49F4E0-7BEB-E4C5-EDAE-11DBAA04592A}"/>
              </a:ext>
            </a:extLst>
          </p:cNvPr>
          <p:cNvSpPr>
            <a:spLocks noGrp="1"/>
          </p:cNvSpPr>
          <p:nvPr>
            <p:ph type="dt" sz="half" idx="10"/>
          </p:nvPr>
        </p:nvSpPr>
        <p:spPr/>
        <p:txBody>
          <a:bodyPr/>
          <a:lstStyle/>
          <a:p>
            <a:fld id="{B9A3E7B6-019B-4EAF-B77D-CCC4D9C8BFE1}" type="datetimeFigureOut">
              <a:rPr lang="en-US" smtClean="0"/>
              <a:t>4/12/2025</a:t>
            </a:fld>
            <a:endParaRPr lang="en-US"/>
          </a:p>
        </p:txBody>
      </p:sp>
      <p:sp>
        <p:nvSpPr>
          <p:cNvPr id="6" name="Footer Placeholder 5">
            <a:extLst>
              <a:ext uri="{FF2B5EF4-FFF2-40B4-BE49-F238E27FC236}">
                <a16:creationId xmlns:a16="http://schemas.microsoft.com/office/drawing/2014/main" id="{953A65F8-8961-E2D1-4DFA-B1C967F7884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E826CA89-F196-A5C9-5B1C-1D5A6C4FD746}"/>
              </a:ext>
            </a:extLst>
          </p:cNvPr>
          <p:cNvSpPr>
            <a:spLocks noGrp="1"/>
          </p:cNvSpPr>
          <p:nvPr>
            <p:ph type="sldNum" sz="quarter" idx="12"/>
          </p:nvPr>
        </p:nvSpPr>
        <p:spPr/>
        <p:txBody>
          <a:bodyPr/>
          <a:lstStyle/>
          <a:p>
            <a:fld id="{F1F319D7-D617-435E-9FE3-2F1C1627B881}" type="slidenum">
              <a:rPr lang="en-US" smtClean="0"/>
              <a:t>‹#›</a:t>
            </a:fld>
            <a:endParaRPr lang="en-US"/>
          </a:p>
        </p:txBody>
      </p:sp>
    </p:spTree>
    <p:extLst>
      <p:ext uri="{BB962C8B-B14F-4D97-AF65-F5344CB8AC3E}">
        <p14:creationId xmlns:p14="http://schemas.microsoft.com/office/powerpoint/2010/main" val="70114550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59341C-92CC-759D-3FD8-03AF79E2FE68}"/>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B6DDC622-6A05-6922-4958-757241478BA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F86E03BB-4B3D-ED27-A2E9-1F32FE3C968B}"/>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2C26AAB8-BF9D-5D68-59D4-EB68FE4711E1}"/>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307D61A5-5668-BD52-393F-A906451DBAB1}"/>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607A6203-53E5-7575-18CC-57B75C599EF6}"/>
              </a:ext>
            </a:extLst>
          </p:cNvPr>
          <p:cNvSpPr>
            <a:spLocks noGrp="1"/>
          </p:cNvSpPr>
          <p:nvPr>
            <p:ph type="dt" sz="half" idx="10"/>
          </p:nvPr>
        </p:nvSpPr>
        <p:spPr/>
        <p:txBody>
          <a:bodyPr/>
          <a:lstStyle/>
          <a:p>
            <a:fld id="{B9A3E7B6-019B-4EAF-B77D-CCC4D9C8BFE1}" type="datetimeFigureOut">
              <a:rPr lang="en-US" smtClean="0"/>
              <a:t>4/12/2025</a:t>
            </a:fld>
            <a:endParaRPr lang="en-US"/>
          </a:p>
        </p:txBody>
      </p:sp>
      <p:sp>
        <p:nvSpPr>
          <p:cNvPr id="8" name="Footer Placeholder 7">
            <a:extLst>
              <a:ext uri="{FF2B5EF4-FFF2-40B4-BE49-F238E27FC236}">
                <a16:creationId xmlns:a16="http://schemas.microsoft.com/office/drawing/2014/main" id="{E59031A7-73C3-A953-5E87-2E836F03FFB7}"/>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74430F8C-E5BA-DCFC-4C21-6BC6A36A6F81}"/>
              </a:ext>
            </a:extLst>
          </p:cNvPr>
          <p:cNvSpPr>
            <a:spLocks noGrp="1"/>
          </p:cNvSpPr>
          <p:nvPr>
            <p:ph type="sldNum" sz="quarter" idx="12"/>
          </p:nvPr>
        </p:nvSpPr>
        <p:spPr/>
        <p:txBody>
          <a:bodyPr/>
          <a:lstStyle/>
          <a:p>
            <a:fld id="{F1F319D7-D617-435E-9FE3-2F1C1627B881}" type="slidenum">
              <a:rPr lang="en-US" smtClean="0"/>
              <a:t>‹#›</a:t>
            </a:fld>
            <a:endParaRPr lang="en-US"/>
          </a:p>
        </p:txBody>
      </p:sp>
    </p:spTree>
    <p:extLst>
      <p:ext uri="{BB962C8B-B14F-4D97-AF65-F5344CB8AC3E}">
        <p14:creationId xmlns:p14="http://schemas.microsoft.com/office/powerpoint/2010/main" val="166029297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C52C98-1DBB-9820-7EB2-9B859EFB0F52}"/>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A1DC7563-18A0-47B0-06CE-B579EF76ADA7}"/>
              </a:ext>
            </a:extLst>
          </p:cNvPr>
          <p:cNvSpPr>
            <a:spLocks noGrp="1"/>
          </p:cNvSpPr>
          <p:nvPr>
            <p:ph type="dt" sz="half" idx="10"/>
          </p:nvPr>
        </p:nvSpPr>
        <p:spPr/>
        <p:txBody>
          <a:bodyPr/>
          <a:lstStyle/>
          <a:p>
            <a:fld id="{B9A3E7B6-019B-4EAF-B77D-CCC4D9C8BFE1}" type="datetimeFigureOut">
              <a:rPr lang="en-US" smtClean="0"/>
              <a:t>4/12/2025</a:t>
            </a:fld>
            <a:endParaRPr lang="en-US"/>
          </a:p>
        </p:txBody>
      </p:sp>
      <p:sp>
        <p:nvSpPr>
          <p:cNvPr id="4" name="Footer Placeholder 3">
            <a:extLst>
              <a:ext uri="{FF2B5EF4-FFF2-40B4-BE49-F238E27FC236}">
                <a16:creationId xmlns:a16="http://schemas.microsoft.com/office/drawing/2014/main" id="{0BB7A87B-4446-A0F2-1819-555F47F276DE}"/>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BFEAB99E-51B9-E773-016A-5915CDE3C3FE}"/>
              </a:ext>
            </a:extLst>
          </p:cNvPr>
          <p:cNvSpPr>
            <a:spLocks noGrp="1"/>
          </p:cNvSpPr>
          <p:nvPr>
            <p:ph type="sldNum" sz="quarter" idx="12"/>
          </p:nvPr>
        </p:nvSpPr>
        <p:spPr/>
        <p:txBody>
          <a:bodyPr/>
          <a:lstStyle/>
          <a:p>
            <a:fld id="{F1F319D7-D617-435E-9FE3-2F1C1627B881}" type="slidenum">
              <a:rPr lang="en-US" smtClean="0"/>
              <a:t>‹#›</a:t>
            </a:fld>
            <a:endParaRPr lang="en-US"/>
          </a:p>
        </p:txBody>
      </p:sp>
    </p:spTree>
    <p:extLst>
      <p:ext uri="{BB962C8B-B14F-4D97-AF65-F5344CB8AC3E}">
        <p14:creationId xmlns:p14="http://schemas.microsoft.com/office/powerpoint/2010/main" val="28224450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F8E5D348-E67E-471E-8A83-76995EB88366}"/>
              </a:ext>
            </a:extLst>
          </p:cNvPr>
          <p:cNvSpPr>
            <a:spLocks noGrp="1"/>
          </p:cNvSpPr>
          <p:nvPr>
            <p:ph type="dt" sz="half" idx="10"/>
          </p:nvPr>
        </p:nvSpPr>
        <p:spPr/>
        <p:txBody>
          <a:bodyPr/>
          <a:lstStyle/>
          <a:p>
            <a:fld id="{B9A3E7B6-019B-4EAF-B77D-CCC4D9C8BFE1}" type="datetimeFigureOut">
              <a:rPr lang="en-US" smtClean="0"/>
              <a:t>4/12/2025</a:t>
            </a:fld>
            <a:endParaRPr lang="en-US"/>
          </a:p>
        </p:txBody>
      </p:sp>
      <p:sp>
        <p:nvSpPr>
          <p:cNvPr id="3" name="Footer Placeholder 2">
            <a:extLst>
              <a:ext uri="{FF2B5EF4-FFF2-40B4-BE49-F238E27FC236}">
                <a16:creationId xmlns:a16="http://schemas.microsoft.com/office/drawing/2014/main" id="{A6E13F07-C3B4-A1FB-12CB-2ED8C7BD4A5A}"/>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FBCCD95A-4351-A1F1-5B66-4557D240CD6E}"/>
              </a:ext>
            </a:extLst>
          </p:cNvPr>
          <p:cNvSpPr>
            <a:spLocks noGrp="1"/>
          </p:cNvSpPr>
          <p:nvPr>
            <p:ph type="sldNum" sz="quarter" idx="12"/>
          </p:nvPr>
        </p:nvSpPr>
        <p:spPr/>
        <p:txBody>
          <a:bodyPr/>
          <a:lstStyle/>
          <a:p>
            <a:fld id="{F1F319D7-D617-435E-9FE3-2F1C1627B881}" type="slidenum">
              <a:rPr lang="en-US" smtClean="0"/>
              <a:t>‹#›</a:t>
            </a:fld>
            <a:endParaRPr lang="en-US"/>
          </a:p>
        </p:txBody>
      </p:sp>
    </p:spTree>
    <p:extLst>
      <p:ext uri="{BB962C8B-B14F-4D97-AF65-F5344CB8AC3E}">
        <p14:creationId xmlns:p14="http://schemas.microsoft.com/office/powerpoint/2010/main" val="377083539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444A72-87D7-A218-F47E-C22B6FD46A0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0D9AD442-5729-178C-FC5D-3A29971ABB35}"/>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BEAA656E-4C8F-6019-8134-D6025EDDB3C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7AB41F65-793A-8891-4236-788CF56525FB}"/>
              </a:ext>
            </a:extLst>
          </p:cNvPr>
          <p:cNvSpPr>
            <a:spLocks noGrp="1"/>
          </p:cNvSpPr>
          <p:nvPr>
            <p:ph type="dt" sz="half" idx="10"/>
          </p:nvPr>
        </p:nvSpPr>
        <p:spPr/>
        <p:txBody>
          <a:bodyPr/>
          <a:lstStyle/>
          <a:p>
            <a:fld id="{B9A3E7B6-019B-4EAF-B77D-CCC4D9C8BFE1}" type="datetimeFigureOut">
              <a:rPr lang="en-US" smtClean="0"/>
              <a:t>4/12/2025</a:t>
            </a:fld>
            <a:endParaRPr lang="en-US"/>
          </a:p>
        </p:txBody>
      </p:sp>
      <p:sp>
        <p:nvSpPr>
          <p:cNvPr id="6" name="Footer Placeholder 5">
            <a:extLst>
              <a:ext uri="{FF2B5EF4-FFF2-40B4-BE49-F238E27FC236}">
                <a16:creationId xmlns:a16="http://schemas.microsoft.com/office/drawing/2014/main" id="{8BB81F50-3105-823B-90A0-A48E9FEA683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B7D6907-1D5B-A371-17FC-4AA117AEB6EE}"/>
              </a:ext>
            </a:extLst>
          </p:cNvPr>
          <p:cNvSpPr>
            <a:spLocks noGrp="1"/>
          </p:cNvSpPr>
          <p:nvPr>
            <p:ph type="sldNum" sz="quarter" idx="12"/>
          </p:nvPr>
        </p:nvSpPr>
        <p:spPr/>
        <p:txBody>
          <a:bodyPr/>
          <a:lstStyle/>
          <a:p>
            <a:fld id="{F1F319D7-D617-435E-9FE3-2F1C1627B881}" type="slidenum">
              <a:rPr lang="en-US" smtClean="0"/>
              <a:t>‹#›</a:t>
            </a:fld>
            <a:endParaRPr lang="en-US"/>
          </a:p>
        </p:txBody>
      </p:sp>
    </p:spTree>
    <p:extLst>
      <p:ext uri="{BB962C8B-B14F-4D97-AF65-F5344CB8AC3E}">
        <p14:creationId xmlns:p14="http://schemas.microsoft.com/office/powerpoint/2010/main" val="326357389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2B255A-8D71-F1B9-891C-239DF8093B1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3A7C5EBC-2479-4FF5-92AE-51CDD2F47C4C}"/>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76AEAD09-1429-3A5A-1D33-F5A9DAA0E89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74B23E6B-C01E-6DD3-7C00-78AD980F2F56}"/>
              </a:ext>
            </a:extLst>
          </p:cNvPr>
          <p:cNvSpPr>
            <a:spLocks noGrp="1"/>
          </p:cNvSpPr>
          <p:nvPr>
            <p:ph type="dt" sz="half" idx="10"/>
          </p:nvPr>
        </p:nvSpPr>
        <p:spPr/>
        <p:txBody>
          <a:bodyPr/>
          <a:lstStyle/>
          <a:p>
            <a:fld id="{B9A3E7B6-019B-4EAF-B77D-CCC4D9C8BFE1}" type="datetimeFigureOut">
              <a:rPr lang="en-US" smtClean="0"/>
              <a:t>4/12/2025</a:t>
            </a:fld>
            <a:endParaRPr lang="en-US"/>
          </a:p>
        </p:txBody>
      </p:sp>
      <p:sp>
        <p:nvSpPr>
          <p:cNvPr id="6" name="Footer Placeholder 5">
            <a:extLst>
              <a:ext uri="{FF2B5EF4-FFF2-40B4-BE49-F238E27FC236}">
                <a16:creationId xmlns:a16="http://schemas.microsoft.com/office/drawing/2014/main" id="{1C1905F8-336B-1E50-60D8-F0BB4F1DF36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2D4E1575-A1BA-C5D7-1820-4AA30C19A144}"/>
              </a:ext>
            </a:extLst>
          </p:cNvPr>
          <p:cNvSpPr>
            <a:spLocks noGrp="1"/>
          </p:cNvSpPr>
          <p:nvPr>
            <p:ph type="sldNum" sz="quarter" idx="12"/>
          </p:nvPr>
        </p:nvSpPr>
        <p:spPr/>
        <p:txBody>
          <a:bodyPr/>
          <a:lstStyle/>
          <a:p>
            <a:fld id="{F1F319D7-D617-435E-9FE3-2F1C1627B881}" type="slidenum">
              <a:rPr lang="en-US" smtClean="0"/>
              <a:t>‹#›</a:t>
            </a:fld>
            <a:endParaRPr lang="en-US"/>
          </a:p>
        </p:txBody>
      </p:sp>
    </p:spTree>
    <p:extLst>
      <p:ext uri="{BB962C8B-B14F-4D97-AF65-F5344CB8AC3E}">
        <p14:creationId xmlns:p14="http://schemas.microsoft.com/office/powerpoint/2010/main" val="414609229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38DDF5-D17D-688D-DEB3-D2906EF6506C}"/>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FC027254-B35B-8329-8810-6B8483744139}"/>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70AB30F-8CDA-EF3D-9942-BEB0967815F6}"/>
              </a:ext>
            </a:extLst>
          </p:cNvPr>
          <p:cNvSpPr>
            <a:spLocks noGrp="1"/>
          </p:cNvSpPr>
          <p:nvPr>
            <p:ph type="dt" sz="half" idx="10"/>
          </p:nvPr>
        </p:nvSpPr>
        <p:spPr/>
        <p:txBody>
          <a:bodyPr/>
          <a:lstStyle/>
          <a:p>
            <a:fld id="{B9A3E7B6-019B-4EAF-B77D-CCC4D9C8BFE1}" type="datetimeFigureOut">
              <a:rPr lang="en-US" smtClean="0"/>
              <a:t>4/12/2025</a:t>
            </a:fld>
            <a:endParaRPr lang="en-US"/>
          </a:p>
        </p:txBody>
      </p:sp>
      <p:sp>
        <p:nvSpPr>
          <p:cNvPr id="5" name="Footer Placeholder 4">
            <a:extLst>
              <a:ext uri="{FF2B5EF4-FFF2-40B4-BE49-F238E27FC236}">
                <a16:creationId xmlns:a16="http://schemas.microsoft.com/office/drawing/2014/main" id="{3DF86742-190D-D8B0-D0C3-1E9E548BDB7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5F06342-F34A-75E4-B896-52075A769D46}"/>
              </a:ext>
            </a:extLst>
          </p:cNvPr>
          <p:cNvSpPr>
            <a:spLocks noGrp="1"/>
          </p:cNvSpPr>
          <p:nvPr>
            <p:ph type="sldNum" sz="quarter" idx="12"/>
          </p:nvPr>
        </p:nvSpPr>
        <p:spPr/>
        <p:txBody>
          <a:bodyPr/>
          <a:lstStyle/>
          <a:p>
            <a:fld id="{F1F319D7-D617-435E-9FE3-2F1C1627B881}" type="slidenum">
              <a:rPr lang="en-US" smtClean="0"/>
              <a:t>‹#›</a:t>
            </a:fld>
            <a:endParaRPr lang="en-US"/>
          </a:p>
        </p:txBody>
      </p:sp>
    </p:spTree>
    <p:extLst>
      <p:ext uri="{BB962C8B-B14F-4D97-AF65-F5344CB8AC3E}">
        <p14:creationId xmlns:p14="http://schemas.microsoft.com/office/powerpoint/2010/main" val="306322058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79BF39FB-5926-5974-75FE-A4AC49597132}"/>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0E64429E-07EF-0303-0327-CE784B7EAAAE}"/>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89F0829-88F4-4ED4-4CA9-D2851BEB8016}"/>
              </a:ext>
            </a:extLst>
          </p:cNvPr>
          <p:cNvSpPr>
            <a:spLocks noGrp="1"/>
          </p:cNvSpPr>
          <p:nvPr>
            <p:ph type="dt" sz="half" idx="10"/>
          </p:nvPr>
        </p:nvSpPr>
        <p:spPr/>
        <p:txBody>
          <a:bodyPr/>
          <a:lstStyle/>
          <a:p>
            <a:fld id="{B9A3E7B6-019B-4EAF-B77D-CCC4D9C8BFE1}" type="datetimeFigureOut">
              <a:rPr lang="en-US" smtClean="0"/>
              <a:t>4/12/2025</a:t>
            </a:fld>
            <a:endParaRPr lang="en-US"/>
          </a:p>
        </p:txBody>
      </p:sp>
      <p:sp>
        <p:nvSpPr>
          <p:cNvPr id="5" name="Footer Placeholder 4">
            <a:extLst>
              <a:ext uri="{FF2B5EF4-FFF2-40B4-BE49-F238E27FC236}">
                <a16:creationId xmlns:a16="http://schemas.microsoft.com/office/drawing/2014/main" id="{5C22A553-A02B-6AD8-9697-0887F9296FC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9CDACE7-0FE5-8F52-4098-C5518F1AF76A}"/>
              </a:ext>
            </a:extLst>
          </p:cNvPr>
          <p:cNvSpPr>
            <a:spLocks noGrp="1"/>
          </p:cNvSpPr>
          <p:nvPr>
            <p:ph type="sldNum" sz="quarter" idx="12"/>
          </p:nvPr>
        </p:nvSpPr>
        <p:spPr/>
        <p:txBody>
          <a:bodyPr/>
          <a:lstStyle/>
          <a:p>
            <a:fld id="{F1F319D7-D617-435E-9FE3-2F1C1627B881}" type="slidenum">
              <a:rPr lang="en-US" smtClean="0"/>
              <a:t>‹#›</a:t>
            </a:fld>
            <a:endParaRPr lang="en-US"/>
          </a:p>
        </p:txBody>
      </p:sp>
    </p:spTree>
    <p:extLst>
      <p:ext uri="{BB962C8B-B14F-4D97-AF65-F5344CB8AC3E}">
        <p14:creationId xmlns:p14="http://schemas.microsoft.com/office/powerpoint/2010/main" val="103582220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B4D234A-1D16-EA37-B6B2-2FBD6E273CFA}"/>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AB2825CC-12F4-3031-925A-49C4B95EF66F}"/>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CD1EF32-06D9-DA19-6E76-F1A14271B6E9}"/>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B9A3E7B6-019B-4EAF-B77D-CCC4D9C8BFE1}" type="datetimeFigureOut">
              <a:rPr lang="en-US" smtClean="0"/>
              <a:t>4/12/2025</a:t>
            </a:fld>
            <a:endParaRPr lang="en-US"/>
          </a:p>
        </p:txBody>
      </p:sp>
      <p:sp>
        <p:nvSpPr>
          <p:cNvPr id="5" name="Footer Placeholder 4">
            <a:extLst>
              <a:ext uri="{FF2B5EF4-FFF2-40B4-BE49-F238E27FC236}">
                <a16:creationId xmlns:a16="http://schemas.microsoft.com/office/drawing/2014/main" id="{F4DBCCB2-B331-F3E9-1B8B-6AE45B529E27}"/>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32698DA3-4528-ED36-17FB-D788B67BBA25}"/>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F1F319D7-D617-435E-9FE3-2F1C1627B881}" type="slidenum">
              <a:rPr lang="en-US" smtClean="0"/>
              <a:t>‹#›</a:t>
            </a:fld>
            <a:endParaRPr lang="en-US"/>
          </a:p>
        </p:txBody>
      </p:sp>
    </p:spTree>
    <p:extLst>
      <p:ext uri="{BB962C8B-B14F-4D97-AF65-F5344CB8AC3E}">
        <p14:creationId xmlns:p14="http://schemas.microsoft.com/office/powerpoint/2010/main" val="281505453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5" name="Picture 4" descr="A room with a staircase and painted walls&#10;&#10;AI-generated content may be incorrect.">
            <a:extLst>
              <a:ext uri="{FF2B5EF4-FFF2-40B4-BE49-F238E27FC236}">
                <a16:creationId xmlns:a16="http://schemas.microsoft.com/office/drawing/2014/main" id="{BA2B144B-7DEF-4035-3294-ED93063AA8B0}"/>
              </a:ext>
            </a:extLst>
          </p:cNvPr>
          <p:cNvPicPr>
            <a:picLocks noChangeAspect="1"/>
          </p:cNvPicPr>
          <p:nvPr/>
        </p:nvPicPr>
        <p:blipFill>
          <a:blip r:embed="rId2"/>
          <a:srcRect t="4299" b="11447"/>
          <a:stretch/>
        </p:blipFill>
        <p:spPr>
          <a:xfrm>
            <a:off x="20" y="1282"/>
            <a:ext cx="12191980" cy="6856718"/>
          </a:xfrm>
          <a:prstGeom prst="rect">
            <a:avLst/>
          </a:prstGeom>
        </p:spPr>
      </p:pic>
    </p:spTree>
    <p:extLst>
      <p:ext uri="{BB962C8B-B14F-4D97-AF65-F5344CB8AC3E}">
        <p14:creationId xmlns:p14="http://schemas.microsoft.com/office/powerpoint/2010/main" val="29188177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5" name="Picture 4" descr="A person in a robe standing in front of a group of people&#10;&#10;AI-generated content may be incorrect.">
            <a:extLst>
              <a:ext uri="{FF2B5EF4-FFF2-40B4-BE49-F238E27FC236}">
                <a16:creationId xmlns:a16="http://schemas.microsoft.com/office/drawing/2014/main" id="{E16EC954-EC9C-42A7-2FAA-8B4DD980EE43}"/>
              </a:ext>
            </a:extLst>
          </p:cNvPr>
          <p:cNvPicPr>
            <a:picLocks noChangeAspect="1"/>
          </p:cNvPicPr>
          <p:nvPr/>
        </p:nvPicPr>
        <p:blipFill>
          <a:blip r:embed="rId2"/>
          <a:srcRect l="426" r="-1" b="-1"/>
          <a:stretch/>
        </p:blipFill>
        <p:spPr>
          <a:xfrm>
            <a:off x="20" y="1282"/>
            <a:ext cx="12191980" cy="6856718"/>
          </a:xfrm>
          <a:prstGeom prst="rect">
            <a:avLst/>
          </a:prstGeom>
        </p:spPr>
      </p:pic>
      <p:sp>
        <p:nvSpPr>
          <p:cNvPr id="6" name="TextBox 5">
            <a:extLst>
              <a:ext uri="{FF2B5EF4-FFF2-40B4-BE49-F238E27FC236}">
                <a16:creationId xmlns:a16="http://schemas.microsoft.com/office/drawing/2014/main" id="{CD1E5E13-E098-428A-97B1-C1B97849ABAA}"/>
              </a:ext>
            </a:extLst>
          </p:cNvPr>
          <p:cNvSpPr txBox="1"/>
          <p:nvPr/>
        </p:nvSpPr>
        <p:spPr>
          <a:xfrm>
            <a:off x="5452354" y="943582"/>
            <a:ext cx="6352161" cy="5401479"/>
          </a:xfrm>
          <a:prstGeom prst="rect">
            <a:avLst/>
          </a:prstGeom>
          <a:noFill/>
          <a:effectLst>
            <a:outerShdw blurRad="50800" dist="38100" dir="5400000" algn="t" rotWithShape="0">
              <a:prstClr val="black">
                <a:alpha val="40000"/>
              </a:prstClr>
            </a:outerShdw>
          </a:effectLst>
        </p:spPr>
        <p:txBody>
          <a:bodyPr wrap="square" rtlCol="0">
            <a:spAutoFit/>
          </a:bodyPr>
          <a:lstStyle/>
          <a:p>
            <a:r>
              <a:rPr lang="en-US" sz="11500" dirty="0">
                <a:solidFill>
                  <a:schemeClr val="bg1"/>
                </a:solidFill>
                <a:latin typeface="Bebas Neue" panose="020B0606020202050201" pitchFamily="34" charset="0"/>
              </a:rPr>
              <a:t>Teaching and Learning</a:t>
            </a:r>
          </a:p>
        </p:txBody>
      </p:sp>
      <p:sp>
        <p:nvSpPr>
          <p:cNvPr id="7" name="Rectangle 6">
            <a:extLst>
              <a:ext uri="{FF2B5EF4-FFF2-40B4-BE49-F238E27FC236}">
                <a16:creationId xmlns:a16="http://schemas.microsoft.com/office/drawing/2014/main" id="{B8E44D39-6EFD-A0DB-3053-E404D246425A}"/>
              </a:ext>
            </a:extLst>
          </p:cNvPr>
          <p:cNvSpPr/>
          <p:nvPr/>
        </p:nvSpPr>
        <p:spPr>
          <a:xfrm>
            <a:off x="4891295" y="1230548"/>
            <a:ext cx="350196" cy="4596319"/>
          </a:xfrm>
          <a:prstGeom prst="rect">
            <a:avLst/>
          </a:prstGeom>
          <a:gradFill flip="none" rotWithShape="1">
            <a:gsLst>
              <a:gs pos="0">
                <a:srgbClr val="FFC000">
                  <a:shade val="30000"/>
                  <a:satMod val="115000"/>
                </a:srgbClr>
              </a:gs>
              <a:gs pos="50000">
                <a:srgbClr val="FFC000">
                  <a:shade val="67500"/>
                  <a:satMod val="115000"/>
                </a:srgbClr>
              </a:gs>
              <a:gs pos="100000">
                <a:srgbClr val="FFC000">
                  <a:shade val="100000"/>
                  <a:satMod val="115000"/>
                </a:srgbClr>
              </a:gs>
            </a:gsLst>
            <a:lin ang="16200000" scaled="1"/>
            <a:tileRect/>
          </a:gradFill>
          <a:ln>
            <a:noFill/>
          </a:ln>
          <a:effectLst>
            <a:outerShdw blurRad="50800" dist="38100" dir="5400000" algn="t"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0259321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500"/>
                                        <p:tgtEl>
                                          <p:spTgt spid="7"/>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fade">
                                      <p:cBhvr>
                                        <p:cTn id="15"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D224D50-DBF5-5CD0-D1E1-6EEEB85DE6B8}"/>
            </a:ext>
          </a:extLst>
        </p:cNvPr>
        <p:cNvGrpSpPr/>
        <p:nvPr/>
      </p:nvGrpSpPr>
      <p:grpSpPr>
        <a:xfrm>
          <a:off x="0" y="0"/>
          <a:ext cx="0" cy="0"/>
          <a:chOff x="0" y="0"/>
          <a:chExt cx="0" cy="0"/>
        </a:xfrm>
      </p:grpSpPr>
      <p:sp>
        <p:nvSpPr>
          <p:cNvPr id="5" name="Rectangle 4">
            <a:extLst>
              <a:ext uri="{FF2B5EF4-FFF2-40B4-BE49-F238E27FC236}">
                <a16:creationId xmlns:a16="http://schemas.microsoft.com/office/drawing/2014/main" id="{34B5B4B7-B915-1B43-ECC8-9ABE8E1C6A77}"/>
              </a:ext>
            </a:extLst>
          </p:cNvPr>
          <p:cNvSpPr/>
          <p:nvPr/>
        </p:nvSpPr>
        <p:spPr>
          <a:xfrm>
            <a:off x="0" y="1794754"/>
            <a:ext cx="5393987" cy="744166"/>
          </a:xfrm>
          <a:prstGeom prst="rect">
            <a:avLst/>
          </a:prstGeom>
          <a:solidFill>
            <a:schemeClr val="accent1">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EF6D3B29-B449-8263-FCD7-7902E54DD62B}"/>
              </a:ext>
            </a:extLst>
          </p:cNvPr>
          <p:cNvSpPr>
            <a:spLocks noGrp="1"/>
          </p:cNvSpPr>
          <p:nvPr>
            <p:ph idx="1"/>
          </p:nvPr>
        </p:nvSpPr>
        <p:spPr>
          <a:xfrm>
            <a:off x="838199" y="2786975"/>
            <a:ext cx="10679349" cy="2976664"/>
          </a:xfrm>
        </p:spPr>
        <p:txBody>
          <a:bodyPr>
            <a:noAutofit/>
          </a:bodyPr>
          <a:lstStyle/>
          <a:p>
            <a:pPr marL="0" indent="0">
              <a:lnSpc>
                <a:spcPct val="110000"/>
              </a:lnSpc>
              <a:buNone/>
            </a:pPr>
            <a:r>
              <a:rPr lang="en-US" sz="3600" dirty="0">
                <a:latin typeface="Times New Roman" panose="02020603050405020304" pitchFamily="18" charset="0"/>
                <a:cs typeface="Times New Roman" panose="02020603050405020304" pitchFamily="18" charset="0"/>
              </a:rPr>
              <a:t>    “…for at one time you were darkness, but now you are light in the Lord. Walk as children of light (for the fruit of light is found in all that is good and right and true), as you try to learn what is pleasing to the Lord.”</a:t>
            </a:r>
            <a:endParaRPr lang="en-US" dirty="0"/>
          </a:p>
        </p:txBody>
      </p:sp>
      <p:sp>
        <p:nvSpPr>
          <p:cNvPr id="4" name="TextBox 3">
            <a:extLst>
              <a:ext uri="{FF2B5EF4-FFF2-40B4-BE49-F238E27FC236}">
                <a16:creationId xmlns:a16="http://schemas.microsoft.com/office/drawing/2014/main" id="{F4B3A7EA-A134-0C7F-DE29-22CA0A51215E}"/>
              </a:ext>
            </a:extLst>
          </p:cNvPr>
          <p:cNvSpPr txBox="1"/>
          <p:nvPr/>
        </p:nvSpPr>
        <p:spPr>
          <a:xfrm>
            <a:off x="838200" y="1794754"/>
            <a:ext cx="4304490" cy="830997"/>
          </a:xfrm>
          <a:prstGeom prst="rect">
            <a:avLst/>
          </a:prstGeom>
          <a:noFill/>
        </p:spPr>
        <p:txBody>
          <a:bodyPr wrap="square" rtlCol="0">
            <a:spAutoFit/>
          </a:bodyPr>
          <a:lstStyle/>
          <a:p>
            <a:r>
              <a:rPr lang="en-US" sz="4800" dirty="0">
                <a:solidFill>
                  <a:schemeClr val="bg1"/>
                </a:solidFill>
                <a:latin typeface="Bebas Neue" panose="020B0606020202050201" pitchFamily="34" charset="0"/>
              </a:rPr>
              <a:t>Ephesians 5:8-10</a:t>
            </a:r>
          </a:p>
        </p:txBody>
      </p:sp>
      <p:sp>
        <p:nvSpPr>
          <p:cNvPr id="2" name="TextBox 1">
            <a:extLst>
              <a:ext uri="{FF2B5EF4-FFF2-40B4-BE49-F238E27FC236}">
                <a16:creationId xmlns:a16="http://schemas.microsoft.com/office/drawing/2014/main" id="{10604043-F3E3-4F79-A18B-E5E4B34272A3}"/>
              </a:ext>
            </a:extLst>
          </p:cNvPr>
          <p:cNvSpPr txBox="1"/>
          <p:nvPr/>
        </p:nvSpPr>
        <p:spPr>
          <a:xfrm>
            <a:off x="517997" y="405494"/>
            <a:ext cx="9751979" cy="830997"/>
          </a:xfrm>
          <a:prstGeom prst="rect">
            <a:avLst/>
          </a:prstGeom>
          <a:noFill/>
        </p:spPr>
        <p:txBody>
          <a:bodyPr wrap="square" rtlCol="0">
            <a:spAutoFit/>
          </a:bodyPr>
          <a:lstStyle/>
          <a:p>
            <a:r>
              <a:rPr lang="en-US" sz="4800" dirty="0">
                <a:latin typeface="Protest Riot" pitchFamily="2" charset="0"/>
              </a:rPr>
              <a:t>The Importance of Instruction</a:t>
            </a:r>
          </a:p>
        </p:txBody>
      </p:sp>
    </p:spTree>
    <p:extLst>
      <p:ext uri="{BB962C8B-B14F-4D97-AF65-F5344CB8AC3E}">
        <p14:creationId xmlns:p14="http://schemas.microsoft.com/office/powerpoint/2010/main" val="8699548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500"/>
                                        <p:tgtEl>
                                          <p:spTgt spid="5"/>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fade">
                                      <p:cBhvr>
                                        <p:cTn id="15" dur="500"/>
                                        <p:tgtEl>
                                          <p:spTgt spid="4"/>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3">
                                            <p:txEl>
                                              <p:pRg st="0" end="0"/>
                                            </p:txEl>
                                          </p:spTgt>
                                        </p:tgtEl>
                                        <p:attrNameLst>
                                          <p:attrName>style.visibility</p:attrName>
                                        </p:attrNameLst>
                                      </p:cBhvr>
                                      <p:to>
                                        <p:strVal val="visible"/>
                                      </p:to>
                                    </p:set>
                                    <p:animEffect transition="in" filter="fade">
                                      <p:cBhvr>
                                        <p:cTn id="20"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3" grpId="0" build="p"/>
      <p:bldP spid="4" grpId="0"/>
      <p:bldP spid="2"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2B84E99-DF29-8453-303B-8DC9855FBEED}"/>
            </a:ext>
          </a:extLst>
        </p:cNvPr>
        <p:cNvGrpSpPr/>
        <p:nvPr/>
      </p:nvGrpSpPr>
      <p:grpSpPr>
        <a:xfrm>
          <a:off x="0" y="0"/>
          <a:ext cx="0" cy="0"/>
          <a:chOff x="0" y="0"/>
          <a:chExt cx="0" cy="0"/>
        </a:xfrm>
      </p:grpSpPr>
      <p:sp>
        <p:nvSpPr>
          <p:cNvPr id="5" name="Rectangle 4">
            <a:extLst>
              <a:ext uri="{FF2B5EF4-FFF2-40B4-BE49-F238E27FC236}">
                <a16:creationId xmlns:a16="http://schemas.microsoft.com/office/drawing/2014/main" id="{10AC75D2-A714-3AD1-8DCB-72534CA61184}"/>
              </a:ext>
            </a:extLst>
          </p:cNvPr>
          <p:cNvSpPr/>
          <p:nvPr/>
        </p:nvSpPr>
        <p:spPr>
          <a:xfrm>
            <a:off x="0" y="374515"/>
            <a:ext cx="5393987" cy="744166"/>
          </a:xfrm>
          <a:prstGeom prst="rect">
            <a:avLst/>
          </a:prstGeom>
          <a:solidFill>
            <a:srgbClr val="92D05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CC7BED97-BC81-B990-44B2-C69E390F9325}"/>
              </a:ext>
            </a:extLst>
          </p:cNvPr>
          <p:cNvSpPr>
            <a:spLocks noGrp="1"/>
          </p:cNvSpPr>
          <p:nvPr>
            <p:ph idx="1"/>
          </p:nvPr>
        </p:nvSpPr>
        <p:spPr>
          <a:xfrm>
            <a:off x="838199" y="1366736"/>
            <a:ext cx="10903086" cy="5009644"/>
          </a:xfrm>
        </p:spPr>
        <p:txBody>
          <a:bodyPr>
            <a:noAutofit/>
          </a:bodyPr>
          <a:lstStyle/>
          <a:p>
            <a:pPr marL="0" indent="0">
              <a:lnSpc>
                <a:spcPct val="110000"/>
              </a:lnSpc>
              <a:buNone/>
            </a:pPr>
            <a:r>
              <a:rPr lang="en-US" sz="3600" dirty="0">
                <a:latin typeface="Times New Roman" panose="02020603050405020304" pitchFamily="18" charset="0"/>
                <a:cs typeface="Times New Roman" panose="02020603050405020304" pitchFamily="18" charset="0"/>
              </a:rPr>
              <a:t>    “And He gave some as apostles, and some as prophets, and some as evangelists, </a:t>
            </a:r>
            <a:r>
              <a:rPr lang="en-US" sz="3600" b="1" dirty="0">
                <a:latin typeface="Times New Roman" panose="02020603050405020304" pitchFamily="18" charset="0"/>
                <a:cs typeface="Times New Roman" panose="02020603050405020304" pitchFamily="18" charset="0"/>
              </a:rPr>
              <a:t>and some as pastors and teachers</a:t>
            </a:r>
            <a:r>
              <a:rPr lang="en-US" sz="3600" dirty="0">
                <a:latin typeface="Times New Roman" panose="02020603050405020304" pitchFamily="18" charset="0"/>
                <a:cs typeface="Times New Roman" panose="02020603050405020304" pitchFamily="18" charset="0"/>
              </a:rPr>
              <a:t>, for the </a:t>
            </a:r>
            <a:r>
              <a:rPr lang="en-US" sz="3600" b="1" dirty="0">
                <a:latin typeface="Times New Roman" panose="02020603050405020304" pitchFamily="18" charset="0"/>
                <a:cs typeface="Times New Roman" panose="02020603050405020304" pitchFamily="18" charset="0"/>
              </a:rPr>
              <a:t>equipping of the saints </a:t>
            </a:r>
            <a:r>
              <a:rPr lang="en-US" sz="3600" dirty="0">
                <a:latin typeface="Times New Roman" panose="02020603050405020304" pitchFamily="18" charset="0"/>
                <a:cs typeface="Times New Roman" panose="02020603050405020304" pitchFamily="18" charset="0"/>
              </a:rPr>
              <a:t>for the work of service, to the building up of the body of Christ; until we all attain to the unity of the faith, and </a:t>
            </a:r>
            <a:r>
              <a:rPr lang="en-US" sz="3600" b="1" dirty="0">
                <a:latin typeface="Times New Roman" panose="02020603050405020304" pitchFamily="18" charset="0"/>
                <a:cs typeface="Times New Roman" panose="02020603050405020304" pitchFamily="18" charset="0"/>
              </a:rPr>
              <a:t>of the knowledge of the Son of God</a:t>
            </a:r>
            <a:r>
              <a:rPr lang="en-US" sz="3600" dirty="0">
                <a:latin typeface="Times New Roman" panose="02020603050405020304" pitchFamily="18" charset="0"/>
                <a:cs typeface="Times New Roman" panose="02020603050405020304" pitchFamily="18" charset="0"/>
              </a:rPr>
              <a:t>, to a mature man, to the measure of the stature which belongs to the fullness of Christ.”</a:t>
            </a:r>
          </a:p>
          <a:p>
            <a:pPr marL="0" indent="0">
              <a:lnSpc>
                <a:spcPct val="110000"/>
              </a:lnSpc>
              <a:buNone/>
            </a:pPr>
            <a:endParaRPr lang="en-US" dirty="0"/>
          </a:p>
        </p:txBody>
      </p:sp>
      <p:sp>
        <p:nvSpPr>
          <p:cNvPr id="4" name="TextBox 3">
            <a:extLst>
              <a:ext uri="{FF2B5EF4-FFF2-40B4-BE49-F238E27FC236}">
                <a16:creationId xmlns:a16="http://schemas.microsoft.com/office/drawing/2014/main" id="{188D1DC7-3E2F-030E-BCA7-25D908937726}"/>
              </a:ext>
            </a:extLst>
          </p:cNvPr>
          <p:cNvSpPr txBox="1"/>
          <p:nvPr/>
        </p:nvSpPr>
        <p:spPr>
          <a:xfrm>
            <a:off x="838200" y="374515"/>
            <a:ext cx="4304490" cy="830997"/>
          </a:xfrm>
          <a:prstGeom prst="rect">
            <a:avLst/>
          </a:prstGeom>
          <a:noFill/>
        </p:spPr>
        <p:txBody>
          <a:bodyPr wrap="square" rtlCol="0">
            <a:spAutoFit/>
          </a:bodyPr>
          <a:lstStyle/>
          <a:p>
            <a:r>
              <a:rPr lang="en-US" sz="4800" dirty="0">
                <a:solidFill>
                  <a:schemeClr val="bg1"/>
                </a:solidFill>
                <a:latin typeface="Bebas Neue" panose="020B0606020202050201" pitchFamily="34" charset="0"/>
              </a:rPr>
              <a:t>Ephesians 4:11-13</a:t>
            </a:r>
          </a:p>
        </p:txBody>
      </p:sp>
    </p:spTree>
    <p:extLst>
      <p:ext uri="{BB962C8B-B14F-4D97-AF65-F5344CB8AC3E}">
        <p14:creationId xmlns:p14="http://schemas.microsoft.com/office/powerpoint/2010/main" val="27112143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fade">
                                      <p:cBhvr>
                                        <p:cTn id="10" dur="500"/>
                                        <p:tgtEl>
                                          <p:spTgt spid="4"/>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3">
                                            <p:txEl>
                                              <p:pRg st="0" end="0"/>
                                            </p:txEl>
                                          </p:spTgt>
                                        </p:tgtEl>
                                        <p:attrNameLst>
                                          <p:attrName>style.visibility</p:attrName>
                                        </p:attrNameLst>
                                      </p:cBhvr>
                                      <p:to>
                                        <p:strVal val="visible"/>
                                      </p:to>
                                    </p:set>
                                    <p:animEffect transition="in" filter="fade">
                                      <p:cBhvr>
                                        <p:cTn id="15"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3" grpId="0" build="p"/>
      <p:bldP spid="4"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6A2CD97-23DB-8E5C-6710-0E7EF277B740}"/>
            </a:ext>
          </a:extLst>
        </p:cNvPr>
        <p:cNvGrpSpPr/>
        <p:nvPr/>
      </p:nvGrpSpPr>
      <p:grpSpPr>
        <a:xfrm>
          <a:off x="0" y="0"/>
          <a:ext cx="0" cy="0"/>
          <a:chOff x="0" y="0"/>
          <a:chExt cx="0" cy="0"/>
        </a:xfrm>
      </p:grpSpPr>
      <p:sp>
        <p:nvSpPr>
          <p:cNvPr id="5" name="Rectangle 4">
            <a:extLst>
              <a:ext uri="{FF2B5EF4-FFF2-40B4-BE49-F238E27FC236}">
                <a16:creationId xmlns:a16="http://schemas.microsoft.com/office/drawing/2014/main" id="{A435B164-27AD-5FA6-AFF5-1884FB66335F}"/>
              </a:ext>
            </a:extLst>
          </p:cNvPr>
          <p:cNvSpPr/>
          <p:nvPr/>
        </p:nvSpPr>
        <p:spPr>
          <a:xfrm>
            <a:off x="0" y="1794754"/>
            <a:ext cx="5393987" cy="744166"/>
          </a:xfrm>
          <a:prstGeom prst="rect">
            <a:avLst/>
          </a:prstGeom>
          <a:solidFill>
            <a:schemeClr val="accent1">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F0FF6DC9-3707-5B07-8762-C0EAE2736F5B}"/>
              </a:ext>
            </a:extLst>
          </p:cNvPr>
          <p:cNvSpPr>
            <a:spLocks noGrp="1"/>
          </p:cNvSpPr>
          <p:nvPr>
            <p:ph idx="1"/>
          </p:nvPr>
        </p:nvSpPr>
        <p:spPr>
          <a:xfrm>
            <a:off x="838199" y="2786975"/>
            <a:ext cx="10679349" cy="2976664"/>
          </a:xfrm>
        </p:spPr>
        <p:txBody>
          <a:bodyPr>
            <a:noAutofit/>
          </a:bodyPr>
          <a:lstStyle/>
          <a:p>
            <a:pPr marL="0" indent="0">
              <a:lnSpc>
                <a:spcPct val="110000"/>
              </a:lnSpc>
              <a:buNone/>
            </a:pPr>
            <a:r>
              <a:rPr lang="en-US" sz="3600" dirty="0">
                <a:latin typeface="Times New Roman" panose="02020603050405020304" pitchFamily="18" charset="0"/>
                <a:cs typeface="Times New Roman" panose="02020603050405020304" pitchFamily="18" charset="0"/>
              </a:rPr>
              <a:t>    “…He lived there two whole years at his own expense, and welcomed all who came to him, proclaiming the kingdom of God and teaching about the Lord Jesus Christ with all boldness and without hindrance. </a:t>
            </a:r>
            <a:endParaRPr lang="en-US" dirty="0"/>
          </a:p>
        </p:txBody>
      </p:sp>
      <p:sp>
        <p:nvSpPr>
          <p:cNvPr id="4" name="TextBox 3">
            <a:extLst>
              <a:ext uri="{FF2B5EF4-FFF2-40B4-BE49-F238E27FC236}">
                <a16:creationId xmlns:a16="http://schemas.microsoft.com/office/drawing/2014/main" id="{9708C468-7D29-C8B8-C2C3-71AD6BD66C03}"/>
              </a:ext>
            </a:extLst>
          </p:cNvPr>
          <p:cNvSpPr txBox="1"/>
          <p:nvPr/>
        </p:nvSpPr>
        <p:spPr>
          <a:xfrm>
            <a:off x="838200" y="1794754"/>
            <a:ext cx="4304490" cy="830997"/>
          </a:xfrm>
          <a:prstGeom prst="rect">
            <a:avLst/>
          </a:prstGeom>
          <a:noFill/>
        </p:spPr>
        <p:txBody>
          <a:bodyPr wrap="square" rtlCol="0">
            <a:spAutoFit/>
          </a:bodyPr>
          <a:lstStyle/>
          <a:p>
            <a:r>
              <a:rPr lang="en-US" sz="4800" dirty="0">
                <a:solidFill>
                  <a:schemeClr val="bg1"/>
                </a:solidFill>
                <a:latin typeface="Bebas Neue" panose="020B0606020202050201" pitchFamily="34" charset="0"/>
              </a:rPr>
              <a:t>Acts 28:30-31</a:t>
            </a:r>
          </a:p>
        </p:txBody>
      </p:sp>
      <p:sp>
        <p:nvSpPr>
          <p:cNvPr id="2" name="TextBox 1">
            <a:extLst>
              <a:ext uri="{FF2B5EF4-FFF2-40B4-BE49-F238E27FC236}">
                <a16:creationId xmlns:a16="http://schemas.microsoft.com/office/drawing/2014/main" id="{44F6E5A4-98B6-6C39-A987-4488A977F4DB}"/>
              </a:ext>
            </a:extLst>
          </p:cNvPr>
          <p:cNvSpPr txBox="1"/>
          <p:nvPr/>
        </p:nvSpPr>
        <p:spPr>
          <a:xfrm>
            <a:off x="517997" y="405494"/>
            <a:ext cx="9751979" cy="830997"/>
          </a:xfrm>
          <a:prstGeom prst="rect">
            <a:avLst/>
          </a:prstGeom>
          <a:noFill/>
        </p:spPr>
        <p:txBody>
          <a:bodyPr wrap="square" rtlCol="0">
            <a:spAutoFit/>
          </a:bodyPr>
          <a:lstStyle/>
          <a:p>
            <a:r>
              <a:rPr lang="en-US" sz="4800" dirty="0">
                <a:latin typeface="Protest Riot" pitchFamily="2" charset="0"/>
              </a:rPr>
              <a:t>The Importance of Instruction</a:t>
            </a:r>
          </a:p>
        </p:txBody>
      </p:sp>
    </p:spTree>
    <p:extLst>
      <p:ext uri="{BB962C8B-B14F-4D97-AF65-F5344CB8AC3E}">
        <p14:creationId xmlns:p14="http://schemas.microsoft.com/office/powerpoint/2010/main" val="16978858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500"/>
                                        <p:tgtEl>
                                          <p:spTgt spid="5"/>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fade">
                                      <p:cBhvr>
                                        <p:cTn id="15" dur="500"/>
                                        <p:tgtEl>
                                          <p:spTgt spid="4"/>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3">
                                            <p:txEl>
                                              <p:pRg st="0" end="0"/>
                                            </p:txEl>
                                          </p:spTgt>
                                        </p:tgtEl>
                                        <p:attrNameLst>
                                          <p:attrName>style.visibility</p:attrName>
                                        </p:attrNameLst>
                                      </p:cBhvr>
                                      <p:to>
                                        <p:strVal val="visible"/>
                                      </p:to>
                                    </p:set>
                                    <p:animEffect transition="in" filter="fade">
                                      <p:cBhvr>
                                        <p:cTn id="20"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3" grpId="0" build="p"/>
      <p:bldP spid="4" grpId="0"/>
      <p:bldP spid="2"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A8A8E0F-C63F-7514-6158-BE48A3A57705}"/>
            </a:ext>
          </a:extLst>
        </p:cNvPr>
        <p:cNvGrpSpPr/>
        <p:nvPr/>
      </p:nvGrpSpPr>
      <p:grpSpPr>
        <a:xfrm>
          <a:off x="0" y="0"/>
          <a:ext cx="0" cy="0"/>
          <a:chOff x="0" y="0"/>
          <a:chExt cx="0" cy="0"/>
        </a:xfrm>
      </p:grpSpPr>
      <p:sp>
        <p:nvSpPr>
          <p:cNvPr id="5" name="Rectangle 4">
            <a:extLst>
              <a:ext uri="{FF2B5EF4-FFF2-40B4-BE49-F238E27FC236}">
                <a16:creationId xmlns:a16="http://schemas.microsoft.com/office/drawing/2014/main" id="{D6985F31-D720-EE8E-741B-E1EF67F6D6C5}"/>
              </a:ext>
            </a:extLst>
          </p:cNvPr>
          <p:cNvSpPr/>
          <p:nvPr/>
        </p:nvSpPr>
        <p:spPr>
          <a:xfrm>
            <a:off x="0" y="1794754"/>
            <a:ext cx="5393987" cy="744166"/>
          </a:xfrm>
          <a:prstGeom prst="rect">
            <a:avLst/>
          </a:prstGeom>
          <a:solidFill>
            <a:schemeClr val="accent1">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39FEBFAA-30FE-1977-FAD2-D38EA175B658}"/>
              </a:ext>
            </a:extLst>
          </p:cNvPr>
          <p:cNvSpPr>
            <a:spLocks noGrp="1"/>
          </p:cNvSpPr>
          <p:nvPr>
            <p:ph idx="1"/>
          </p:nvPr>
        </p:nvSpPr>
        <p:spPr>
          <a:xfrm>
            <a:off x="838199" y="2786975"/>
            <a:ext cx="10679349" cy="2976664"/>
          </a:xfrm>
        </p:spPr>
        <p:txBody>
          <a:bodyPr>
            <a:noAutofit/>
          </a:bodyPr>
          <a:lstStyle/>
          <a:p>
            <a:pPr marL="0" indent="0">
              <a:lnSpc>
                <a:spcPct val="110000"/>
              </a:lnSpc>
              <a:buNone/>
            </a:pPr>
            <a:r>
              <a:rPr lang="en-US" sz="3600" dirty="0">
                <a:latin typeface="Times New Roman" panose="02020603050405020304" pitchFamily="18" charset="0"/>
                <a:cs typeface="Times New Roman" panose="02020603050405020304" pitchFamily="18" charset="0"/>
              </a:rPr>
              <a:t>    “…Keep a close watch on yourself and on the teaching. Persist in this, for by so doing you will save both yourself and your hearers.” </a:t>
            </a:r>
            <a:endParaRPr lang="en-US" dirty="0"/>
          </a:p>
        </p:txBody>
      </p:sp>
      <p:sp>
        <p:nvSpPr>
          <p:cNvPr id="4" name="TextBox 3">
            <a:extLst>
              <a:ext uri="{FF2B5EF4-FFF2-40B4-BE49-F238E27FC236}">
                <a16:creationId xmlns:a16="http://schemas.microsoft.com/office/drawing/2014/main" id="{15AA6111-F000-600F-51A1-623A8B44A1EF}"/>
              </a:ext>
            </a:extLst>
          </p:cNvPr>
          <p:cNvSpPr txBox="1"/>
          <p:nvPr/>
        </p:nvSpPr>
        <p:spPr>
          <a:xfrm>
            <a:off x="838200" y="1794754"/>
            <a:ext cx="4304490" cy="830997"/>
          </a:xfrm>
          <a:prstGeom prst="rect">
            <a:avLst/>
          </a:prstGeom>
          <a:noFill/>
        </p:spPr>
        <p:txBody>
          <a:bodyPr wrap="square" rtlCol="0">
            <a:spAutoFit/>
          </a:bodyPr>
          <a:lstStyle/>
          <a:p>
            <a:r>
              <a:rPr lang="en-US" sz="4800" dirty="0">
                <a:solidFill>
                  <a:schemeClr val="bg1"/>
                </a:solidFill>
                <a:latin typeface="Bebas Neue" panose="020B0606020202050201" pitchFamily="34" charset="0"/>
              </a:rPr>
              <a:t>1</a:t>
            </a:r>
            <a:r>
              <a:rPr lang="en-US" sz="4800" baseline="30000" dirty="0">
                <a:solidFill>
                  <a:schemeClr val="bg1"/>
                </a:solidFill>
                <a:latin typeface="Bebas Neue" panose="020B0606020202050201" pitchFamily="34" charset="0"/>
              </a:rPr>
              <a:t>st</a:t>
            </a:r>
            <a:r>
              <a:rPr lang="en-US" sz="4800" dirty="0">
                <a:solidFill>
                  <a:schemeClr val="bg1"/>
                </a:solidFill>
                <a:latin typeface="Bebas Neue" panose="020B0606020202050201" pitchFamily="34" charset="0"/>
              </a:rPr>
              <a:t> Timothy 4:16</a:t>
            </a:r>
          </a:p>
        </p:txBody>
      </p:sp>
      <p:sp>
        <p:nvSpPr>
          <p:cNvPr id="2" name="TextBox 1">
            <a:extLst>
              <a:ext uri="{FF2B5EF4-FFF2-40B4-BE49-F238E27FC236}">
                <a16:creationId xmlns:a16="http://schemas.microsoft.com/office/drawing/2014/main" id="{C41C153F-E736-FFE4-326A-13780FFCB6D2}"/>
              </a:ext>
            </a:extLst>
          </p:cNvPr>
          <p:cNvSpPr txBox="1"/>
          <p:nvPr/>
        </p:nvSpPr>
        <p:spPr>
          <a:xfrm>
            <a:off x="517997" y="405494"/>
            <a:ext cx="9751979" cy="830997"/>
          </a:xfrm>
          <a:prstGeom prst="rect">
            <a:avLst/>
          </a:prstGeom>
          <a:noFill/>
        </p:spPr>
        <p:txBody>
          <a:bodyPr wrap="square" rtlCol="0">
            <a:spAutoFit/>
          </a:bodyPr>
          <a:lstStyle/>
          <a:p>
            <a:r>
              <a:rPr lang="en-US" sz="4800" dirty="0">
                <a:latin typeface="Protest Riot" pitchFamily="2" charset="0"/>
              </a:rPr>
              <a:t>The Importance of Instruction</a:t>
            </a:r>
          </a:p>
        </p:txBody>
      </p:sp>
    </p:spTree>
    <p:extLst>
      <p:ext uri="{BB962C8B-B14F-4D97-AF65-F5344CB8AC3E}">
        <p14:creationId xmlns:p14="http://schemas.microsoft.com/office/powerpoint/2010/main" val="26757178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500"/>
                                        <p:tgtEl>
                                          <p:spTgt spid="5"/>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fade">
                                      <p:cBhvr>
                                        <p:cTn id="15" dur="500"/>
                                        <p:tgtEl>
                                          <p:spTgt spid="4"/>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3">
                                            <p:txEl>
                                              <p:pRg st="0" end="0"/>
                                            </p:txEl>
                                          </p:spTgt>
                                        </p:tgtEl>
                                        <p:attrNameLst>
                                          <p:attrName>style.visibility</p:attrName>
                                        </p:attrNameLst>
                                      </p:cBhvr>
                                      <p:to>
                                        <p:strVal val="visible"/>
                                      </p:to>
                                    </p:set>
                                    <p:animEffect transition="in" filter="fade">
                                      <p:cBhvr>
                                        <p:cTn id="20"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3" grpId="0" build="p"/>
      <p:bldP spid="4" grpId="0"/>
      <p:bldP spid="2" grpId="0"/>
    </p:bld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15" name="Group 14">
            <a:extLst>
              <a:ext uri="{FF2B5EF4-FFF2-40B4-BE49-F238E27FC236}">
                <a16:creationId xmlns:a16="http://schemas.microsoft.com/office/drawing/2014/main" id="{723C66ED-DBBF-12CA-7F5E-813E0E7D036A}"/>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7622"/>
            <a:ext cx="12192000" cy="6894986"/>
            <a:chOff x="0" y="-7622"/>
            <a:chExt cx="12192000" cy="6894986"/>
          </a:xfrm>
        </p:grpSpPr>
        <p:sp>
          <p:nvSpPr>
            <p:cNvPr id="11" name="Rectangle 10">
              <a:extLst>
                <a:ext uri="{FF2B5EF4-FFF2-40B4-BE49-F238E27FC236}">
                  <a16:creationId xmlns:a16="http://schemas.microsoft.com/office/drawing/2014/main" id="{E3002B52-2669-1ED7-2E0F-0627FC31DFD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0800000">
              <a:off x="0" y="-7621"/>
              <a:ext cx="12192000" cy="6887364"/>
            </a:xfrm>
            <a:prstGeom prst="rect">
              <a:avLst/>
            </a:prstGeom>
            <a:gradFill>
              <a:gsLst>
                <a:gs pos="8000">
                  <a:schemeClr val="accent5"/>
                </a:gs>
                <a:gs pos="100000">
                  <a:schemeClr val="accent2"/>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Rectangle 11">
              <a:extLst>
                <a:ext uri="{FF2B5EF4-FFF2-40B4-BE49-F238E27FC236}">
                  <a16:creationId xmlns:a16="http://schemas.microsoft.com/office/drawing/2014/main" id="{82E9EC0D-91EA-9D35-F655-335C580AB3C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99" y="0"/>
              <a:ext cx="8216919" cy="6887364"/>
            </a:xfrm>
            <a:prstGeom prst="rect">
              <a:avLst/>
            </a:prstGeom>
            <a:gradFill flip="none" rotWithShape="1">
              <a:gsLst>
                <a:gs pos="0">
                  <a:schemeClr val="accent5">
                    <a:lumMod val="75000"/>
                    <a:alpha val="79000"/>
                  </a:schemeClr>
                </a:gs>
                <a:gs pos="40000">
                  <a:schemeClr val="accent5">
                    <a:lumMod val="60000"/>
                    <a:lumOff val="40000"/>
                    <a:alpha val="0"/>
                  </a:schemeClr>
                </a:gs>
              </a:gsLst>
              <a:lin ang="19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7770627C-B480-1145-72DC-5B59DBE0487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739978" y="-7622"/>
              <a:ext cx="8451623" cy="6887367"/>
            </a:xfrm>
            <a:prstGeom prst="rect">
              <a:avLst/>
            </a:prstGeom>
            <a:gradFill>
              <a:gsLst>
                <a:gs pos="0">
                  <a:schemeClr val="accent5">
                    <a:lumMod val="75000"/>
                    <a:alpha val="67000"/>
                  </a:schemeClr>
                </a:gs>
                <a:gs pos="60000">
                  <a:schemeClr val="accent5">
                    <a:alpha val="0"/>
                  </a:schemeClr>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E9F81D39-93D1-019C-74DC-4710F533463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0800000">
              <a:off x="9127281" y="7060"/>
              <a:ext cx="3064320" cy="6872683"/>
            </a:xfrm>
            <a:prstGeom prst="rect">
              <a:avLst/>
            </a:prstGeom>
            <a:gradFill flip="none" rotWithShape="1">
              <a:gsLst>
                <a:gs pos="0">
                  <a:schemeClr val="accent2">
                    <a:alpha val="58000"/>
                  </a:schemeClr>
                </a:gs>
                <a:gs pos="41000">
                  <a:schemeClr val="accent2">
                    <a:alpha val="0"/>
                  </a:schemeClr>
                </a:gs>
              </a:gsLst>
              <a:lin ang="1200000" scaled="0"/>
              <a:tileRect/>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en-US"/>
            </a:p>
          </p:txBody>
        </p:sp>
      </p:grpSp>
      <p:pic>
        <p:nvPicPr>
          <p:cNvPr id="5" name="Picture 4" descr="A room with benches and a wood ceiling&#10;&#10;AI-generated content may be incorrect.">
            <a:extLst>
              <a:ext uri="{FF2B5EF4-FFF2-40B4-BE49-F238E27FC236}">
                <a16:creationId xmlns:a16="http://schemas.microsoft.com/office/drawing/2014/main" id="{A6E57FE6-3CAA-F9A9-0984-4E9FB3ACA366}"/>
              </a:ext>
            </a:extLst>
          </p:cNvPr>
          <p:cNvPicPr>
            <a:picLocks noChangeAspect="1"/>
          </p:cNvPicPr>
          <p:nvPr/>
        </p:nvPicPr>
        <p:blipFill>
          <a:blip r:embed="rId2">
            <a:alphaModFix amt="59000"/>
          </a:blip>
          <a:srcRect t="3399" b="11970"/>
          <a:stretch/>
        </p:blipFill>
        <p:spPr>
          <a:xfrm>
            <a:off x="20" y="-7624"/>
            <a:ext cx="12191981" cy="6887365"/>
          </a:xfrm>
          <a:prstGeom prst="rect">
            <a:avLst/>
          </a:prstGeom>
        </p:spPr>
      </p:pic>
      <p:sp>
        <p:nvSpPr>
          <p:cNvPr id="6" name="TextBox 5">
            <a:extLst>
              <a:ext uri="{FF2B5EF4-FFF2-40B4-BE49-F238E27FC236}">
                <a16:creationId xmlns:a16="http://schemas.microsoft.com/office/drawing/2014/main" id="{0DE6B68C-00DC-4EA7-826C-9815CA1BDCFD}"/>
              </a:ext>
            </a:extLst>
          </p:cNvPr>
          <p:cNvSpPr txBox="1"/>
          <p:nvPr/>
        </p:nvSpPr>
        <p:spPr>
          <a:xfrm>
            <a:off x="1088264" y="1256665"/>
            <a:ext cx="10015472" cy="4508927"/>
          </a:xfrm>
          <a:prstGeom prst="rect">
            <a:avLst/>
          </a:prstGeom>
          <a:noFill/>
          <a:effectLst>
            <a:outerShdw blurRad="50800" dist="38100" dir="5400000" algn="t" rotWithShape="0">
              <a:prstClr val="black">
                <a:alpha val="40000"/>
              </a:prstClr>
            </a:outerShdw>
          </a:effectLst>
        </p:spPr>
        <p:txBody>
          <a:bodyPr wrap="square" rtlCol="0">
            <a:spAutoFit/>
          </a:bodyPr>
          <a:lstStyle/>
          <a:p>
            <a:pPr algn="ctr"/>
            <a:r>
              <a:rPr lang="en-US" sz="28700" dirty="0">
                <a:solidFill>
                  <a:schemeClr val="bg1"/>
                </a:solidFill>
                <a:latin typeface="Bebas Neue" panose="020B0606020202050201" pitchFamily="34" charset="0"/>
              </a:rPr>
              <a:t>How?</a:t>
            </a:r>
          </a:p>
        </p:txBody>
      </p:sp>
    </p:spTree>
    <p:extLst>
      <p:ext uri="{BB962C8B-B14F-4D97-AF65-F5344CB8AC3E}">
        <p14:creationId xmlns:p14="http://schemas.microsoft.com/office/powerpoint/2010/main" val="18654133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D8A8E695-AA88-6A03-269B-29C7E0D33D22}"/>
              </a:ext>
            </a:extLst>
          </p:cNvPr>
          <p:cNvSpPr txBox="1"/>
          <p:nvPr/>
        </p:nvSpPr>
        <p:spPr>
          <a:xfrm>
            <a:off x="517997" y="405494"/>
            <a:ext cx="9751979" cy="830997"/>
          </a:xfrm>
          <a:prstGeom prst="rect">
            <a:avLst/>
          </a:prstGeom>
          <a:noFill/>
        </p:spPr>
        <p:txBody>
          <a:bodyPr wrap="square" rtlCol="0">
            <a:spAutoFit/>
          </a:bodyPr>
          <a:lstStyle/>
          <a:p>
            <a:r>
              <a:rPr lang="en-US" sz="4800" dirty="0">
                <a:solidFill>
                  <a:schemeClr val="accent4"/>
                </a:solidFill>
                <a:latin typeface="Protest Riot" pitchFamily="2" charset="0"/>
              </a:rPr>
              <a:t>Opportunities</a:t>
            </a:r>
            <a:r>
              <a:rPr lang="en-US" sz="4800" dirty="0">
                <a:latin typeface="Protest Riot" pitchFamily="2" charset="0"/>
              </a:rPr>
              <a:t> for Instruction</a:t>
            </a:r>
          </a:p>
        </p:txBody>
      </p:sp>
      <p:sp>
        <p:nvSpPr>
          <p:cNvPr id="5" name="TextBox 4">
            <a:extLst>
              <a:ext uri="{FF2B5EF4-FFF2-40B4-BE49-F238E27FC236}">
                <a16:creationId xmlns:a16="http://schemas.microsoft.com/office/drawing/2014/main" id="{4D15C049-E499-BDD6-BC1A-01EC52B2CD0A}"/>
              </a:ext>
            </a:extLst>
          </p:cNvPr>
          <p:cNvSpPr txBox="1"/>
          <p:nvPr/>
        </p:nvSpPr>
        <p:spPr>
          <a:xfrm>
            <a:off x="804863" y="1347788"/>
            <a:ext cx="9291638" cy="5386090"/>
          </a:xfrm>
          <a:prstGeom prst="rect">
            <a:avLst/>
          </a:prstGeom>
          <a:noFill/>
        </p:spPr>
        <p:txBody>
          <a:bodyPr wrap="square" rtlCol="0">
            <a:spAutoFit/>
          </a:bodyPr>
          <a:lstStyle/>
          <a:p>
            <a:pPr marL="285750" indent="-285750">
              <a:spcAft>
                <a:spcPts val="300"/>
              </a:spcAft>
              <a:buFont typeface="Arial" panose="020B0604020202020204" pitchFamily="34" charset="0"/>
              <a:buChar char="•"/>
            </a:pPr>
            <a:r>
              <a:rPr lang="en-US" sz="3600" b="1" dirty="0">
                <a:latin typeface="Source Sans Pro" panose="020B0503030403020204" pitchFamily="34" charset="0"/>
                <a:ea typeface="Source Sans Pro" panose="020B0503030403020204" pitchFamily="34" charset="0"/>
              </a:rPr>
              <a:t>Weekly Preaching</a:t>
            </a:r>
          </a:p>
          <a:p>
            <a:pPr marL="285750" indent="-285750">
              <a:spcAft>
                <a:spcPts val="300"/>
              </a:spcAft>
              <a:buFont typeface="Arial" panose="020B0604020202020204" pitchFamily="34" charset="0"/>
              <a:buChar char="•"/>
            </a:pPr>
            <a:r>
              <a:rPr lang="en-US" sz="3600" b="1" dirty="0">
                <a:latin typeface="Source Sans Pro" panose="020B0503030403020204" pitchFamily="34" charset="0"/>
                <a:ea typeface="Source Sans Pro" panose="020B0503030403020204" pitchFamily="34" charset="0"/>
              </a:rPr>
              <a:t>Sunday/Wednesday Bible Classes</a:t>
            </a:r>
          </a:p>
          <a:p>
            <a:pPr marL="285750" indent="-285750">
              <a:spcAft>
                <a:spcPts val="300"/>
              </a:spcAft>
              <a:buFont typeface="Arial" panose="020B0604020202020204" pitchFamily="34" charset="0"/>
              <a:buChar char="•"/>
            </a:pPr>
            <a:r>
              <a:rPr lang="en-US" sz="3600" b="1" dirty="0">
                <a:latin typeface="Source Sans Pro" panose="020B0503030403020204" pitchFamily="34" charset="0"/>
                <a:ea typeface="Source Sans Pro" panose="020B0503030403020204" pitchFamily="34" charset="0"/>
              </a:rPr>
              <a:t>Monthly Ladies Class (evenings)</a:t>
            </a:r>
          </a:p>
          <a:p>
            <a:pPr marL="285750" indent="-285750">
              <a:spcAft>
                <a:spcPts val="300"/>
              </a:spcAft>
              <a:buFont typeface="Arial" panose="020B0604020202020204" pitchFamily="34" charset="0"/>
              <a:buChar char="•"/>
            </a:pPr>
            <a:r>
              <a:rPr lang="en-US" sz="3600" b="1" dirty="0">
                <a:latin typeface="Source Sans Pro" panose="020B0503030403020204" pitchFamily="34" charset="0"/>
                <a:ea typeface="Source Sans Pro" panose="020B0503030403020204" pitchFamily="34" charset="0"/>
              </a:rPr>
              <a:t>Twice a month Ladies Class (daytime)</a:t>
            </a:r>
          </a:p>
          <a:p>
            <a:pPr marL="285750" indent="-285750">
              <a:spcAft>
                <a:spcPts val="300"/>
              </a:spcAft>
              <a:buFont typeface="Arial" panose="020B0604020202020204" pitchFamily="34" charset="0"/>
              <a:buChar char="•"/>
            </a:pPr>
            <a:r>
              <a:rPr lang="en-US" sz="3600" b="1" dirty="0">
                <a:latin typeface="Source Sans Pro" panose="020B0503030403020204" pitchFamily="34" charset="0"/>
                <a:ea typeface="Source Sans Pro" panose="020B0503030403020204" pitchFamily="34" charset="0"/>
              </a:rPr>
              <a:t>Men’s Study group (Saturday morning)</a:t>
            </a:r>
          </a:p>
          <a:p>
            <a:pPr marL="285750" indent="-285750">
              <a:spcAft>
                <a:spcPts val="300"/>
              </a:spcAft>
              <a:buFont typeface="Arial" panose="020B0604020202020204" pitchFamily="34" charset="0"/>
              <a:buChar char="•"/>
            </a:pPr>
            <a:r>
              <a:rPr lang="en-US" sz="3600" b="1" dirty="0">
                <a:latin typeface="Source Sans Pro" panose="020B0503030403020204" pitchFamily="34" charset="0"/>
                <a:ea typeface="Source Sans Pro" panose="020B0503030403020204" pitchFamily="34" charset="0"/>
              </a:rPr>
              <a:t>Middle/High School devotional (monthly)</a:t>
            </a:r>
          </a:p>
          <a:p>
            <a:pPr marL="285750" indent="-285750">
              <a:spcAft>
                <a:spcPts val="300"/>
              </a:spcAft>
              <a:buFont typeface="Arial" panose="020B0604020202020204" pitchFamily="34" charset="0"/>
              <a:buChar char="•"/>
            </a:pPr>
            <a:r>
              <a:rPr lang="en-US" sz="3600" b="1" dirty="0">
                <a:latin typeface="Source Sans Pro" panose="020B0503030403020204" pitchFamily="34" charset="0"/>
                <a:ea typeface="Source Sans Pro" panose="020B0503030403020204" pitchFamily="34" charset="0"/>
              </a:rPr>
              <a:t>Podcasts</a:t>
            </a:r>
          </a:p>
          <a:p>
            <a:pPr marL="285750" indent="-285750">
              <a:spcAft>
                <a:spcPts val="300"/>
              </a:spcAft>
              <a:buFont typeface="Arial" panose="020B0604020202020204" pitchFamily="34" charset="0"/>
              <a:buChar char="•"/>
            </a:pPr>
            <a:r>
              <a:rPr lang="en-US" sz="3600" b="1" dirty="0">
                <a:latin typeface="Source Sans Pro" panose="020B0503030403020204" pitchFamily="34" charset="0"/>
                <a:ea typeface="Source Sans Pro" panose="020B0503030403020204" pitchFamily="34" charset="0"/>
              </a:rPr>
              <a:t>Lectureships/Meetings</a:t>
            </a:r>
          </a:p>
          <a:p>
            <a:pPr marL="285750" indent="-285750">
              <a:spcAft>
                <a:spcPts val="300"/>
              </a:spcAft>
              <a:buFont typeface="Arial" panose="020B0604020202020204" pitchFamily="34" charset="0"/>
              <a:buChar char="•"/>
            </a:pPr>
            <a:r>
              <a:rPr lang="en-US" sz="3600" b="1" dirty="0">
                <a:latin typeface="Source Sans Pro" panose="020B0503030403020204" pitchFamily="34" charset="0"/>
                <a:ea typeface="Source Sans Pro" panose="020B0503030403020204" pitchFamily="34" charset="0"/>
              </a:rPr>
              <a:t>I may show up at your house</a:t>
            </a:r>
          </a:p>
        </p:txBody>
      </p:sp>
    </p:spTree>
    <p:extLst>
      <p:ext uri="{BB962C8B-B14F-4D97-AF65-F5344CB8AC3E}">
        <p14:creationId xmlns:p14="http://schemas.microsoft.com/office/powerpoint/2010/main" val="1974147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5">
                                            <p:txEl>
                                              <p:pRg st="0" end="0"/>
                                            </p:txEl>
                                          </p:spTgt>
                                        </p:tgtEl>
                                        <p:attrNameLst>
                                          <p:attrName>style.visibility</p:attrName>
                                        </p:attrNameLst>
                                      </p:cBhvr>
                                      <p:to>
                                        <p:strVal val="visible"/>
                                      </p:to>
                                    </p:set>
                                    <p:animEffect transition="in" filter="fade">
                                      <p:cBhvr>
                                        <p:cTn id="12" dur="500"/>
                                        <p:tgtEl>
                                          <p:spTgt spid="5">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5">
                                            <p:txEl>
                                              <p:pRg st="1" end="1"/>
                                            </p:txEl>
                                          </p:spTgt>
                                        </p:tgtEl>
                                        <p:attrNameLst>
                                          <p:attrName>style.visibility</p:attrName>
                                        </p:attrNameLst>
                                      </p:cBhvr>
                                      <p:to>
                                        <p:strVal val="visible"/>
                                      </p:to>
                                    </p:set>
                                    <p:animEffect transition="in" filter="fade">
                                      <p:cBhvr>
                                        <p:cTn id="17" dur="500"/>
                                        <p:tgtEl>
                                          <p:spTgt spid="5">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5">
                                            <p:txEl>
                                              <p:pRg st="2" end="2"/>
                                            </p:txEl>
                                          </p:spTgt>
                                        </p:tgtEl>
                                        <p:attrNameLst>
                                          <p:attrName>style.visibility</p:attrName>
                                        </p:attrNameLst>
                                      </p:cBhvr>
                                      <p:to>
                                        <p:strVal val="visible"/>
                                      </p:to>
                                    </p:set>
                                    <p:animEffect transition="in" filter="fade">
                                      <p:cBhvr>
                                        <p:cTn id="22" dur="500"/>
                                        <p:tgtEl>
                                          <p:spTgt spid="5">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5">
                                            <p:txEl>
                                              <p:pRg st="3" end="3"/>
                                            </p:txEl>
                                          </p:spTgt>
                                        </p:tgtEl>
                                        <p:attrNameLst>
                                          <p:attrName>style.visibility</p:attrName>
                                        </p:attrNameLst>
                                      </p:cBhvr>
                                      <p:to>
                                        <p:strVal val="visible"/>
                                      </p:to>
                                    </p:set>
                                    <p:animEffect transition="in" filter="fade">
                                      <p:cBhvr>
                                        <p:cTn id="27" dur="500"/>
                                        <p:tgtEl>
                                          <p:spTgt spid="5">
                                            <p:txEl>
                                              <p:pRg st="3" end="3"/>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5">
                                            <p:txEl>
                                              <p:pRg st="4" end="4"/>
                                            </p:txEl>
                                          </p:spTgt>
                                        </p:tgtEl>
                                        <p:attrNameLst>
                                          <p:attrName>style.visibility</p:attrName>
                                        </p:attrNameLst>
                                      </p:cBhvr>
                                      <p:to>
                                        <p:strVal val="visible"/>
                                      </p:to>
                                    </p:set>
                                    <p:animEffect transition="in" filter="fade">
                                      <p:cBhvr>
                                        <p:cTn id="32" dur="500"/>
                                        <p:tgtEl>
                                          <p:spTgt spid="5">
                                            <p:txEl>
                                              <p:pRg st="4" end="4"/>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5">
                                            <p:txEl>
                                              <p:pRg st="5" end="5"/>
                                            </p:txEl>
                                          </p:spTgt>
                                        </p:tgtEl>
                                        <p:attrNameLst>
                                          <p:attrName>style.visibility</p:attrName>
                                        </p:attrNameLst>
                                      </p:cBhvr>
                                      <p:to>
                                        <p:strVal val="visible"/>
                                      </p:to>
                                    </p:set>
                                    <p:animEffect transition="in" filter="fade">
                                      <p:cBhvr>
                                        <p:cTn id="37" dur="500"/>
                                        <p:tgtEl>
                                          <p:spTgt spid="5">
                                            <p:txEl>
                                              <p:pRg st="5" end="5"/>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nodeType="clickEffect">
                                  <p:stCondLst>
                                    <p:cond delay="0"/>
                                  </p:stCondLst>
                                  <p:childTnLst>
                                    <p:set>
                                      <p:cBhvr>
                                        <p:cTn id="41" dur="1" fill="hold">
                                          <p:stCondLst>
                                            <p:cond delay="0"/>
                                          </p:stCondLst>
                                        </p:cTn>
                                        <p:tgtEl>
                                          <p:spTgt spid="5">
                                            <p:txEl>
                                              <p:pRg st="6" end="6"/>
                                            </p:txEl>
                                          </p:spTgt>
                                        </p:tgtEl>
                                        <p:attrNameLst>
                                          <p:attrName>style.visibility</p:attrName>
                                        </p:attrNameLst>
                                      </p:cBhvr>
                                      <p:to>
                                        <p:strVal val="visible"/>
                                      </p:to>
                                    </p:set>
                                    <p:animEffect transition="in" filter="fade">
                                      <p:cBhvr>
                                        <p:cTn id="42" dur="500"/>
                                        <p:tgtEl>
                                          <p:spTgt spid="5">
                                            <p:txEl>
                                              <p:pRg st="6" end="6"/>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nodeType="clickEffect">
                                  <p:stCondLst>
                                    <p:cond delay="0"/>
                                  </p:stCondLst>
                                  <p:childTnLst>
                                    <p:set>
                                      <p:cBhvr>
                                        <p:cTn id="46" dur="1" fill="hold">
                                          <p:stCondLst>
                                            <p:cond delay="0"/>
                                          </p:stCondLst>
                                        </p:cTn>
                                        <p:tgtEl>
                                          <p:spTgt spid="5">
                                            <p:txEl>
                                              <p:pRg st="7" end="7"/>
                                            </p:txEl>
                                          </p:spTgt>
                                        </p:tgtEl>
                                        <p:attrNameLst>
                                          <p:attrName>style.visibility</p:attrName>
                                        </p:attrNameLst>
                                      </p:cBhvr>
                                      <p:to>
                                        <p:strVal val="visible"/>
                                      </p:to>
                                    </p:set>
                                    <p:animEffect transition="in" filter="fade">
                                      <p:cBhvr>
                                        <p:cTn id="47" dur="500"/>
                                        <p:tgtEl>
                                          <p:spTgt spid="5">
                                            <p:txEl>
                                              <p:pRg st="7" end="7"/>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nodeType="clickEffect">
                                  <p:stCondLst>
                                    <p:cond delay="0"/>
                                  </p:stCondLst>
                                  <p:childTnLst>
                                    <p:set>
                                      <p:cBhvr>
                                        <p:cTn id="51" dur="1" fill="hold">
                                          <p:stCondLst>
                                            <p:cond delay="0"/>
                                          </p:stCondLst>
                                        </p:cTn>
                                        <p:tgtEl>
                                          <p:spTgt spid="5">
                                            <p:txEl>
                                              <p:pRg st="8" end="8"/>
                                            </p:txEl>
                                          </p:spTgt>
                                        </p:tgtEl>
                                        <p:attrNameLst>
                                          <p:attrName>style.visibility</p:attrName>
                                        </p:attrNameLst>
                                      </p:cBhvr>
                                      <p:to>
                                        <p:strVal val="visible"/>
                                      </p:to>
                                    </p:set>
                                    <p:animEffect transition="in" filter="fade">
                                      <p:cBhvr>
                                        <p:cTn id="52" dur="500"/>
                                        <p:tgtEl>
                                          <p:spTgt spid="5">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07BB20E0-AFBA-4601-DEBB-A555763F9B24}"/>
              </a:ext>
            </a:extLst>
          </p:cNvPr>
          <p:cNvPicPr>
            <a:picLocks noChangeAspect="1"/>
          </p:cNvPicPr>
          <p:nvPr/>
        </p:nvPicPr>
        <p:blipFill>
          <a:blip r:embed="rId2"/>
          <a:srcRect t="12610" b="3015"/>
          <a:stretch/>
        </p:blipFill>
        <p:spPr>
          <a:xfrm>
            <a:off x="0" y="0"/>
            <a:ext cx="12192000" cy="6858000"/>
          </a:xfrm>
          <a:prstGeom prst="rect">
            <a:avLst/>
          </a:prstGeom>
        </p:spPr>
      </p:pic>
      <p:sp>
        <p:nvSpPr>
          <p:cNvPr id="6" name="TextBox 5">
            <a:extLst>
              <a:ext uri="{FF2B5EF4-FFF2-40B4-BE49-F238E27FC236}">
                <a16:creationId xmlns:a16="http://schemas.microsoft.com/office/drawing/2014/main" id="{796ED0C2-C867-4E3E-3B32-F995514193EF}"/>
              </a:ext>
            </a:extLst>
          </p:cNvPr>
          <p:cNvSpPr txBox="1"/>
          <p:nvPr/>
        </p:nvSpPr>
        <p:spPr>
          <a:xfrm>
            <a:off x="99645" y="2246246"/>
            <a:ext cx="9751979" cy="3631763"/>
          </a:xfrm>
          <a:prstGeom prst="rect">
            <a:avLst/>
          </a:prstGeom>
          <a:noFill/>
        </p:spPr>
        <p:txBody>
          <a:bodyPr wrap="square" rtlCol="0">
            <a:spAutoFit/>
          </a:bodyPr>
          <a:lstStyle/>
          <a:p>
            <a:r>
              <a:rPr lang="en-US" sz="11500" dirty="0">
                <a:solidFill>
                  <a:schemeClr val="bg1"/>
                </a:solidFill>
                <a:effectLst>
                  <a:outerShdw blurRad="38100" dist="38100" dir="2700000" algn="tl">
                    <a:srgbClr val="000000">
                      <a:alpha val="43137"/>
                    </a:srgbClr>
                  </a:outerShdw>
                </a:effectLst>
                <a:latin typeface="Protest Riot" pitchFamily="2" charset="0"/>
              </a:rPr>
              <a:t>Isn’t Bible Class Optional?</a:t>
            </a:r>
          </a:p>
        </p:txBody>
      </p:sp>
    </p:spTree>
    <p:extLst>
      <p:ext uri="{BB962C8B-B14F-4D97-AF65-F5344CB8AC3E}">
        <p14:creationId xmlns:p14="http://schemas.microsoft.com/office/powerpoint/2010/main" val="41741236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5" name="Picture 4" descr="A person holding a stick&#10;&#10;AI-generated content may be incorrect.">
            <a:extLst>
              <a:ext uri="{FF2B5EF4-FFF2-40B4-BE49-F238E27FC236}">
                <a16:creationId xmlns:a16="http://schemas.microsoft.com/office/drawing/2014/main" id="{B4144572-BCEF-6250-5A93-2888ED574955}"/>
              </a:ext>
            </a:extLst>
          </p:cNvPr>
          <p:cNvPicPr>
            <a:picLocks noChangeAspect="1"/>
          </p:cNvPicPr>
          <p:nvPr/>
        </p:nvPicPr>
        <p:blipFill>
          <a:blip r:embed="rId2"/>
          <a:srcRect t="2068" b="13678"/>
          <a:stretch/>
        </p:blipFill>
        <p:spPr>
          <a:xfrm>
            <a:off x="20" y="1282"/>
            <a:ext cx="12191980" cy="6856718"/>
          </a:xfrm>
          <a:prstGeom prst="rect">
            <a:avLst/>
          </a:prstGeom>
        </p:spPr>
      </p:pic>
      <p:sp>
        <p:nvSpPr>
          <p:cNvPr id="6" name="TextBox 5">
            <a:extLst>
              <a:ext uri="{FF2B5EF4-FFF2-40B4-BE49-F238E27FC236}">
                <a16:creationId xmlns:a16="http://schemas.microsoft.com/office/drawing/2014/main" id="{FBF8F35F-7780-5770-7494-0E0A650D5C6F}"/>
              </a:ext>
            </a:extLst>
          </p:cNvPr>
          <p:cNvSpPr txBox="1"/>
          <p:nvPr/>
        </p:nvSpPr>
        <p:spPr>
          <a:xfrm>
            <a:off x="421617" y="868207"/>
            <a:ext cx="6532975" cy="5401479"/>
          </a:xfrm>
          <a:prstGeom prst="rect">
            <a:avLst/>
          </a:prstGeom>
          <a:noFill/>
        </p:spPr>
        <p:txBody>
          <a:bodyPr wrap="square" rtlCol="0">
            <a:spAutoFit/>
          </a:bodyPr>
          <a:lstStyle/>
          <a:p>
            <a:r>
              <a:rPr lang="en-US" sz="11500" dirty="0">
                <a:solidFill>
                  <a:schemeClr val="bg1"/>
                </a:solidFill>
                <a:effectLst>
                  <a:outerShdw blurRad="38100" dist="38100" dir="2700000" algn="tl">
                    <a:srgbClr val="000000">
                      <a:alpha val="43137"/>
                    </a:srgbClr>
                  </a:outerShdw>
                </a:effectLst>
                <a:latin typeface="Protest Riot" pitchFamily="2" charset="0"/>
              </a:rPr>
              <a:t>But my teacher is horrible!</a:t>
            </a:r>
          </a:p>
        </p:txBody>
      </p:sp>
    </p:spTree>
    <p:extLst>
      <p:ext uri="{BB962C8B-B14F-4D97-AF65-F5344CB8AC3E}">
        <p14:creationId xmlns:p14="http://schemas.microsoft.com/office/powerpoint/2010/main" val="8352490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8195DBC7-B712-AA6D-1A54-DA82BCA0F12D}"/>
            </a:ext>
          </a:extLst>
        </p:cNvPr>
        <p:cNvGrpSpPr/>
        <p:nvPr/>
      </p:nvGrpSpPr>
      <p:grpSpPr>
        <a:xfrm>
          <a:off x="0" y="0"/>
          <a:ext cx="0" cy="0"/>
          <a:chOff x="0" y="0"/>
          <a:chExt cx="0" cy="0"/>
        </a:xfrm>
      </p:grpSpPr>
      <p:sp>
        <p:nvSpPr>
          <p:cNvPr id="8" name="Rectangle 7">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3" name="Picture 2" descr="A child sitting on steps&#10;&#10;AI-generated content may be incorrect.">
            <a:extLst>
              <a:ext uri="{FF2B5EF4-FFF2-40B4-BE49-F238E27FC236}">
                <a16:creationId xmlns:a16="http://schemas.microsoft.com/office/drawing/2014/main" id="{3F515036-7AA4-632D-4345-F25ED57E08A9}"/>
              </a:ext>
            </a:extLst>
          </p:cNvPr>
          <p:cNvPicPr>
            <a:picLocks noChangeAspect="1"/>
          </p:cNvPicPr>
          <p:nvPr/>
        </p:nvPicPr>
        <p:blipFill>
          <a:blip r:embed="rId2">
            <a:extLst>
              <a:ext uri="{28A0092B-C50C-407E-A947-70E740481C1C}">
                <a14:useLocalDpi xmlns:a14="http://schemas.microsoft.com/office/drawing/2010/main" val="0"/>
              </a:ext>
            </a:extLst>
          </a:blip>
          <a:srcRect t="15746"/>
          <a:stretch/>
        </p:blipFill>
        <p:spPr>
          <a:xfrm>
            <a:off x="20" y="1282"/>
            <a:ext cx="12191980" cy="6856718"/>
          </a:xfrm>
          <a:prstGeom prst="rect">
            <a:avLst/>
          </a:prstGeom>
        </p:spPr>
      </p:pic>
      <p:sp>
        <p:nvSpPr>
          <p:cNvPr id="4" name="TextBox 3">
            <a:extLst>
              <a:ext uri="{FF2B5EF4-FFF2-40B4-BE49-F238E27FC236}">
                <a16:creationId xmlns:a16="http://schemas.microsoft.com/office/drawing/2014/main" id="{9793956D-DA8C-7517-FAF7-29E8C50845A0}"/>
              </a:ext>
            </a:extLst>
          </p:cNvPr>
          <p:cNvSpPr txBox="1"/>
          <p:nvPr/>
        </p:nvSpPr>
        <p:spPr>
          <a:xfrm>
            <a:off x="421617" y="868207"/>
            <a:ext cx="5080023" cy="5401479"/>
          </a:xfrm>
          <a:prstGeom prst="rect">
            <a:avLst/>
          </a:prstGeom>
          <a:noFill/>
        </p:spPr>
        <p:txBody>
          <a:bodyPr wrap="square" rtlCol="0">
            <a:spAutoFit/>
          </a:bodyPr>
          <a:lstStyle/>
          <a:p>
            <a:r>
              <a:rPr lang="en-US" sz="11500" dirty="0">
                <a:solidFill>
                  <a:srgbClr val="FFFF00"/>
                </a:solidFill>
                <a:effectLst>
                  <a:outerShdw blurRad="38100" dist="38100" dir="2700000" algn="tl">
                    <a:srgbClr val="000000">
                      <a:alpha val="43137"/>
                    </a:srgbClr>
                  </a:outerShdw>
                </a:effectLst>
                <a:latin typeface="Protest Riot" pitchFamily="2" charset="0"/>
              </a:rPr>
              <a:t>No one talked to me!</a:t>
            </a:r>
          </a:p>
        </p:txBody>
      </p:sp>
    </p:spTree>
    <p:extLst>
      <p:ext uri="{BB962C8B-B14F-4D97-AF65-F5344CB8AC3E}">
        <p14:creationId xmlns:p14="http://schemas.microsoft.com/office/powerpoint/2010/main" val="35291751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15" name="Group 14">
            <a:extLst>
              <a:ext uri="{FF2B5EF4-FFF2-40B4-BE49-F238E27FC236}">
                <a16:creationId xmlns:a16="http://schemas.microsoft.com/office/drawing/2014/main" id="{723C66ED-DBBF-12CA-7F5E-813E0E7D036A}"/>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7622"/>
            <a:ext cx="12192000" cy="6894986"/>
            <a:chOff x="0" y="-7622"/>
            <a:chExt cx="12192000" cy="6894986"/>
          </a:xfrm>
        </p:grpSpPr>
        <p:sp>
          <p:nvSpPr>
            <p:cNvPr id="11" name="Rectangle 10">
              <a:extLst>
                <a:ext uri="{FF2B5EF4-FFF2-40B4-BE49-F238E27FC236}">
                  <a16:creationId xmlns:a16="http://schemas.microsoft.com/office/drawing/2014/main" id="{E3002B52-2669-1ED7-2E0F-0627FC31DFD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0800000">
              <a:off x="0" y="-7621"/>
              <a:ext cx="12192000" cy="6887364"/>
            </a:xfrm>
            <a:prstGeom prst="rect">
              <a:avLst/>
            </a:prstGeom>
            <a:gradFill>
              <a:gsLst>
                <a:gs pos="8000">
                  <a:schemeClr val="accent5"/>
                </a:gs>
                <a:gs pos="100000">
                  <a:schemeClr val="accent2"/>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Rectangle 11">
              <a:extLst>
                <a:ext uri="{FF2B5EF4-FFF2-40B4-BE49-F238E27FC236}">
                  <a16:creationId xmlns:a16="http://schemas.microsoft.com/office/drawing/2014/main" id="{82E9EC0D-91EA-9D35-F655-335C580AB3C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99" y="0"/>
              <a:ext cx="8216919" cy="6887364"/>
            </a:xfrm>
            <a:prstGeom prst="rect">
              <a:avLst/>
            </a:prstGeom>
            <a:gradFill flip="none" rotWithShape="1">
              <a:gsLst>
                <a:gs pos="0">
                  <a:schemeClr val="accent5">
                    <a:lumMod val="75000"/>
                    <a:alpha val="79000"/>
                  </a:schemeClr>
                </a:gs>
                <a:gs pos="40000">
                  <a:schemeClr val="accent5">
                    <a:lumMod val="60000"/>
                    <a:lumOff val="40000"/>
                    <a:alpha val="0"/>
                  </a:schemeClr>
                </a:gs>
              </a:gsLst>
              <a:lin ang="19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7770627C-B480-1145-72DC-5B59DBE0487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739978" y="-7622"/>
              <a:ext cx="8451623" cy="6887367"/>
            </a:xfrm>
            <a:prstGeom prst="rect">
              <a:avLst/>
            </a:prstGeom>
            <a:gradFill>
              <a:gsLst>
                <a:gs pos="0">
                  <a:schemeClr val="accent5">
                    <a:lumMod val="75000"/>
                    <a:alpha val="67000"/>
                  </a:schemeClr>
                </a:gs>
                <a:gs pos="60000">
                  <a:schemeClr val="accent5">
                    <a:alpha val="0"/>
                  </a:schemeClr>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E9F81D39-93D1-019C-74DC-4710F533463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0800000">
              <a:off x="9127281" y="7060"/>
              <a:ext cx="3064320" cy="6872683"/>
            </a:xfrm>
            <a:prstGeom prst="rect">
              <a:avLst/>
            </a:prstGeom>
            <a:gradFill flip="none" rotWithShape="1">
              <a:gsLst>
                <a:gs pos="0">
                  <a:schemeClr val="accent2">
                    <a:alpha val="58000"/>
                  </a:schemeClr>
                </a:gs>
                <a:gs pos="41000">
                  <a:schemeClr val="accent2">
                    <a:alpha val="0"/>
                  </a:schemeClr>
                </a:gs>
              </a:gsLst>
              <a:lin ang="1200000" scaled="0"/>
              <a:tileRect/>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en-US"/>
            </a:p>
          </p:txBody>
        </p:sp>
      </p:grpSp>
      <p:pic>
        <p:nvPicPr>
          <p:cNvPr id="5" name="Picture 4" descr="A classroom with desks and a chalkboard&#10;&#10;AI-generated content may be incorrect.">
            <a:extLst>
              <a:ext uri="{FF2B5EF4-FFF2-40B4-BE49-F238E27FC236}">
                <a16:creationId xmlns:a16="http://schemas.microsoft.com/office/drawing/2014/main" id="{CCD99BE6-30B6-4667-9699-FB7B697DD03A}"/>
              </a:ext>
            </a:extLst>
          </p:cNvPr>
          <p:cNvPicPr>
            <a:picLocks noChangeAspect="1"/>
          </p:cNvPicPr>
          <p:nvPr/>
        </p:nvPicPr>
        <p:blipFill>
          <a:blip r:embed="rId2">
            <a:alphaModFix amt="59000"/>
          </a:blip>
          <a:srcRect l="9768" r="1723" b="1"/>
          <a:stretch/>
        </p:blipFill>
        <p:spPr>
          <a:xfrm>
            <a:off x="20" y="-7624"/>
            <a:ext cx="12191981" cy="6887365"/>
          </a:xfrm>
          <a:prstGeom prst="rect">
            <a:avLst/>
          </a:prstGeom>
        </p:spPr>
      </p:pic>
      <p:sp>
        <p:nvSpPr>
          <p:cNvPr id="6" name="TextBox 5">
            <a:extLst>
              <a:ext uri="{FF2B5EF4-FFF2-40B4-BE49-F238E27FC236}">
                <a16:creationId xmlns:a16="http://schemas.microsoft.com/office/drawing/2014/main" id="{F5F98D42-FCA6-8AA0-4245-2173C338BC63}"/>
              </a:ext>
            </a:extLst>
          </p:cNvPr>
          <p:cNvSpPr txBox="1"/>
          <p:nvPr/>
        </p:nvSpPr>
        <p:spPr>
          <a:xfrm>
            <a:off x="1088264" y="1919907"/>
            <a:ext cx="10015472" cy="3046988"/>
          </a:xfrm>
          <a:prstGeom prst="rect">
            <a:avLst/>
          </a:prstGeom>
          <a:noFill/>
          <a:effectLst>
            <a:outerShdw blurRad="50800" dist="38100" dir="5400000" algn="t" rotWithShape="0">
              <a:prstClr val="black">
                <a:alpha val="40000"/>
              </a:prstClr>
            </a:outerShdw>
          </a:effectLst>
        </p:spPr>
        <p:txBody>
          <a:bodyPr wrap="square" rtlCol="0">
            <a:spAutoFit/>
          </a:bodyPr>
          <a:lstStyle/>
          <a:p>
            <a:pPr algn="ctr"/>
            <a:r>
              <a:rPr lang="en-US" sz="9600" dirty="0">
                <a:solidFill>
                  <a:schemeClr val="bg1"/>
                </a:solidFill>
                <a:latin typeface="Bebas Neue" panose="020B0606020202050201" pitchFamily="34" charset="0"/>
              </a:rPr>
              <a:t>How to get the most out of your bible classes</a:t>
            </a:r>
          </a:p>
        </p:txBody>
      </p:sp>
    </p:spTree>
    <p:extLst>
      <p:ext uri="{BB962C8B-B14F-4D97-AF65-F5344CB8AC3E}">
        <p14:creationId xmlns:p14="http://schemas.microsoft.com/office/powerpoint/2010/main" val="25154253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51496B5-B9C4-FBF1-AD7A-EADC598941F4}"/>
            </a:ext>
          </a:extLst>
        </p:cNvPr>
        <p:cNvGrpSpPr/>
        <p:nvPr/>
      </p:nvGrpSpPr>
      <p:grpSpPr>
        <a:xfrm>
          <a:off x="0" y="0"/>
          <a:ext cx="0" cy="0"/>
          <a:chOff x="0" y="0"/>
          <a:chExt cx="0" cy="0"/>
        </a:xfrm>
      </p:grpSpPr>
      <p:sp>
        <p:nvSpPr>
          <p:cNvPr id="5" name="Rectangle 4">
            <a:extLst>
              <a:ext uri="{FF2B5EF4-FFF2-40B4-BE49-F238E27FC236}">
                <a16:creationId xmlns:a16="http://schemas.microsoft.com/office/drawing/2014/main" id="{B0D773A1-C19B-4F54-A893-1967F1D5A8C6}"/>
              </a:ext>
            </a:extLst>
          </p:cNvPr>
          <p:cNvSpPr/>
          <p:nvPr/>
        </p:nvSpPr>
        <p:spPr>
          <a:xfrm>
            <a:off x="-1" y="1444025"/>
            <a:ext cx="5393987" cy="744166"/>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8C77563A-21C2-0B4D-D963-3885D48168A1}"/>
              </a:ext>
            </a:extLst>
          </p:cNvPr>
          <p:cNvSpPr>
            <a:spLocks noGrp="1"/>
          </p:cNvSpPr>
          <p:nvPr>
            <p:ph idx="1"/>
          </p:nvPr>
        </p:nvSpPr>
        <p:spPr>
          <a:xfrm>
            <a:off x="756325" y="2275022"/>
            <a:ext cx="10679349" cy="2976664"/>
          </a:xfrm>
        </p:spPr>
        <p:txBody>
          <a:bodyPr>
            <a:noAutofit/>
          </a:bodyPr>
          <a:lstStyle/>
          <a:p>
            <a:pPr marL="0" indent="0">
              <a:lnSpc>
                <a:spcPct val="110000"/>
              </a:lnSpc>
              <a:buNone/>
            </a:pPr>
            <a:r>
              <a:rPr lang="en-US" sz="3600" dirty="0">
                <a:latin typeface="Times New Roman" panose="02020603050405020304" pitchFamily="18" charset="0"/>
                <a:cs typeface="Times New Roman" panose="02020603050405020304" pitchFamily="18" charset="0"/>
              </a:rPr>
              <a:t>    As they went out, the people </a:t>
            </a:r>
            <a:r>
              <a:rPr lang="en-US" sz="3600" b="1" dirty="0">
                <a:latin typeface="Times New Roman" panose="02020603050405020304" pitchFamily="18" charset="0"/>
                <a:cs typeface="Times New Roman" panose="02020603050405020304" pitchFamily="18" charset="0"/>
              </a:rPr>
              <a:t>begged that these things might be told them the next Sabbath</a:t>
            </a:r>
            <a:r>
              <a:rPr lang="en-US" sz="3600" dirty="0">
                <a:latin typeface="Times New Roman" panose="02020603050405020304" pitchFamily="18" charset="0"/>
                <a:cs typeface="Times New Roman" panose="02020603050405020304" pitchFamily="18" charset="0"/>
              </a:rPr>
              <a:t>. And after the meeting of the synagogue broke up, many Jews and devout converts to Judaism followed Paul and Barnabas, who, as they spoke with them, urged them to continue in the grace of God. The next Sabbath almost the whole city gathered to hear the word of the Lord. </a:t>
            </a:r>
            <a:endParaRPr lang="en-US" dirty="0"/>
          </a:p>
        </p:txBody>
      </p:sp>
      <p:sp>
        <p:nvSpPr>
          <p:cNvPr id="4" name="TextBox 3">
            <a:extLst>
              <a:ext uri="{FF2B5EF4-FFF2-40B4-BE49-F238E27FC236}">
                <a16:creationId xmlns:a16="http://schemas.microsoft.com/office/drawing/2014/main" id="{A2AA7958-C27C-8383-EA65-3C2CE5034543}"/>
              </a:ext>
            </a:extLst>
          </p:cNvPr>
          <p:cNvSpPr txBox="1"/>
          <p:nvPr/>
        </p:nvSpPr>
        <p:spPr>
          <a:xfrm>
            <a:off x="756326" y="1444025"/>
            <a:ext cx="4304490" cy="830997"/>
          </a:xfrm>
          <a:prstGeom prst="rect">
            <a:avLst/>
          </a:prstGeom>
          <a:noFill/>
        </p:spPr>
        <p:txBody>
          <a:bodyPr wrap="square" rtlCol="0">
            <a:spAutoFit/>
          </a:bodyPr>
          <a:lstStyle/>
          <a:p>
            <a:r>
              <a:rPr lang="en-US" sz="4800" dirty="0">
                <a:solidFill>
                  <a:schemeClr val="bg1"/>
                </a:solidFill>
                <a:latin typeface="Bebas Neue" panose="020B0606020202050201" pitchFamily="34" charset="0"/>
              </a:rPr>
              <a:t>Acts 13:42-44</a:t>
            </a:r>
          </a:p>
        </p:txBody>
      </p:sp>
      <p:sp>
        <p:nvSpPr>
          <p:cNvPr id="2" name="TextBox 1">
            <a:extLst>
              <a:ext uri="{FF2B5EF4-FFF2-40B4-BE49-F238E27FC236}">
                <a16:creationId xmlns:a16="http://schemas.microsoft.com/office/drawing/2014/main" id="{F06D29E9-94E3-BA4F-DCBC-C2213B99A7AC}"/>
              </a:ext>
            </a:extLst>
          </p:cNvPr>
          <p:cNvSpPr txBox="1"/>
          <p:nvPr/>
        </p:nvSpPr>
        <p:spPr>
          <a:xfrm>
            <a:off x="517997" y="405494"/>
            <a:ext cx="9751979" cy="830997"/>
          </a:xfrm>
          <a:prstGeom prst="rect">
            <a:avLst/>
          </a:prstGeom>
          <a:noFill/>
        </p:spPr>
        <p:txBody>
          <a:bodyPr wrap="square" rtlCol="0">
            <a:spAutoFit/>
          </a:bodyPr>
          <a:lstStyle/>
          <a:p>
            <a:r>
              <a:rPr lang="en-US" sz="4800" dirty="0">
                <a:latin typeface="Protest Riot" pitchFamily="2" charset="0"/>
              </a:rPr>
              <a:t>Take It Seriously</a:t>
            </a:r>
          </a:p>
        </p:txBody>
      </p:sp>
    </p:spTree>
    <p:extLst>
      <p:ext uri="{BB962C8B-B14F-4D97-AF65-F5344CB8AC3E}">
        <p14:creationId xmlns:p14="http://schemas.microsoft.com/office/powerpoint/2010/main" val="19541840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500"/>
                                        <p:tgtEl>
                                          <p:spTgt spid="5"/>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fade">
                                      <p:cBhvr>
                                        <p:cTn id="15" dur="500"/>
                                        <p:tgtEl>
                                          <p:spTgt spid="4"/>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3">
                                            <p:txEl>
                                              <p:pRg st="0" end="0"/>
                                            </p:txEl>
                                          </p:spTgt>
                                        </p:tgtEl>
                                        <p:attrNameLst>
                                          <p:attrName>style.visibility</p:attrName>
                                        </p:attrNameLst>
                                      </p:cBhvr>
                                      <p:to>
                                        <p:strVal val="visible"/>
                                      </p:to>
                                    </p:set>
                                    <p:animEffect transition="in" filter="fade">
                                      <p:cBhvr>
                                        <p:cTn id="20"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3" grpId="0" build="p"/>
      <p:bldP spid="4" grpId="0"/>
      <p:bldP spid="2"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BB67D74-4A92-17A8-C103-162D0F92045C}"/>
            </a:ext>
          </a:extLst>
        </p:cNvPr>
        <p:cNvGrpSpPr/>
        <p:nvPr/>
      </p:nvGrpSpPr>
      <p:grpSpPr>
        <a:xfrm>
          <a:off x="0" y="0"/>
          <a:ext cx="0" cy="0"/>
          <a:chOff x="0" y="0"/>
          <a:chExt cx="0" cy="0"/>
        </a:xfrm>
      </p:grpSpPr>
      <p:sp>
        <p:nvSpPr>
          <p:cNvPr id="5" name="Rectangle 4">
            <a:extLst>
              <a:ext uri="{FF2B5EF4-FFF2-40B4-BE49-F238E27FC236}">
                <a16:creationId xmlns:a16="http://schemas.microsoft.com/office/drawing/2014/main" id="{6AE144E8-09A7-3F4F-718F-A479345CB45E}"/>
              </a:ext>
            </a:extLst>
          </p:cNvPr>
          <p:cNvSpPr/>
          <p:nvPr/>
        </p:nvSpPr>
        <p:spPr>
          <a:xfrm>
            <a:off x="0" y="1794754"/>
            <a:ext cx="5393987" cy="744166"/>
          </a:xfrm>
          <a:prstGeom prst="rect">
            <a:avLst/>
          </a:prstGeom>
          <a:solidFill>
            <a:schemeClr val="accent1">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91DBA6DA-BEA9-77FC-A628-AC1B285A2AEC}"/>
              </a:ext>
            </a:extLst>
          </p:cNvPr>
          <p:cNvSpPr>
            <a:spLocks noGrp="1"/>
          </p:cNvSpPr>
          <p:nvPr>
            <p:ph idx="1"/>
          </p:nvPr>
        </p:nvSpPr>
        <p:spPr>
          <a:xfrm>
            <a:off x="838199" y="2786975"/>
            <a:ext cx="10679349" cy="2976664"/>
          </a:xfrm>
        </p:spPr>
        <p:txBody>
          <a:bodyPr>
            <a:noAutofit/>
          </a:bodyPr>
          <a:lstStyle/>
          <a:p>
            <a:pPr marL="0" indent="0">
              <a:lnSpc>
                <a:spcPct val="110000"/>
              </a:lnSpc>
              <a:buNone/>
            </a:pPr>
            <a:r>
              <a:rPr lang="en-US" sz="3600" dirty="0">
                <a:latin typeface="Times New Roman" panose="02020603050405020304" pitchFamily="18" charset="0"/>
                <a:cs typeface="Times New Roman" panose="02020603050405020304" pitchFamily="18" charset="0"/>
              </a:rPr>
              <a:t>    “…  But as for you, continue in what you have learned and have firmly believed, knowing from whom you learned it and how </a:t>
            </a:r>
            <a:r>
              <a:rPr lang="en-US" sz="3600" b="1" dirty="0">
                <a:latin typeface="Times New Roman" panose="02020603050405020304" pitchFamily="18" charset="0"/>
                <a:cs typeface="Times New Roman" panose="02020603050405020304" pitchFamily="18" charset="0"/>
              </a:rPr>
              <a:t>from childhood you have been acquainted with the sacred writings</a:t>
            </a:r>
            <a:r>
              <a:rPr lang="en-US" sz="3600" dirty="0">
                <a:latin typeface="Times New Roman" panose="02020603050405020304" pitchFamily="18" charset="0"/>
                <a:cs typeface="Times New Roman" panose="02020603050405020304" pitchFamily="18" charset="0"/>
              </a:rPr>
              <a:t>, which are able to make you wise for salvation through faith in Christ Jesus.” </a:t>
            </a:r>
            <a:endParaRPr lang="en-US" dirty="0"/>
          </a:p>
        </p:txBody>
      </p:sp>
      <p:sp>
        <p:nvSpPr>
          <p:cNvPr id="4" name="TextBox 3">
            <a:extLst>
              <a:ext uri="{FF2B5EF4-FFF2-40B4-BE49-F238E27FC236}">
                <a16:creationId xmlns:a16="http://schemas.microsoft.com/office/drawing/2014/main" id="{069050A8-C0E5-5EA7-F79F-4ABCC6EEA580}"/>
              </a:ext>
            </a:extLst>
          </p:cNvPr>
          <p:cNvSpPr txBox="1"/>
          <p:nvPr/>
        </p:nvSpPr>
        <p:spPr>
          <a:xfrm>
            <a:off x="838200" y="1794754"/>
            <a:ext cx="4304490" cy="830997"/>
          </a:xfrm>
          <a:prstGeom prst="rect">
            <a:avLst/>
          </a:prstGeom>
          <a:noFill/>
        </p:spPr>
        <p:txBody>
          <a:bodyPr wrap="square" rtlCol="0">
            <a:spAutoFit/>
          </a:bodyPr>
          <a:lstStyle/>
          <a:p>
            <a:r>
              <a:rPr lang="en-US" sz="4800" dirty="0">
                <a:solidFill>
                  <a:schemeClr val="bg1"/>
                </a:solidFill>
                <a:latin typeface="Bebas Neue" panose="020B0606020202050201" pitchFamily="34" charset="0"/>
              </a:rPr>
              <a:t>2</a:t>
            </a:r>
            <a:r>
              <a:rPr lang="en-US" sz="4800" baseline="30000" dirty="0">
                <a:solidFill>
                  <a:schemeClr val="bg1"/>
                </a:solidFill>
                <a:latin typeface="Bebas Neue" panose="020B0606020202050201" pitchFamily="34" charset="0"/>
              </a:rPr>
              <a:t>nd</a:t>
            </a:r>
            <a:r>
              <a:rPr lang="en-US" sz="4800" dirty="0">
                <a:solidFill>
                  <a:schemeClr val="bg1"/>
                </a:solidFill>
                <a:latin typeface="Bebas Neue" panose="020B0606020202050201" pitchFamily="34" charset="0"/>
              </a:rPr>
              <a:t> Timothy 3:14-15</a:t>
            </a:r>
          </a:p>
        </p:txBody>
      </p:sp>
      <p:sp>
        <p:nvSpPr>
          <p:cNvPr id="2" name="TextBox 1">
            <a:extLst>
              <a:ext uri="{FF2B5EF4-FFF2-40B4-BE49-F238E27FC236}">
                <a16:creationId xmlns:a16="http://schemas.microsoft.com/office/drawing/2014/main" id="{64F6DC85-6B29-E55B-2D12-1A7FCB8E379A}"/>
              </a:ext>
            </a:extLst>
          </p:cNvPr>
          <p:cNvSpPr txBox="1"/>
          <p:nvPr/>
        </p:nvSpPr>
        <p:spPr>
          <a:xfrm>
            <a:off x="517997" y="405494"/>
            <a:ext cx="9751979" cy="830997"/>
          </a:xfrm>
          <a:prstGeom prst="rect">
            <a:avLst/>
          </a:prstGeom>
          <a:noFill/>
        </p:spPr>
        <p:txBody>
          <a:bodyPr wrap="square" rtlCol="0">
            <a:spAutoFit/>
          </a:bodyPr>
          <a:lstStyle/>
          <a:p>
            <a:r>
              <a:rPr lang="en-US" sz="4800" dirty="0">
                <a:latin typeface="Protest Riot" pitchFamily="2" charset="0"/>
              </a:rPr>
              <a:t>Give a Good Foundation at Home</a:t>
            </a:r>
          </a:p>
        </p:txBody>
      </p:sp>
    </p:spTree>
    <p:extLst>
      <p:ext uri="{BB962C8B-B14F-4D97-AF65-F5344CB8AC3E}">
        <p14:creationId xmlns:p14="http://schemas.microsoft.com/office/powerpoint/2010/main" val="201384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500"/>
                                        <p:tgtEl>
                                          <p:spTgt spid="5"/>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fade">
                                      <p:cBhvr>
                                        <p:cTn id="15" dur="500"/>
                                        <p:tgtEl>
                                          <p:spTgt spid="4"/>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3">
                                            <p:txEl>
                                              <p:pRg st="0" end="0"/>
                                            </p:txEl>
                                          </p:spTgt>
                                        </p:tgtEl>
                                        <p:attrNameLst>
                                          <p:attrName>style.visibility</p:attrName>
                                        </p:attrNameLst>
                                      </p:cBhvr>
                                      <p:to>
                                        <p:strVal val="visible"/>
                                      </p:to>
                                    </p:set>
                                    <p:animEffect transition="in" filter="fade">
                                      <p:cBhvr>
                                        <p:cTn id="20"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3" grpId="0" build="p"/>
      <p:bldP spid="4" grpId="0"/>
      <p:bldP spid="2"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F8C4D59-ABF0-20C3-0693-D369B4044B2D}"/>
            </a:ext>
          </a:extLst>
        </p:cNvPr>
        <p:cNvGrpSpPr/>
        <p:nvPr/>
      </p:nvGrpSpPr>
      <p:grpSpPr>
        <a:xfrm>
          <a:off x="0" y="0"/>
          <a:ext cx="0" cy="0"/>
          <a:chOff x="0" y="0"/>
          <a:chExt cx="0" cy="0"/>
        </a:xfrm>
      </p:grpSpPr>
      <p:sp>
        <p:nvSpPr>
          <p:cNvPr id="5" name="Rectangle 4">
            <a:extLst>
              <a:ext uri="{FF2B5EF4-FFF2-40B4-BE49-F238E27FC236}">
                <a16:creationId xmlns:a16="http://schemas.microsoft.com/office/drawing/2014/main" id="{A163E4A5-A738-0557-A2D4-5E9DA1CB56D6}"/>
              </a:ext>
            </a:extLst>
          </p:cNvPr>
          <p:cNvSpPr/>
          <p:nvPr/>
        </p:nvSpPr>
        <p:spPr>
          <a:xfrm>
            <a:off x="0" y="1794754"/>
            <a:ext cx="5393987" cy="744166"/>
          </a:xfrm>
          <a:prstGeom prst="rect">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7209B4AC-9880-1899-36C0-4270ACA6B28C}"/>
              </a:ext>
            </a:extLst>
          </p:cNvPr>
          <p:cNvSpPr>
            <a:spLocks noGrp="1"/>
          </p:cNvSpPr>
          <p:nvPr>
            <p:ph idx="1"/>
          </p:nvPr>
        </p:nvSpPr>
        <p:spPr>
          <a:xfrm>
            <a:off x="838199" y="2786975"/>
            <a:ext cx="10679349" cy="2976664"/>
          </a:xfrm>
        </p:spPr>
        <p:txBody>
          <a:bodyPr>
            <a:noAutofit/>
          </a:bodyPr>
          <a:lstStyle/>
          <a:p>
            <a:pPr marL="0" indent="0">
              <a:lnSpc>
                <a:spcPct val="110000"/>
              </a:lnSpc>
              <a:buNone/>
            </a:pPr>
            <a:r>
              <a:rPr lang="en-US" sz="3600" dirty="0">
                <a:latin typeface="Times New Roman" panose="02020603050405020304" pitchFamily="18" charset="0"/>
                <a:cs typeface="Times New Roman" panose="02020603050405020304" pitchFamily="18" charset="0"/>
              </a:rPr>
              <a:t>    After three days they found him in the temple, sitting among the teachers, </a:t>
            </a:r>
            <a:r>
              <a:rPr lang="en-US" sz="3600" b="1" dirty="0">
                <a:latin typeface="Times New Roman" panose="02020603050405020304" pitchFamily="18" charset="0"/>
                <a:cs typeface="Times New Roman" panose="02020603050405020304" pitchFamily="18" charset="0"/>
              </a:rPr>
              <a:t>listening to them and asking them questions. </a:t>
            </a:r>
            <a:r>
              <a:rPr lang="en-US" sz="3600" dirty="0">
                <a:latin typeface="Times New Roman" panose="02020603050405020304" pitchFamily="18" charset="0"/>
                <a:cs typeface="Times New Roman" panose="02020603050405020304" pitchFamily="18" charset="0"/>
              </a:rPr>
              <a:t>And all who heard him were amazed at his understanding and his answers. </a:t>
            </a:r>
            <a:endParaRPr lang="en-US" dirty="0"/>
          </a:p>
        </p:txBody>
      </p:sp>
      <p:sp>
        <p:nvSpPr>
          <p:cNvPr id="4" name="TextBox 3">
            <a:extLst>
              <a:ext uri="{FF2B5EF4-FFF2-40B4-BE49-F238E27FC236}">
                <a16:creationId xmlns:a16="http://schemas.microsoft.com/office/drawing/2014/main" id="{D9E7DEF8-5A6A-4B16-B156-3D2372F48A16}"/>
              </a:ext>
            </a:extLst>
          </p:cNvPr>
          <p:cNvSpPr txBox="1"/>
          <p:nvPr/>
        </p:nvSpPr>
        <p:spPr>
          <a:xfrm>
            <a:off x="838200" y="1794754"/>
            <a:ext cx="4304490" cy="830997"/>
          </a:xfrm>
          <a:prstGeom prst="rect">
            <a:avLst/>
          </a:prstGeom>
          <a:noFill/>
        </p:spPr>
        <p:txBody>
          <a:bodyPr wrap="square" rtlCol="0">
            <a:spAutoFit/>
          </a:bodyPr>
          <a:lstStyle/>
          <a:p>
            <a:r>
              <a:rPr lang="en-US" sz="4800" dirty="0">
                <a:solidFill>
                  <a:schemeClr val="bg1"/>
                </a:solidFill>
                <a:latin typeface="Bebas Neue" panose="020B0606020202050201" pitchFamily="34" charset="0"/>
              </a:rPr>
              <a:t>Luke 2:46-47</a:t>
            </a:r>
          </a:p>
        </p:txBody>
      </p:sp>
      <p:sp>
        <p:nvSpPr>
          <p:cNvPr id="2" name="TextBox 1">
            <a:extLst>
              <a:ext uri="{FF2B5EF4-FFF2-40B4-BE49-F238E27FC236}">
                <a16:creationId xmlns:a16="http://schemas.microsoft.com/office/drawing/2014/main" id="{E48DE0DC-36C4-3ADD-196B-3F6E602B3EDF}"/>
              </a:ext>
            </a:extLst>
          </p:cNvPr>
          <p:cNvSpPr txBox="1"/>
          <p:nvPr/>
        </p:nvSpPr>
        <p:spPr>
          <a:xfrm>
            <a:off x="517997" y="405494"/>
            <a:ext cx="9751979" cy="830997"/>
          </a:xfrm>
          <a:prstGeom prst="rect">
            <a:avLst/>
          </a:prstGeom>
          <a:noFill/>
        </p:spPr>
        <p:txBody>
          <a:bodyPr wrap="square" rtlCol="0">
            <a:spAutoFit/>
          </a:bodyPr>
          <a:lstStyle/>
          <a:p>
            <a:r>
              <a:rPr lang="en-US" sz="4800" dirty="0">
                <a:latin typeface="Protest Riot" pitchFamily="2" charset="0"/>
              </a:rPr>
              <a:t>Engage In the Class</a:t>
            </a:r>
          </a:p>
        </p:txBody>
      </p:sp>
    </p:spTree>
    <p:extLst>
      <p:ext uri="{BB962C8B-B14F-4D97-AF65-F5344CB8AC3E}">
        <p14:creationId xmlns:p14="http://schemas.microsoft.com/office/powerpoint/2010/main" val="28784801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500"/>
                                        <p:tgtEl>
                                          <p:spTgt spid="5"/>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fade">
                                      <p:cBhvr>
                                        <p:cTn id="15" dur="500"/>
                                        <p:tgtEl>
                                          <p:spTgt spid="4"/>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3">
                                            <p:txEl>
                                              <p:pRg st="0" end="0"/>
                                            </p:txEl>
                                          </p:spTgt>
                                        </p:tgtEl>
                                        <p:attrNameLst>
                                          <p:attrName>style.visibility</p:attrName>
                                        </p:attrNameLst>
                                      </p:cBhvr>
                                      <p:to>
                                        <p:strVal val="visible"/>
                                      </p:to>
                                    </p:set>
                                    <p:animEffect transition="in" filter="fade">
                                      <p:cBhvr>
                                        <p:cTn id="20"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3" grpId="0" build="p"/>
      <p:bldP spid="4" grpId="0"/>
      <p:bldP spid="2" grpId="0"/>
    </p:bldLst>
  </p:timing>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5" name="Picture 4" descr="An open book on a table&#10;&#10;AI-generated content may be incorrect.">
            <a:extLst>
              <a:ext uri="{FF2B5EF4-FFF2-40B4-BE49-F238E27FC236}">
                <a16:creationId xmlns:a16="http://schemas.microsoft.com/office/drawing/2014/main" id="{E34D169B-046F-7AEC-1CF0-352797D7D773}"/>
              </a:ext>
            </a:extLst>
          </p:cNvPr>
          <p:cNvPicPr>
            <a:picLocks noChangeAspect="1"/>
          </p:cNvPicPr>
          <p:nvPr/>
        </p:nvPicPr>
        <p:blipFill>
          <a:blip r:embed="rId2"/>
          <a:srcRect l="350" r="75" b="-1"/>
          <a:stretch/>
        </p:blipFill>
        <p:spPr>
          <a:xfrm>
            <a:off x="-1504" y="1282"/>
            <a:ext cx="12191980" cy="6856718"/>
          </a:xfrm>
          <a:prstGeom prst="rect">
            <a:avLst/>
          </a:prstGeom>
        </p:spPr>
      </p:pic>
      <p:sp>
        <p:nvSpPr>
          <p:cNvPr id="6" name="TextBox 5">
            <a:extLst>
              <a:ext uri="{FF2B5EF4-FFF2-40B4-BE49-F238E27FC236}">
                <a16:creationId xmlns:a16="http://schemas.microsoft.com/office/drawing/2014/main" id="{C9194C3F-4782-BE63-82D9-2488B2552BE7}"/>
              </a:ext>
            </a:extLst>
          </p:cNvPr>
          <p:cNvSpPr txBox="1"/>
          <p:nvPr/>
        </p:nvSpPr>
        <p:spPr>
          <a:xfrm>
            <a:off x="1086750" y="911562"/>
            <a:ext cx="10015472" cy="4524315"/>
          </a:xfrm>
          <a:prstGeom prst="rect">
            <a:avLst/>
          </a:prstGeom>
          <a:noFill/>
          <a:effectLst>
            <a:outerShdw blurRad="50800" dist="38100" dir="5400000" algn="t" rotWithShape="0">
              <a:prstClr val="black">
                <a:alpha val="40000"/>
              </a:prstClr>
            </a:outerShdw>
          </a:effectLst>
        </p:spPr>
        <p:txBody>
          <a:bodyPr wrap="square" rtlCol="0">
            <a:spAutoFit/>
          </a:bodyPr>
          <a:lstStyle/>
          <a:p>
            <a:pPr algn="ctr"/>
            <a:r>
              <a:rPr lang="en-US" sz="9600" dirty="0">
                <a:solidFill>
                  <a:schemeClr val="bg1"/>
                </a:solidFill>
                <a:latin typeface="Bebas Neue" panose="020B0606020202050201" pitchFamily="34" charset="0"/>
              </a:rPr>
              <a:t>My people are destroyed for lack of knowledge</a:t>
            </a:r>
          </a:p>
        </p:txBody>
      </p:sp>
      <p:sp>
        <p:nvSpPr>
          <p:cNvPr id="7" name="TextBox 6">
            <a:extLst>
              <a:ext uri="{FF2B5EF4-FFF2-40B4-BE49-F238E27FC236}">
                <a16:creationId xmlns:a16="http://schemas.microsoft.com/office/drawing/2014/main" id="{56A30ACF-7ACF-96FE-2026-2BC2C09AC885}"/>
              </a:ext>
            </a:extLst>
          </p:cNvPr>
          <p:cNvSpPr txBox="1"/>
          <p:nvPr/>
        </p:nvSpPr>
        <p:spPr>
          <a:xfrm>
            <a:off x="3989541" y="5177442"/>
            <a:ext cx="4308953" cy="646331"/>
          </a:xfrm>
          <a:prstGeom prst="rect">
            <a:avLst/>
          </a:prstGeom>
          <a:noFill/>
        </p:spPr>
        <p:txBody>
          <a:bodyPr wrap="square" rtlCol="0">
            <a:spAutoFit/>
          </a:bodyPr>
          <a:lstStyle/>
          <a:p>
            <a:pPr algn="ctr"/>
            <a:r>
              <a:rPr lang="en-US" sz="3600" dirty="0">
                <a:solidFill>
                  <a:srgbClr val="FFC000"/>
                </a:solidFill>
              </a:rPr>
              <a:t>Hosea 4:6</a:t>
            </a:r>
          </a:p>
        </p:txBody>
      </p:sp>
    </p:spTree>
    <p:extLst>
      <p:ext uri="{BB962C8B-B14F-4D97-AF65-F5344CB8AC3E}">
        <p14:creationId xmlns:p14="http://schemas.microsoft.com/office/powerpoint/2010/main" val="31371548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500"/>
                                        <p:tgtEl>
                                          <p:spTgt spid="6"/>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fade">
                                      <p:cBhvr>
                                        <p:cTn id="1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657</TotalTime>
  <Words>511</Words>
  <Application>Microsoft Office PowerPoint</Application>
  <PresentationFormat>Widescreen</PresentationFormat>
  <Paragraphs>38</Paragraphs>
  <Slides>16</Slides>
  <Notes>0</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16</vt:i4>
      </vt:variant>
    </vt:vector>
  </HeadingPairs>
  <TitlesOfParts>
    <vt:vector size="24" baseType="lpstr">
      <vt:lpstr>Arial</vt:lpstr>
      <vt:lpstr>Protest Riot</vt:lpstr>
      <vt:lpstr>Aptos Display</vt:lpstr>
      <vt:lpstr>Times New Roman</vt:lpstr>
      <vt:lpstr>Aptos</vt:lpstr>
      <vt:lpstr>Bebas Neue</vt:lpstr>
      <vt:lpstr>Source Sans Pro</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Steven Tramell</dc:creator>
  <cp:lastModifiedBy>Steven Tramell</cp:lastModifiedBy>
  <cp:revision>2</cp:revision>
  <dcterms:created xsi:type="dcterms:W3CDTF">2025-03-15T11:46:41Z</dcterms:created>
  <dcterms:modified xsi:type="dcterms:W3CDTF">2025-04-13T00:36:40Z</dcterms:modified>
</cp:coreProperties>
</file>