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8" r:id="rId2"/>
    <p:sldId id="256" r:id="rId3"/>
    <p:sldId id="259" r:id="rId4"/>
    <p:sldId id="257" r:id="rId5"/>
    <p:sldId id="265" r:id="rId6"/>
    <p:sldId id="266" r:id="rId7"/>
    <p:sldId id="267" r:id="rId8"/>
    <p:sldId id="269" r:id="rId9"/>
    <p:sldId id="270" r:id="rId10"/>
    <p:sldId id="271" r:id="rId11"/>
    <p:sldId id="272" r:id="rId12"/>
    <p:sldId id="268" r:id="rId13"/>
  </p:sldIdLst>
  <p:sldSz cx="12192000" cy="6858000"/>
  <p:notesSz cx="6858000" cy="9144000"/>
  <p:embeddedFontLst>
    <p:embeddedFont>
      <p:font typeface="Source Sans Pro" panose="020B0503030403020204" pitchFamily="34" charset="0"/>
      <p:regular r:id="rId14"/>
      <p:bold r:id="rId15"/>
      <p:italic r:id="rId16"/>
      <p:boldItalic r:id="rId17"/>
    </p:embeddedFont>
    <p:embeddedFont>
      <p:font typeface="Sriracha" panose="00000500000000000000" pitchFamily="2" charset="-3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38AB0F-98E8-49BF-9BB3-CA22BCA0AD67}" v="1781" dt="2025-05-11T11:36:59.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57" autoAdjust="0"/>
    <p:restoredTop sz="94660"/>
  </p:normalViewPr>
  <p:slideViewPr>
    <p:cSldViewPr snapToGrid="0">
      <p:cViewPr varScale="1">
        <p:scale>
          <a:sx n="82" d="100"/>
          <a:sy n="82" d="100"/>
        </p:scale>
        <p:origin x="612"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2.fntdata"/><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E438AB0F-98E8-49BF-9BB3-CA22BCA0AD67}"/>
    <pc:docChg chg="undo redo custSel addSld delSld modSld sldOrd">
      <pc:chgData name="Steven Tramell" userId="ae175e2037d93611" providerId="LiveId" clId="{E438AB0F-98E8-49BF-9BB3-CA22BCA0AD67}" dt="2025-05-11T11:36:59.105" v="2343"/>
      <pc:docMkLst>
        <pc:docMk/>
      </pc:docMkLst>
      <pc:sldChg chg="addSp delSp modSp mod setBg modAnim">
        <pc:chgData name="Steven Tramell" userId="ae175e2037d93611" providerId="LiveId" clId="{E438AB0F-98E8-49BF-9BB3-CA22BCA0AD67}" dt="2025-05-10T23:23:18.478" v="68"/>
        <pc:sldMkLst>
          <pc:docMk/>
          <pc:sldMk cId="3634683043" sldId="256"/>
        </pc:sldMkLst>
        <pc:spChg chg="del">
          <ac:chgData name="Steven Tramell" userId="ae175e2037d93611" providerId="LiveId" clId="{E438AB0F-98E8-49BF-9BB3-CA22BCA0AD67}" dt="2025-05-10T23:21:35.007" v="0" actId="478"/>
          <ac:spMkLst>
            <pc:docMk/>
            <pc:sldMk cId="3634683043" sldId="256"/>
            <ac:spMk id="2" creationId="{332DD1D4-DB32-070D-F308-EF1E08F7685B}"/>
          </ac:spMkLst>
        </pc:spChg>
        <pc:spChg chg="del">
          <ac:chgData name="Steven Tramell" userId="ae175e2037d93611" providerId="LiveId" clId="{E438AB0F-98E8-49BF-9BB3-CA22BCA0AD67}" dt="2025-05-10T23:21:35.007" v="0" actId="478"/>
          <ac:spMkLst>
            <pc:docMk/>
            <pc:sldMk cId="3634683043" sldId="256"/>
            <ac:spMk id="3" creationId="{ABDACBAA-AE84-888E-E870-4F8B209F8D2A}"/>
          </ac:spMkLst>
        </pc:spChg>
        <pc:spChg chg="add mod">
          <ac:chgData name="Steven Tramell" userId="ae175e2037d93611" providerId="LiveId" clId="{E438AB0F-98E8-49BF-9BB3-CA22BCA0AD67}" dt="2025-05-10T23:23:06.913" v="64" actId="403"/>
          <ac:spMkLst>
            <pc:docMk/>
            <pc:sldMk cId="3634683043" sldId="256"/>
            <ac:spMk id="6" creationId="{77CE567E-D180-882E-1F2B-4090E0445B34}"/>
          </ac:spMkLst>
        </pc:spChg>
        <pc:spChg chg="add mod">
          <ac:chgData name="Steven Tramell" userId="ae175e2037d93611" providerId="LiveId" clId="{E438AB0F-98E8-49BF-9BB3-CA22BCA0AD67}" dt="2025-05-10T23:23:10.900" v="66" actId="14100"/>
          <ac:spMkLst>
            <pc:docMk/>
            <pc:sldMk cId="3634683043" sldId="256"/>
            <ac:spMk id="7" creationId="{7A0EE442-1836-B12B-5A16-6BE101D14F05}"/>
          </ac:spMkLst>
        </pc:spChg>
        <pc:spChg chg="add">
          <ac:chgData name="Steven Tramell" userId="ae175e2037d93611" providerId="LiveId" clId="{E438AB0F-98E8-49BF-9BB3-CA22BCA0AD67}" dt="2025-05-10T23:21:37.158" v="4" actId="26606"/>
          <ac:spMkLst>
            <pc:docMk/>
            <pc:sldMk cId="3634683043" sldId="256"/>
            <ac:spMk id="10" creationId="{42A4FC2C-047E-45A5-965D-8E1E3BF09BC6}"/>
          </ac:spMkLst>
        </pc:spChg>
        <pc:picChg chg="add mod">
          <ac:chgData name="Steven Tramell" userId="ae175e2037d93611" providerId="LiveId" clId="{E438AB0F-98E8-49BF-9BB3-CA22BCA0AD67}" dt="2025-05-10T23:21:37.158" v="4" actId="26606"/>
          <ac:picMkLst>
            <pc:docMk/>
            <pc:sldMk cId="3634683043" sldId="256"/>
            <ac:picMk id="5" creationId="{C2E7DDDD-A632-635C-C3AB-64CF2D09668A}"/>
          </ac:picMkLst>
        </pc:picChg>
      </pc:sldChg>
      <pc:sldChg chg="addSp delSp modSp mod modAnim">
        <pc:chgData name="Steven Tramell" userId="ae175e2037d93611" providerId="LiveId" clId="{E438AB0F-98E8-49BF-9BB3-CA22BCA0AD67}" dt="2025-05-11T02:56:39.437" v="423"/>
        <pc:sldMkLst>
          <pc:docMk/>
          <pc:sldMk cId="259638262" sldId="257"/>
        </pc:sldMkLst>
        <pc:spChg chg="del mod">
          <ac:chgData name="Steven Tramell" userId="ae175e2037d93611" providerId="LiveId" clId="{E438AB0F-98E8-49BF-9BB3-CA22BCA0AD67}" dt="2025-05-11T02:50:54.581" v="337" actId="478"/>
          <ac:spMkLst>
            <pc:docMk/>
            <pc:sldMk cId="259638262" sldId="257"/>
            <ac:spMk id="2" creationId="{0D852CAA-9C95-A80F-7A82-7760ADF7F4DE}"/>
          </ac:spMkLst>
        </pc:spChg>
        <pc:spChg chg="mod">
          <ac:chgData name="Steven Tramell" userId="ae175e2037d93611" providerId="LiveId" clId="{E438AB0F-98E8-49BF-9BB3-CA22BCA0AD67}" dt="2025-05-11T02:55:37.919" v="388" actId="14100"/>
          <ac:spMkLst>
            <pc:docMk/>
            <pc:sldMk cId="259638262" sldId="257"/>
            <ac:spMk id="3" creationId="{DB624C21-F49F-0973-E41E-B0B739F675C3}"/>
          </ac:spMkLst>
        </pc:spChg>
        <pc:spChg chg="add mod">
          <ac:chgData name="Steven Tramell" userId="ae175e2037d93611" providerId="LiveId" clId="{E438AB0F-98E8-49BF-9BB3-CA22BCA0AD67}" dt="2025-05-11T02:51:13.409" v="353" actId="1076"/>
          <ac:spMkLst>
            <pc:docMk/>
            <pc:sldMk cId="259638262" sldId="257"/>
            <ac:spMk id="6" creationId="{679F3A91-62FC-7066-0470-CFA52810B6BE}"/>
          </ac:spMkLst>
        </pc:spChg>
        <pc:spChg chg="add del mod">
          <ac:chgData name="Steven Tramell" userId="ae175e2037d93611" providerId="LiveId" clId="{E438AB0F-98E8-49BF-9BB3-CA22BCA0AD67}" dt="2025-05-11T02:50:59.303" v="338" actId="478"/>
          <ac:spMkLst>
            <pc:docMk/>
            <pc:sldMk cId="259638262" sldId="257"/>
            <ac:spMk id="8" creationId="{89A80C1C-5EA6-62AB-41BA-75D905E4D843}"/>
          </ac:spMkLst>
        </pc:spChg>
        <pc:spChg chg="add del">
          <ac:chgData name="Steven Tramell" userId="ae175e2037d93611" providerId="LiveId" clId="{E438AB0F-98E8-49BF-9BB3-CA22BCA0AD67}" dt="2025-05-11T02:55:57.001" v="392" actId="22"/>
          <ac:spMkLst>
            <pc:docMk/>
            <pc:sldMk cId="259638262" sldId="257"/>
            <ac:spMk id="10" creationId="{C21BA95A-1828-E73A-1722-E1A6A2F3AF0B}"/>
          </ac:spMkLst>
        </pc:spChg>
        <pc:spChg chg="add mod">
          <ac:chgData name="Steven Tramell" userId="ae175e2037d93611" providerId="LiveId" clId="{E438AB0F-98E8-49BF-9BB3-CA22BCA0AD67}" dt="2025-05-11T02:56:25.855" v="421" actId="1076"/>
          <ac:spMkLst>
            <pc:docMk/>
            <pc:sldMk cId="259638262" sldId="257"/>
            <ac:spMk id="12" creationId="{EC845118-5069-F99E-ECA8-CAFFF7B5BC59}"/>
          </ac:spMkLst>
        </pc:spChg>
        <pc:picChg chg="add mod">
          <ac:chgData name="Steven Tramell" userId="ae175e2037d93611" providerId="LiveId" clId="{E438AB0F-98E8-49BF-9BB3-CA22BCA0AD67}" dt="2025-05-11T02:50:08.954" v="298" actId="27614"/>
          <ac:picMkLst>
            <pc:docMk/>
            <pc:sldMk cId="259638262" sldId="257"/>
            <ac:picMk id="5" creationId="{6E7BC374-0610-3389-ACCB-B091A814CE2A}"/>
          </ac:picMkLst>
        </pc:picChg>
      </pc:sldChg>
      <pc:sldChg chg="addSp delSp modSp new mod ord setBg modAnim">
        <pc:chgData name="Steven Tramell" userId="ae175e2037d93611" providerId="LiveId" clId="{E438AB0F-98E8-49BF-9BB3-CA22BCA0AD67}" dt="2025-05-10T23:24:16.949" v="77"/>
        <pc:sldMkLst>
          <pc:docMk/>
          <pc:sldMk cId="674944648" sldId="258"/>
        </pc:sldMkLst>
        <pc:spChg chg="del">
          <ac:chgData name="Steven Tramell" userId="ae175e2037d93611" providerId="LiveId" clId="{E438AB0F-98E8-49BF-9BB3-CA22BCA0AD67}" dt="2025-05-10T23:23:31.365" v="72" actId="478"/>
          <ac:spMkLst>
            <pc:docMk/>
            <pc:sldMk cId="674944648" sldId="258"/>
            <ac:spMk id="2" creationId="{D48ACCBD-B797-C29D-B9E5-EC9078776650}"/>
          </ac:spMkLst>
        </pc:spChg>
        <pc:spChg chg="del">
          <ac:chgData name="Steven Tramell" userId="ae175e2037d93611" providerId="LiveId" clId="{E438AB0F-98E8-49BF-9BB3-CA22BCA0AD67}" dt="2025-05-10T23:23:31.365" v="72" actId="478"/>
          <ac:spMkLst>
            <pc:docMk/>
            <pc:sldMk cId="674944648" sldId="258"/>
            <ac:spMk id="3" creationId="{EC9AC934-23B2-3E07-3D0E-105242EA0D77}"/>
          </ac:spMkLst>
        </pc:spChg>
        <pc:spChg chg="add">
          <ac:chgData name="Steven Tramell" userId="ae175e2037d93611" providerId="LiveId" clId="{E438AB0F-98E8-49BF-9BB3-CA22BCA0AD67}" dt="2025-05-10T23:24:13.850" v="76" actId="26606"/>
          <ac:spMkLst>
            <pc:docMk/>
            <pc:sldMk cId="674944648" sldId="258"/>
            <ac:spMk id="10" creationId="{42A4FC2C-047E-45A5-965D-8E1E3BF09BC6}"/>
          </ac:spMkLst>
        </pc:spChg>
        <pc:picChg chg="add mod">
          <ac:chgData name="Steven Tramell" userId="ae175e2037d93611" providerId="LiveId" clId="{E438AB0F-98E8-49BF-9BB3-CA22BCA0AD67}" dt="2025-05-10T23:24:13.850" v="76" actId="26606"/>
          <ac:picMkLst>
            <pc:docMk/>
            <pc:sldMk cId="674944648" sldId="258"/>
            <ac:picMk id="5" creationId="{C772FE91-E4C3-DCB1-9E79-650C62926652}"/>
          </ac:picMkLst>
        </pc:picChg>
      </pc:sldChg>
      <pc:sldChg chg="addSp delSp modSp new mod setBg modAnim">
        <pc:chgData name="Steven Tramell" userId="ae175e2037d93611" providerId="LiveId" clId="{E438AB0F-98E8-49BF-9BB3-CA22BCA0AD67}" dt="2025-05-10T23:33:16.818" v="167"/>
        <pc:sldMkLst>
          <pc:docMk/>
          <pc:sldMk cId="4287605273" sldId="259"/>
        </pc:sldMkLst>
        <pc:spChg chg="del">
          <ac:chgData name="Steven Tramell" userId="ae175e2037d93611" providerId="LiveId" clId="{E438AB0F-98E8-49BF-9BB3-CA22BCA0AD67}" dt="2025-05-10T23:25:41.196" v="79" actId="478"/>
          <ac:spMkLst>
            <pc:docMk/>
            <pc:sldMk cId="4287605273" sldId="259"/>
            <ac:spMk id="2" creationId="{7BA7DCAC-4C4E-EBE8-A2B8-EDA102EF370A}"/>
          </ac:spMkLst>
        </pc:spChg>
        <pc:spChg chg="del">
          <ac:chgData name="Steven Tramell" userId="ae175e2037d93611" providerId="LiveId" clId="{E438AB0F-98E8-49BF-9BB3-CA22BCA0AD67}" dt="2025-05-10T23:25:41.196" v="79" actId="478"/>
          <ac:spMkLst>
            <pc:docMk/>
            <pc:sldMk cId="4287605273" sldId="259"/>
            <ac:spMk id="3" creationId="{083DF8CB-E206-FDAE-1656-812603011673}"/>
          </ac:spMkLst>
        </pc:spChg>
        <pc:spChg chg="add mod">
          <ac:chgData name="Steven Tramell" userId="ae175e2037d93611" providerId="LiveId" clId="{E438AB0F-98E8-49BF-9BB3-CA22BCA0AD67}" dt="2025-05-10T23:33:07.733" v="163" actId="207"/>
          <ac:spMkLst>
            <pc:docMk/>
            <pc:sldMk cId="4287605273" sldId="259"/>
            <ac:spMk id="6" creationId="{E968BF81-D44A-26B4-C9C3-DFBA1EFB6DEC}"/>
          </ac:spMkLst>
        </pc:spChg>
        <pc:spChg chg="add">
          <ac:chgData name="Steven Tramell" userId="ae175e2037d93611" providerId="LiveId" clId="{E438AB0F-98E8-49BF-9BB3-CA22BCA0AD67}" dt="2025-05-10T23:31:44.661" v="83" actId="26606"/>
          <ac:spMkLst>
            <pc:docMk/>
            <pc:sldMk cId="4287605273" sldId="259"/>
            <ac:spMk id="10" creationId="{42A4FC2C-047E-45A5-965D-8E1E3BF09BC6}"/>
          </ac:spMkLst>
        </pc:spChg>
        <pc:picChg chg="add mod">
          <ac:chgData name="Steven Tramell" userId="ae175e2037d93611" providerId="LiveId" clId="{E438AB0F-98E8-49BF-9BB3-CA22BCA0AD67}" dt="2025-05-10T23:31:44.661" v="83" actId="26606"/>
          <ac:picMkLst>
            <pc:docMk/>
            <pc:sldMk cId="4287605273" sldId="259"/>
            <ac:picMk id="5" creationId="{E9413EB2-ED12-4989-FA9E-04A83B209543}"/>
          </ac:picMkLst>
        </pc:picChg>
      </pc:sldChg>
      <pc:sldChg chg="modSp add del mod">
        <pc:chgData name="Steven Tramell" userId="ae175e2037d93611" providerId="LiveId" clId="{E438AB0F-98E8-49BF-9BB3-CA22BCA0AD67}" dt="2025-05-11T03:11:10.037" v="937" actId="47"/>
        <pc:sldMkLst>
          <pc:docMk/>
          <pc:sldMk cId="1467163761" sldId="260"/>
        </pc:sldMkLst>
        <pc:spChg chg="mod">
          <ac:chgData name="Steven Tramell" userId="ae175e2037d93611" providerId="LiveId" clId="{E438AB0F-98E8-49BF-9BB3-CA22BCA0AD67}" dt="2025-05-11T00:35:30.006" v="204" actId="20577"/>
          <ac:spMkLst>
            <pc:docMk/>
            <pc:sldMk cId="1467163761" sldId="260"/>
            <ac:spMk id="2" creationId="{669F54D6-F73B-2F13-31EE-7F7869158904}"/>
          </ac:spMkLst>
        </pc:spChg>
        <pc:spChg chg="mod">
          <ac:chgData name="Steven Tramell" userId="ae175e2037d93611" providerId="LiveId" clId="{E438AB0F-98E8-49BF-9BB3-CA22BCA0AD67}" dt="2025-05-11T00:35:59.245" v="225" actId="20577"/>
          <ac:spMkLst>
            <pc:docMk/>
            <pc:sldMk cId="1467163761" sldId="260"/>
            <ac:spMk id="3" creationId="{AD8E1390-40BB-D43A-6EE7-52CD20C26DE5}"/>
          </ac:spMkLst>
        </pc:spChg>
      </pc:sldChg>
      <pc:sldChg chg="modSp add del mod">
        <pc:chgData name="Steven Tramell" userId="ae175e2037d93611" providerId="LiveId" clId="{E438AB0F-98E8-49BF-9BB3-CA22BCA0AD67}" dt="2025-05-11T03:09:12.095" v="911" actId="47"/>
        <pc:sldMkLst>
          <pc:docMk/>
          <pc:sldMk cId="753271897" sldId="261"/>
        </pc:sldMkLst>
        <pc:spChg chg="mod">
          <ac:chgData name="Steven Tramell" userId="ae175e2037d93611" providerId="LiveId" clId="{E438AB0F-98E8-49BF-9BB3-CA22BCA0AD67}" dt="2025-05-11T00:35:27.665" v="203" actId="20577"/>
          <ac:spMkLst>
            <pc:docMk/>
            <pc:sldMk cId="753271897" sldId="261"/>
            <ac:spMk id="2" creationId="{81393B8E-A234-4163-F4B3-628A038C88EF}"/>
          </ac:spMkLst>
        </pc:spChg>
        <pc:spChg chg="mod">
          <ac:chgData name="Steven Tramell" userId="ae175e2037d93611" providerId="LiveId" clId="{E438AB0F-98E8-49BF-9BB3-CA22BCA0AD67}" dt="2025-05-11T00:36:06.160" v="232" actId="20577"/>
          <ac:spMkLst>
            <pc:docMk/>
            <pc:sldMk cId="753271897" sldId="261"/>
            <ac:spMk id="3" creationId="{4EA63FC2-D4C5-2E66-534E-2B1CCC588AEB}"/>
          </ac:spMkLst>
        </pc:spChg>
      </pc:sldChg>
      <pc:sldChg chg="modSp add del mod">
        <pc:chgData name="Steven Tramell" userId="ae175e2037d93611" providerId="LiveId" clId="{E438AB0F-98E8-49BF-9BB3-CA22BCA0AD67}" dt="2025-05-11T11:17:55.839" v="1410" actId="47"/>
        <pc:sldMkLst>
          <pc:docMk/>
          <pc:sldMk cId="3888691422" sldId="262"/>
        </pc:sldMkLst>
        <pc:spChg chg="mod">
          <ac:chgData name="Steven Tramell" userId="ae175e2037d93611" providerId="LiveId" clId="{E438AB0F-98E8-49BF-9BB3-CA22BCA0AD67}" dt="2025-05-11T00:35:47.885" v="212" actId="20577"/>
          <ac:spMkLst>
            <pc:docMk/>
            <pc:sldMk cId="3888691422" sldId="262"/>
            <ac:spMk id="2" creationId="{0947494F-4EA9-69BC-8CC2-C170ED09F6E5}"/>
          </ac:spMkLst>
        </pc:spChg>
        <pc:spChg chg="mod">
          <ac:chgData name="Steven Tramell" userId="ae175e2037d93611" providerId="LiveId" clId="{E438AB0F-98E8-49BF-9BB3-CA22BCA0AD67}" dt="2025-05-11T00:36:11.141" v="238" actId="20577"/>
          <ac:spMkLst>
            <pc:docMk/>
            <pc:sldMk cId="3888691422" sldId="262"/>
            <ac:spMk id="3" creationId="{3E19BBB0-3B8C-F4C2-EFC9-5C8D85E786BF}"/>
          </ac:spMkLst>
        </pc:spChg>
      </pc:sldChg>
      <pc:sldChg chg="modSp add del mod ord">
        <pc:chgData name="Steven Tramell" userId="ae175e2037d93611" providerId="LiveId" clId="{E438AB0F-98E8-49BF-9BB3-CA22BCA0AD67}" dt="2025-05-11T11:22:01.084" v="1671" actId="47"/>
        <pc:sldMkLst>
          <pc:docMk/>
          <pc:sldMk cId="497315657" sldId="263"/>
        </pc:sldMkLst>
        <pc:spChg chg="mod">
          <ac:chgData name="Steven Tramell" userId="ae175e2037d93611" providerId="LiveId" clId="{E438AB0F-98E8-49BF-9BB3-CA22BCA0AD67}" dt="2025-05-11T00:36:38.295" v="250" actId="20577"/>
          <ac:spMkLst>
            <pc:docMk/>
            <pc:sldMk cId="497315657" sldId="263"/>
            <ac:spMk id="2" creationId="{D19F3EEB-3D3A-80BB-6834-37DED7D84E2C}"/>
          </ac:spMkLst>
        </pc:spChg>
        <pc:spChg chg="mod">
          <ac:chgData name="Steven Tramell" userId="ae175e2037d93611" providerId="LiveId" clId="{E438AB0F-98E8-49BF-9BB3-CA22BCA0AD67}" dt="2025-05-11T00:37:04.820" v="261" actId="20577"/>
          <ac:spMkLst>
            <pc:docMk/>
            <pc:sldMk cId="497315657" sldId="263"/>
            <ac:spMk id="3" creationId="{D4768768-280B-2211-14FC-E50349A7B816}"/>
          </ac:spMkLst>
        </pc:spChg>
      </pc:sldChg>
      <pc:sldChg chg="modSp add del mod ord">
        <pc:chgData name="Steven Tramell" userId="ae175e2037d93611" providerId="LiveId" clId="{E438AB0F-98E8-49BF-9BB3-CA22BCA0AD67}" dt="2025-05-11T11:22:15.008" v="1687" actId="47"/>
        <pc:sldMkLst>
          <pc:docMk/>
          <pc:sldMk cId="1898692211" sldId="264"/>
        </pc:sldMkLst>
        <pc:spChg chg="mod">
          <ac:chgData name="Steven Tramell" userId="ae175e2037d93611" providerId="LiveId" clId="{E438AB0F-98E8-49BF-9BB3-CA22BCA0AD67}" dt="2025-05-11T00:37:17.455" v="273" actId="20577"/>
          <ac:spMkLst>
            <pc:docMk/>
            <pc:sldMk cId="1898692211" sldId="264"/>
            <ac:spMk id="2" creationId="{A7ECCF43-99B8-040D-063F-B0C813FED5E6}"/>
          </ac:spMkLst>
        </pc:spChg>
        <pc:spChg chg="mod">
          <ac:chgData name="Steven Tramell" userId="ae175e2037d93611" providerId="LiveId" clId="{E438AB0F-98E8-49BF-9BB3-CA22BCA0AD67}" dt="2025-05-11T00:37:26.599" v="294" actId="20577"/>
          <ac:spMkLst>
            <pc:docMk/>
            <pc:sldMk cId="1898692211" sldId="264"/>
            <ac:spMk id="3" creationId="{5BC540EB-5F5F-51D2-FEED-23DCCA1759CB}"/>
          </ac:spMkLst>
        </pc:spChg>
      </pc:sldChg>
      <pc:sldChg chg="addSp delSp modSp new mod setBg modAnim">
        <pc:chgData name="Steven Tramell" userId="ae175e2037d93611" providerId="LiveId" clId="{E438AB0F-98E8-49BF-9BB3-CA22BCA0AD67}" dt="2025-05-11T03:00:35.496" v="460" actId="14100"/>
        <pc:sldMkLst>
          <pc:docMk/>
          <pc:sldMk cId="285778010" sldId="265"/>
        </pc:sldMkLst>
        <pc:spChg chg="del">
          <ac:chgData name="Steven Tramell" userId="ae175e2037d93611" providerId="LiveId" clId="{E438AB0F-98E8-49BF-9BB3-CA22BCA0AD67}" dt="2025-05-11T02:58:39.274" v="425" actId="478"/>
          <ac:spMkLst>
            <pc:docMk/>
            <pc:sldMk cId="285778010" sldId="265"/>
            <ac:spMk id="2" creationId="{9326E620-3C7D-F1DB-0685-04DE49A5DAF1}"/>
          </ac:spMkLst>
        </pc:spChg>
        <pc:spChg chg="del">
          <ac:chgData name="Steven Tramell" userId="ae175e2037d93611" providerId="LiveId" clId="{E438AB0F-98E8-49BF-9BB3-CA22BCA0AD67}" dt="2025-05-11T02:58:39.274" v="425" actId="478"/>
          <ac:spMkLst>
            <pc:docMk/>
            <pc:sldMk cId="285778010" sldId="265"/>
            <ac:spMk id="3" creationId="{819C3213-1165-52D1-1599-73DA512511C8}"/>
          </ac:spMkLst>
        </pc:spChg>
        <pc:spChg chg="add mod">
          <ac:chgData name="Steven Tramell" userId="ae175e2037d93611" providerId="LiveId" clId="{E438AB0F-98E8-49BF-9BB3-CA22BCA0AD67}" dt="2025-05-11T03:00:35.496" v="460" actId="14100"/>
          <ac:spMkLst>
            <pc:docMk/>
            <pc:sldMk cId="285778010" sldId="265"/>
            <ac:spMk id="6" creationId="{AA80A0AD-2509-72D4-5696-49A4352B1DDE}"/>
          </ac:spMkLst>
        </pc:spChg>
        <pc:spChg chg="add mod">
          <ac:chgData name="Steven Tramell" userId="ae175e2037d93611" providerId="LiveId" clId="{E438AB0F-98E8-49BF-9BB3-CA22BCA0AD67}" dt="2025-05-11T03:00:23.335" v="457" actId="403"/>
          <ac:spMkLst>
            <pc:docMk/>
            <pc:sldMk cId="285778010" sldId="265"/>
            <ac:spMk id="7" creationId="{98B9FAA8-5BAE-F1FA-E7EB-310F13EEF6C2}"/>
          </ac:spMkLst>
        </pc:spChg>
        <pc:spChg chg="add">
          <ac:chgData name="Steven Tramell" userId="ae175e2037d93611" providerId="LiveId" clId="{E438AB0F-98E8-49BF-9BB3-CA22BCA0AD67}" dt="2025-05-11T02:58:42.522" v="429" actId="26606"/>
          <ac:spMkLst>
            <pc:docMk/>
            <pc:sldMk cId="285778010" sldId="265"/>
            <ac:spMk id="10" creationId="{42A4FC2C-047E-45A5-965D-8E1E3BF09BC6}"/>
          </ac:spMkLst>
        </pc:spChg>
        <pc:picChg chg="add mod">
          <ac:chgData name="Steven Tramell" userId="ae175e2037d93611" providerId="LiveId" clId="{E438AB0F-98E8-49BF-9BB3-CA22BCA0AD67}" dt="2025-05-11T02:58:42.522" v="429" actId="26606"/>
          <ac:picMkLst>
            <pc:docMk/>
            <pc:sldMk cId="285778010" sldId="265"/>
            <ac:picMk id="5" creationId="{384C2DCB-7720-5795-F217-82E444AD76E9}"/>
          </ac:picMkLst>
        </pc:picChg>
      </pc:sldChg>
      <pc:sldChg chg="addSp delSp modSp new mod modAnim">
        <pc:chgData name="Steven Tramell" userId="ae175e2037d93611" providerId="LiveId" clId="{E438AB0F-98E8-49BF-9BB3-CA22BCA0AD67}" dt="2025-05-11T03:09:04.954" v="909" actId="20577"/>
        <pc:sldMkLst>
          <pc:docMk/>
          <pc:sldMk cId="331071503" sldId="266"/>
        </pc:sldMkLst>
        <pc:spChg chg="del">
          <ac:chgData name="Steven Tramell" userId="ae175e2037d93611" providerId="LiveId" clId="{E438AB0F-98E8-49BF-9BB3-CA22BCA0AD67}" dt="2025-05-11T03:01:06.148" v="462" actId="478"/>
          <ac:spMkLst>
            <pc:docMk/>
            <pc:sldMk cId="331071503" sldId="266"/>
            <ac:spMk id="2" creationId="{354F1F69-6C03-AD17-423B-ED176A213C5E}"/>
          </ac:spMkLst>
        </pc:spChg>
        <pc:spChg chg="del">
          <ac:chgData name="Steven Tramell" userId="ae175e2037d93611" providerId="LiveId" clId="{E438AB0F-98E8-49BF-9BB3-CA22BCA0AD67}" dt="2025-05-11T03:01:06.148" v="462" actId="478"/>
          <ac:spMkLst>
            <pc:docMk/>
            <pc:sldMk cId="331071503" sldId="266"/>
            <ac:spMk id="3" creationId="{EC63C25F-13C8-1622-9129-A3C33F135B5B}"/>
          </ac:spMkLst>
        </pc:spChg>
        <pc:spChg chg="add mod">
          <ac:chgData name="Steven Tramell" userId="ae175e2037d93611" providerId="LiveId" clId="{E438AB0F-98E8-49BF-9BB3-CA22BCA0AD67}" dt="2025-05-11T03:01:50.309" v="502" actId="207"/>
          <ac:spMkLst>
            <pc:docMk/>
            <pc:sldMk cId="331071503" sldId="266"/>
            <ac:spMk id="5" creationId="{F7D6CAAD-C9C3-DE9D-D29C-D13DB4BCF08F}"/>
          </ac:spMkLst>
        </pc:spChg>
        <pc:spChg chg="add mod">
          <ac:chgData name="Steven Tramell" userId="ae175e2037d93611" providerId="LiveId" clId="{E438AB0F-98E8-49BF-9BB3-CA22BCA0AD67}" dt="2025-05-11T03:02:21.329" v="526" actId="207"/>
          <ac:spMkLst>
            <pc:docMk/>
            <pc:sldMk cId="331071503" sldId="266"/>
            <ac:spMk id="6" creationId="{ECAFC1C1-F91B-57FE-1E0A-006AAC4273A1}"/>
          </ac:spMkLst>
        </pc:spChg>
        <pc:spChg chg="add mod">
          <ac:chgData name="Steven Tramell" userId="ae175e2037d93611" providerId="LiveId" clId="{E438AB0F-98E8-49BF-9BB3-CA22BCA0AD67}" dt="2025-05-11T03:03:22.316" v="544" actId="121"/>
          <ac:spMkLst>
            <pc:docMk/>
            <pc:sldMk cId="331071503" sldId="266"/>
            <ac:spMk id="7" creationId="{84CFEAB9-C77E-B2D2-EEC0-3AA797C6A558}"/>
          </ac:spMkLst>
        </pc:spChg>
        <pc:spChg chg="add mod">
          <ac:chgData name="Steven Tramell" userId="ae175e2037d93611" providerId="LiveId" clId="{E438AB0F-98E8-49BF-9BB3-CA22BCA0AD67}" dt="2025-05-11T03:03:29.543" v="549" actId="14100"/>
          <ac:spMkLst>
            <pc:docMk/>
            <pc:sldMk cId="331071503" sldId="266"/>
            <ac:spMk id="8" creationId="{A7CCB983-4640-4127-AE28-6A782124BD2A}"/>
          </ac:spMkLst>
        </pc:spChg>
        <pc:spChg chg="add mod">
          <ac:chgData name="Steven Tramell" userId="ae175e2037d93611" providerId="LiveId" clId="{E438AB0F-98E8-49BF-9BB3-CA22BCA0AD67}" dt="2025-05-11T03:05:34.994" v="709" actId="403"/>
          <ac:spMkLst>
            <pc:docMk/>
            <pc:sldMk cId="331071503" sldId="266"/>
            <ac:spMk id="11" creationId="{0C9EDA2B-47DA-F7DA-BFC0-4274353F084B}"/>
          </ac:spMkLst>
        </pc:spChg>
        <pc:spChg chg="add mod">
          <ac:chgData name="Steven Tramell" userId="ae175e2037d93611" providerId="LiveId" clId="{E438AB0F-98E8-49BF-9BB3-CA22BCA0AD67}" dt="2025-05-11T03:07:08.093" v="834" actId="207"/>
          <ac:spMkLst>
            <pc:docMk/>
            <pc:sldMk cId="331071503" sldId="266"/>
            <ac:spMk id="12" creationId="{76644C7B-52A4-509B-5EE9-D430852AA130}"/>
          </ac:spMkLst>
        </pc:spChg>
        <pc:spChg chg="add mod">
          <ac:chgData name="Steven Tramell" userId="ae175e2037d93611" providerId="LiveId" clId="{E438AB0F-98E8-49BF-9BB3-CA22BCA0AD67}" dt="2025-05-11T03:09:04.954" v="909" actId="20577"/>
          <ac:spMkLst>
            <pc:docMk/>
            <pc:sldMk cId="331071503" sldId="266"/>
            <ac:spMk id="13" creationId="{BB4F46DE-22E9-9E5A-00FB-EB95DE6DF07A}"/>
          </ac:spMkLst>
        </pc:spChg>
        <pc:picChg chg="add mod modCrop">
          <ac:chgData name="Steven Tramell" userId="ae175e2037d93611" providerId="LiveId" clId="{E438AB0F-98E8-49BF-9BB3-CA22BCA0AD67}" dt="2025-05-11T03:01:27.470" v="467" actId="1076"/>
          <ac:picMkLst>
            <pc:docMk/>
            <pc:sldMk cId="331071503" sldId="266"/>
            <ac:picMk id="4" creationId="{CC7E3D03-5410-95CE-9452-EE6C43319F3E}"/>
          </ac:picMkLst>
        </pc:picChg>
        <pc:cxnChg chg="add mod">
          <ac:chgData name="Steven Tramell" userId="ae175e2037d93611" providerId="LiveId" clId="{E438AB0F-98E8-49BF-9BB3-CA22BCA0AD67}" dt="2025-05-11T03:03:50.473" v="553" actId="1076"/>
          <ac:cxnSpMkLst>
            <pc:docMk/>
            <pc:sldMk cId="331071503" sldId="266"/>
            <ac:cxnSpMk id="10" creationId="{5621B6DD-5839-D0F5-C26F-843A5DE2D2DB}"/>
          </ac:cxnSpMkLst>
        </pc:cxnChg>
      </pc:sldChg>
      <pc:sldChg chg="addSp modSp add mod modAnim">
        <pc:chgData name="Steven Tramell" userId="ae175e2037d93611" providerId="LiveId" clId="{E438AB0F-98E8-49BF-9BB3-CA22BCA0AD67}" dt="2025-05-11T03:17:17.635" v="1285" actId="20577"/>
        <pc:sldMkLst>
          <pc:docMk/>
          <pc:sldMk cId="4006750889" sldId="267"/>
        </pc:sldMkLst>
        <pc:spChg chg="add mod">
          <ac:chgData name="Steven Tramell" userId="ae175e2037d93611" providerId="LiveId" clId="{E438AB0F-98E8-49BF-9BB3-CA22BCA0AD67}" dt="2025-05-11T03:12:30.920" v="959" actId="20577"/>
          <ac:spMkLst>
            <pc:docMk/>
            <pc:sldMk cId="4006750889" sldId="267"/>
            <ac:spMk id="2" creationId="{948D4B3A-B888-E8D3-7433-E58D9DD0B965}"/>
          </ac:spMkLst>
        </pc:spChg>
        <pc:spChg chg="mod">
          <ac:chgData name="Steven Tramell" userId="ae175e2037d93611" providerId="LiveId" clId="{E438AB0F-98E8-49BF-9BB3-CA22BCA0AD67}" dt="2025-05-11T03:09:23.486" v="918" actId="20577"/>
          <ac:spMkLst>
            <pc:docMk/>
            <pc:sldMk cId="4006750889" sldId="267"/>
            <ac:spMk id="6" creationId="{DE4FFA0A-2DE0-707E-5EE6-9285F477CEFE}"/>
          </ac:spMkLst>
        </pc:spChg>
        <pc:spChg chg="mod">
          <ac:chgData name="Steven Tramell" userId="ae175e2037d93611" providerId="LiveId" clId="{E438AB0F-98E8-49BF-9BB3-CA22BCA0AD67}" dt="2025-05-11T03:11:05.468" v="936" actId="14100"/>
          <ac:spMkLst>
            <pc:docMk/>
            <pc:sldMk cId="4006750889" sldId="267"/>
            <ac:spMk id="7" creationId="{E0F5EEB2-E4E5-15ED-8B40-9F5EBFBB9420}"/>
          </ac:spMkLst>
        </pc:spChg>
        <pc:spChg chg="mod">
          <ac:chgData name="Steven Tramell" userId="ae175e2037d93611" providerId="LiveId" clId="{E438AB0F-98E8-49BF-9BB3-CA22BCA0AD67}" dt="2025-05-11T03:10:55.385" v="930" actId="20577"/>
          <ac:spMkLst>
            <pc:docMk/>
            <pc:sldMk cId="4006750889" sldId="267"/>
            <ac:spMk id="8" creationId="{77097BC5-71AA-24FC-8577-71CBF8034AE0}"/>
          </ac:spMkLst>
        </pc:spChg>
        <pc:spChg chg="mod">
          <ac:chgData name="Steven Tramell" userId="ae175e2037d93611" providerId="LiveId" clId="{E438AB0F-98E8-49BF-9BB3-CA22BCA0AD67}" dt="2025-05-11T03:13:17.009" v="1037" actId="1076"/>
          <ac:spMkLst>
            <pc:docMk/>
            <pc:sldMk cId="4006750889" sldId="267"/>
            <ac:spMk id="11" creationId="{40F65A8C-532D-6F9D-1BFF-E652C4354DAC}"/>
          </ac:spMkLst>
        </pc:spChg>
        <pc:spChg chg="mod">
          <ac:chgData name="Steven Tramell" userId="ae175e2037d93611" providerId="LiveId" clId="{E438AB0F-98E8-49BF-9BB3-CA22BCA0AD67}" dt="2025-05-11T03:16:30.637" v="1187" actId="20577"/>
          <ac:spMkLst>
            <pc:docMk/>
            <pc:sldMk cId="4006750889" sldId="267"/>
            <ac:spMk id="12" creationId="{364943F6-19CD-3A94-9C51-9A69072EB440}"/>
          </ac:spMkLst>
        </pc:spChg>
        <pc:spChg chg="mod">
          <ac:chgData name="Steven Tramell" userId="ae175e2037d93611" providerId="LiveId" clId="{E438AB0F-98E8-49BF-9BB3-CA22BCA0AD67}" dt="2025-05-11T03:17:17.635" v="1285" actId="20577"/>
          <ac:spMkLst>
            <pc:docMk/>
            <pc:sldMk cId="4006750889" sldId="267"/>
            <ac:spMk id="13" creationId="{2D591808-FBD7-89B9-F034-9B558D8D029C}"/>
          </ac:spMkLst>
        </pc:spChg>
      </pc:sldChg>
      <pc:sldChg chg="addSp delSp modSp new mod setBg modAnim">
        <pc:chgData name="Steven Tramell" userId="ae175e2037d93611" providerId="LiveId" clId="{E438AB0F-98E8-49BF-9BB3-CA22BCA0AD67}" dt="2025-05-11T03:16:03.331" v="1149"/>
        <pc:sldMkLst>
          <pc:docMk/>
          <pc:sldMk cId="3423721654" sldId="268"/>
        </pc:sldMkLst>
        <pc:spChg chg="del">
          <ac:chgData name="Steven Tramell" userId="ae175e2037d93611" providerId="LiveId" clId="{E438AB0F-98E8-49BF-9BB3-CA22BCA0AD67}" dt="2025-05-11T03:13:44.760" v="1063" actId="478"/>
          <ac:spMkLst>
            <pc:docMk/>
            <pc:sldMk cId="3423721654" sldId="268"/>
            <ac:spMk id="2" creationId="{85C69E9B-D5F0-A1CE-3C84-412615CE2B2C}"/>
          </ac:spMkLst>
        </pc:spChg>
        <pc:spChg chg="del">
          <ac:chgData name="Steven Tramell" userId="ae175e2037d93611" providerId="LiveId" clId="{E438AB0F-98E8-49BF-9BB3-CA22BCA0AD67}" dt="2025-05-11T03:13:44.760" v="1063" actId="478"/>
          <ac:spMkLst>
            <pc:docMk/>
            <pc:sldMk cId="3423721654" sldId="268"/>
            <ac:spMk id="3" creationId="{5E37A525-EDD5-1F66-F5C3-FB02DEA93211}"/>
          </ac:spMkLst>
        </pc:spChg>
        <pc:spChg chg="add mod">
          <ac:chgData name="Steven Tramell" userId="ae175e2037d93611" providerId="LiveId" clId="{E438AB0F-98E8-49BF-9BB3-CA22BCA0AD67}" dt="2025-05-11T03:15:55.463" v="1147" actId="1076"/>
          <ac:spMkLst>
            <pc:docMk/>
            <pc:sldMk cId="3423721654" sldId="268"/>
            <ac:spMk id="6" creationId="{76D3D5EA-F7A8-F754-8829-E95A2C695F1E}"/>
          </ac:spMkLst>
        </pc:spChg>
        <pc:spChg chg="add mod ord">
          <ac:chgData name="Steven Tramell" userId="ae175e2037d93611" providerId="LiveId" clId="{E438AB0F-98E8-49BF-9BB3-CA22BCA0AD67}" dt="2025-05-11T03:15:48.178" v="1144" actId="171"/>
          <ac:spMkLst>
            <pc:docMk/>
            <pc:sldMk cId="3423721654" sldId="268"/>
            <ac:spMk id="7" creationId="{2F251C50-B75A-27EC-FBA5-DCDE84EE01C4}"/>
          </ac:spMkLst>
        </pc:spChg>
        <pc:spChg chg="add">
          <ac:chgData name="Steven Tramell" userId="ae175e2037d93611" providerId="LiveId" clId="{E438AB0F-98E8-49BF-9BB3-CA22BCA0AD67}" dt="2025-05-11T03:14:54.679" v="1067" actId="26606"/>
          <ac:spMkLst>
            <pc:docMk/>
            <pc:sldMk cId="3423721654" sldId="268"/>
            <ac:spMk id="10" creationId="{42A4FC2C-047E-45A5-965D-8E1E3BF09BC6}"/>
          </ac:spMkLst>
        </pc:spChg>
        <pc:picChg chg="add mod">
          <ac:chgData name="Steven Tramell" userId="ae175e2037d93611" providerId="LiveId" clId="{E438AB0F-98E8-49BF-9BB3-CA22BCA0AD67}" dt="2025-05-11T03:14:54.679" v="1067" actId="26606"/>
          <ac:picMkLst>
            <pc:docMk/>
            <pc:sldMk cId="3423721654" sldId="268"/>
            <ac:picMk id="5" creationId="{A35BE181-A9E9-9B58-31C2-AEA630A2E6A1}"/>
          </ac:picMkLst>
        </pc:picChg>
      </pc:sldChg>
      <pc:sldChg chg="modSp add mod modAnim">
        <pc:chgData name="Steven Tramell" userId="ae175e2037d93611" providerId="LiveId" clId="{E438AB0F-98E8-49BF-9BB3-CA22BCA0AD67}" dt="2025-05-11T11:20:55.128" v="1623" actId="20577"/>
        <pc:sldMkLst>
          <pc:docMk/>
          <pc:sldMk cId="3405325858" sldId="269"/>
        </pc:sldMkLst>
        <pc:spChg chg="mod">
          <ac:chgData name="Steven Tramell" userId="ae175e2037d93611" providerId="LiveId" clId="{E438AB0F-98E8-49BF-9BB3-CA22BCA0AD67}" dt="2025-05-11T11:18:32.398" v="1422" actId="20577"/>
          <ac:spMkLst>
            <pc:docMk/>
            <pc:sldMk cId="3405325858" sldId="269"/>
            <ac:spMk id="2" creationId="{9BC23343-D26B-AA8F-5621-9E9FAA98BED6}"/>
          </ac:spMkLst>
        </pc:spChg>
        <pc:spChg chg="mod">
          <ac:chgData name="Steven Tramell" userId="ae175e2037d93611" providerId="LiveId" clId="{E438AB0F-98E8-49BF-9BB3-CA22BCA0AD67}" dt="2025-05-11T11:12:34.992" v="1293" actId="20577"/>
          <ac:spMkLst>
            <pc:docMk/>
            <pc:sldMk cId="3405325858" sldId="269"/>
            <ac:spMk id="6" creationId="{210D632B-EC3F-E293-0C23-86247A014DDB}"/>
          </ac:spMkLst>
        </pc:spChg>
        <pc:spChg chg="mod">
          <ac:chgData name="Steven Tramell" userId="ae175e2037d93611" providerId="LiveId" clId="{E438AB0F-98E8-49BF-9BB3-CA22BCA0AD67}" dt="2025-05-11T11:13:58.288" v="1314" actId="313"/>
          <ac:spMkLst>
            <pc:docMk/>
            <pc:sldMk cId="3405325858" sldId="269"/>
            <ac:spMk id="7" creationId="{0716FA87-8249-641D-8C48-F7A0C684D7A0}"/>
          </ac:spMkLst>
        </pc:spChg>
        <pc:spChg chg="mod">
          <ac:chgData name="Steven Tramell" userId="ae175e2037d93611" providerId="LiveId" clId="{E438AB0F-98E8-49BF-9BB3-CA22BCA0AD67}" dt="2025-05-11T11:14:06.965" v="1326" actId="20577"/>
          <ac:spMkLst>
            <pc:docMk/>
            <pc:sldMk cId="3405325858" sldId="269"/>
            <ac:spMk id="8" creationId="{8971820C-C7AF-69BA-397F-77E942C7B395}"/>
          </ac:spMkLst>
        </pc:spChg>
        <pc:spChg chg="mod">
          <ac:chgData name="Steven Tramell" userId="ae175e2037d93611" providerId="LiveId" clId="{E438AB0F-98E8-49BF-9BB3-CA22BCA0AD67}" dt="2025-05-11T11:20:11.506" v="1536" actId="1076"/>
          <ac:spMkLst>
            <pc:docMk/>
            <pc:sldMk cId="3405325858" sldId="269"/>
            <ac:spMk id="11" creationId="{A92C759D-5879-AB70-4C9A-C6534F16F873}"/>
          </ac:spMkLst>
        </pc:spChg>
        <pc:spChg chg="mod">
          <ac:chgData name="Steven Tramell" userId="ae175e2037d93611" providerId="LiveId" clId="{E438AB0F-98E8-49BF-9BB3-CA22BCA0AD67}" dt="2025-05-11T11:20:10.952" v="1535" actId="14100"/>
          <ac:spMkLst>
            <pc:docMk/>
            <pc:sldMk cId="3405325858" sldId="269"/>
            <ac:spMk id="12" creationId="{CACF1516-B432-0DB3-70B8-3B9DD1B8904D}"/>
          </ac:spMkLst>
        </pc:spChg>
        <pc:spChg chg="mod">
          <ac:chgData name="Steven Tramell" userId="ae175e2037d93611" providerId="LiveId" clId="{E438AB0F-98E8-49BF-9BB3-CA22BCA0AD67}" dt="2025-05-11T11:20:55.128" v="1623" actId="20577"/>
          <ac:spMkLst>
            <pc:docMk/>
            <pc:sldMk cId="3405325858" sldId="269"/>
            <ac:spMk id="13" creationId="{0D8DD1A8-3E3A-3F5F-F59C-A6961C3757D6}"/>
          </ac:spMkLst>
        </pc:spChg>
      </pc:sldChg>
      <pc:sldChg chg="delSp modSp add mod delAnim modAnim">
        <pc:chgData name="Steven Tramell" userId="ae175e2037d93611" providerId="LiveId" clId="{E438AB0F-98E8-49BF-9BB3-CA22BCA0AD67}" dt="2025-05-11T11:27:10.840" v="1937" actId="20577"/>
        <pc:sldMkLst>
          <pc:docMk/>
          <pc:sldMk cId="4060741514" sldId="270"/>
        </pc:sldMkLst>
        <pc:spChg chg="del">
          <ac:chgData name="Steven Tramell" userId="ae175e2037d93611" providerId="LiveId" clId="{E438AB0F-98E8-49BF-9BB3-CA22BCA0AD67}" dt="2025-05-11T11:25:30.669" v="1728" actId="478"/>
          <ac:spMkLst>
            <pc:docMk/>
            <pc:sldMk cId="4060741514" sldId="270"/>
            <ac:spMk id="2" creationId="{65D66383-50D0-6B30-7FDC-A34F8C7D6671}"/>
          </ac:spMkLst>
        </pc:spChg>
        <pc:spChg chg="mod">
          <ac:chgData name="Steven Tramell" userId="ae175e2037d93611" providerId="LiveId" clId="{E438AB0F-98E8-49BF-9BB3-CA22BCA0AD67}" dt="2025-05-11T11:22:10.572" v="1686" actId="20577"/>
          <ac:spMkLst>
            <pc:docMk/>
            <pc:sldMk cId="4060741514" sldId="270"/>
            <ac:spMk id="6" creationId="{20572C60-0DEB-0D52-4FE4-360DB99AF387}"/>
          </ac:spMkLst>
        </pc:spChg>
        <pc:spChg chg="mod">
          <ac:chgData name="Steven Tramell" userId="ae175e2037d93611" providerId="LiveId" clId="{E438AB0F-98E8-49BF-9BB3-CA22BCA0AD67}" dt="2025-05-11T11:23:06.820" v="1727" actId="5793"/>
          <ac:spMkLst>
            <pc:docMk/>
            <pc:sldMk cId="4060741514" sldId="270"/>
            <ac:spMk id="7" creationId="{23733245-5B87-31C4-5949-D8D32D740D92}"/>
          </ac:spMkLst>
        </pc:spChg>
        <pc:spChg chg="mod">
          <ac:chgData name="Steven Tramell" userId="ae175e2037d93611" providerId="LiveId" clId="{E438AB0F-98E8-49BF-9BB3-CA22BCA0AD67}" dt="2025-05-11T11:22:56.007" v="1723" actId="20577"/>
          <ac:spMkLst>
            <pc:docMk/>
            <pc:sldMk cId="4060741514" sldId="270"/>
            <ac:spMk id="8" creationId="{ADB574B7-C3F0-311D-BEAA-E3F4177C2A67}"/>
          </ac:spMkLst>
        </pc:spChg>
        <pc:spChg chg="mod">
          <ac:chgData name="Steven Tramell" userId="ae175e2037d93611" providerId="LiveId" clId="{E438AB0F-98E8-49BF-9BB3-CA22BCA0AD67}" dt="2025-05-11T11:25:57.200" v="1774" actId="1076"/>
          <ac:spMkLst>
            <pc:docMk/>
            <pc:sldMk cId="4060741514" sldId="270"/>
            <ac:spMk id="11" creationId="{4B33A1C4-EE57-FB98-FAB4-F432E5B22830}"/>
          </ac:spMkLst>
        </pc:spChg>
        <pc:spChg chg="mod">
          <ac:chgData name="Steven Tramell" userId="ae175e2037d93611" providerId="LiveId" clId="{E438AB0F-98E8-49BF-9BB3-CA22BCA0AD67}" dt="2025-05-11T11:26:22.222" v="1842" actId="114"/>
          <ac:spMkLst>
            <pc:docMk/>
            <pc:sldMk cId="4060741514" sldId="270"/>
            <ac:spMk id="12" creationId="{98001206-563A-994E-EC8E-57A1A69731E9}"/>
          </ac:spMkLst>
        </pc:spChg>
        <pc:spChg chg="mod">
          <ac:chgData name="Steven Tramell" userId="ae175e2037d93611" providerId="LiveId" clId="{E438AB0F-98E8-49BF-9BB3-CA22BCA0AD67}" dt="2025-05-11T11:27:10.840" v="1937" actId="20577"/>
          <ac:spMkLst>
            <pc:docMk/>
            <pc:sldMk cId="4060741514" sldId="270"/>
            <ac:spMk id="13" creationId="{25124893-B3BB-1E1D-755C-2E180305677E}"/>
          </ac:spMkLst>
        </pc:spChg>
      </pc:sldChg>
      <pc:sldChg chg="addSp delSp modSp add mod addAnim delAnim modAnim">
        <pc:chgData name="Steven Tramell" userId="ae175e2037d93611" providerId="LiveId" clId="{E438AB0F-98E8-49BF-9BB3-CA22BCA0AD67}" dt="2025-05-11T11:30:49.495" v="2238" actId="20577"/>
        <pc:sldMkLst>
          <pc:docMk/>
          <pc:sldMk cId="1352985396" sldId="271"/>
        </pc:sldMkLst>
        <pc:spChg chg="del">
          <ac:chgData name="Steven Tramell" userId="ae175e2037d93611" providerId="LiveId" clId="{E438AB0F-98E8-49BF-9BB3-CA22BCA0AD67}" dt="2025-05-11T11:28:30.230" v="1938" actId="478"/>
          <ac:spMkLst>
            <pc:docMk/>
            <pc:sldMk cId="1352985396" sldId="271"/>
            <ac:spMk id="2" creationId="{24F5093B-B14E-2B37-BE52-7D43C11EADA7}"/>
          </ac:spMkLst>
        </pc:spChg>
        <pc:spChg chg="add del mod">
          <ac:chgData name="Steven Tramell" userId="ae175e2037d93611" providerId="LiveId" clId="{E438AB0F-98E8-49BF-9BB3-CA22BCA0AD67}" dt="2025-05-11T11:30:49.495" v="2238" actId="20577"/>
          <ac:spMkLst>
            <pc:docMk/>
            <pc:sldMk cId="1352985396" sldId="271"/>
            <ac:spMk id="3" creationId="{CD2A21D9-CA7A-941C-4B59-F893EB65F618}"/>
          </ac:spMkLst>
        </pc:spChg>
        <pc:spChg chg="mod">
          <ac:chgData name="Steven Tramell" userId="ae175e2037d93611" providerId="LiveId" clId="{E438AB0F-98E8-49BF-9BB3-CA22BCA0AD67}" dt="2025-05-11T11:21:45.410" v="1653" actId="27636"/>
          <ac:spMkLst>
            <pc:docMk/>
            <pc:sldMk cId="1352985396" sldId="271"/>
            <ac:spMk id="7" creationId="{D66AA7C7-F717-6EBD-3814-E1887976B82D}"/>
          </ac:spMkLst>
        </pc:spChg>
        <pc:spChg chg="mod">
          <ac:chgData name="Steven Tramell" userId="ae175e2037d93611" providerId="LiveId" clId="{E438AB0F-98E8-49BF-9BB3-CA22BCA0AD67}" dt="2025-05-11T11:21:54.809" v="1670" actId="20577"/>
          <ac:spMkLst>
            <pc:docMk/>
            <pc:sldMk cId="1352985396" sldId="271"/>
            <ac:spMk id="8" creationId="{0BDDAC9B-A4EE-44BB-531E-E6E62B02ECC7}"/>
          </ac:spMkLst>
        </pc:spChg>
        <pc:spChg chg="mod">
          <ac:chgData name="Steven Tramell" userId="ae175e2037d93611" providerId="LiveId" clId="{E438AB0F-98E8-49BF-9BB3-CA22BCA0AD67}" dt="2025-05-11T11:29:28.871" v="2087" actId="20577"/>
          <ac:spMkLst>
            <pc:docMk/>
            <pc:sldMk cId="1352985396" sldId="271"/>
            <ac:spMk id="11" creationId="{D6FBFAF7-6354-7466-1CA8-1B5C17CA7E20}"/>
          </ac:spMkLst>
        </pc:spChg>
        <pc:spChg chg="mod">
          <ac:chgData name="Steven Tramell" userId="ae175e2037d93611" providerId="LiveId" clId="{E438AB0F-98E8-49BF-9BB3-CA22BCA0AD67}" dt="2025-05-11T11:29:37.260" v="2096" actId="20577"/>
          <ac:spMkLst>
            <pc:docMk/>
            <pc:sldMk cId="1352985396" sldId="271"/>
            <ac:spMk id="12" creationId="{DD454AF2-BBAE-DA06-CAE0-18DBA051FD39}"/>
          </ac:spMkLst>
        </pc:spChg>
        <pc:spChg chg="mod">
          <ac:chgData name="Steven Tramell" userId="ae175e2037d93611" providerId="LiveId" clId="{E438AB0F-98E8-49BF-9BB3-CA22BCA0AD67}" dt="2025-05-11T11:30:13.398" v="2137" actId="313"/>
          <ac:spMkLst>
            <pc:docMk/>
            <pc:sldMk cId="1352985396" sldId="271"/>
            <ac:spMk id="13" creationId="{7213674B-5159-C7E3-AF14-0C014574E3EB}"/>
          </ac:spMkLst>
        </pc:spChg>
      </pc:sldChg>
      <pc:sldChg chg="addSp delSp modSp new mod modAnim">
        <pc:chgData name="Steven Tramell" userId="ae175e2037d93611" providerId="LiveId" clId="{E438AB0F-98E8-49BF-9BB3-CA22BCA0AD67}" dt="2025-05-11T11:36:59.105" v="2343"/>
        <pc:sldMkLst>
          <pc:docMk/>
          <pc:sldMk cId="2606678367" sldId="272"/>
        </pc:sldMkLst>
        <pc:spChg chg="del">
          <ac:chgData name="Steven Tramell" userId="ae175e2037d93611" providerId="LiveId" clId="{E438AB0F-98E8-49BF-9BB3-CA22BCA0AD67}" dt="2025-05-11T11:34:01.628" v="2240" actId="478"/>
          <ac:spMkLst>
            <pc:docMk/>
            <pc:sldMk cId="2606678367" sldId="272"/>
            <ac:spMk id="2" creationId="{5F53371A-EE92-8EA7-B87C-00EE684E2C8C}"/>
          </ac:spMkLst>
        </pc:spChg>
        <pc:spChg chg="del">
          <ac:chgData name="Steven Tramell" userId="ae175e2037d93611" providerId="LiveId" clId="{E438AB0F-98E8-49BF-9BB3-CA22BCA0AD67}" dt="2025-05-11T11:34:01.628" v="2240" actId="478"/>
          <ac:spMkLst>
            <pc:docMk/>
            <pc:sldMk cId="2606678367" sldId="272"/>
            <ac:spMk id="3" creationId="{5A83BB66-38EE-8998-F780-B3140AE45E03}"/>
          </ac:spMkLst>
        </pc:spChg>
        <pc:spChg chg="add mod">
          <ac:chgData name="Steven Tramell" userId="ae175e2037d93611" providerId="LiveId" clId="{E438AB0F-98E8-49BF-9BB3-CA22BCA0AD67}" dt="2025-05-11T11:36:49.097" v="2336" actId="1076"/>
          <ac:spMkLst>
            <pc:docMk/>
            <pc:sldMk cId="2606678367" sldId="272"/>
            <ac:spMk id="6" creationId="{8A53FA84-B768-22F3-5220-1349D505BB69}"/>
          </ac:spMkLst>
        </pc:spChg>
        <pc:spChg chg="add mod">
          <ac:chgData name="Steven Tramell" userId="ae175e2037d93611" providerId="LiveId" clId="{E438AB0F-98E8-49BF-9BB3-CA22BCA0AD67}" dt="2025-05-11T11:36:54.146" v="2337" actId="465"/>
          <ac:spMkLst>
            <pc:docMk/>
            <pc:sldMk cId="2606678367" sldId="272"/>
            <ac:spMk id="7" creationId="{8650D0B3-D307-BD44-0069-BB0A67248FF9}"/>
          </ac:spMkLst>
        </pc:spChg>
        <pc:spChg chg="add mod">
          <ac:chgData name="Steven Tramell" userId="ae175e2037d93611" providerId="LiveId" clId="{E438AB0F-98E8-49BF-9BB3-CA22BCA0AD67}" dt="2025-05-11T11:36:54.146" v="2337" actId="465"/>
          <ac:spMkLst>
            <pc:docMk/>
            <pc:sldMk cId="2606678367" sldId="272"/>
            <ac:spMk id="8" creationId="{133F2831-B18D-38C3-ED7A-B283BB2D3420}"/>
          </ac:spMkLst>
        </pc:spChg>
        <pc:spChg chg="add mod">
          <ac:chgData name="Steven Tramell" userId="ae175e2037d93611" providerId="LiveId" clId="{E438AB0F-98E8-49BF-9BB3-CA22BCA0AD67}" dt="2025-05-11T11:36:54.146" v="2337" actId="465"/>
          <ac:spMkLst>
            <pc:docMk/>
            <pc:sldMk cId="2606678367" sldId="272"/>
            <ac:spMk id="9" creationId="{B0030783-7C31-7F08-C39A-73DEFD8E30B0}"/>
          </ac:spMkLst>
        </pc:spChg>
        <pc:spChg chg="add mod">
          <ac:chgData name="Steven Tramell" userId="ae175e2037d93611" providerId="LiveId" clId="{E438AB0F-98E8-49BF-9BB3-CA22BCA0AD67}" dt="2025-05-11T11:36:46.681" v="2335" actId="1076"/>
          <ac:spMkLst>
            <pc:docMk/>
            <pc:sldMk cId="2606678367" sldId="272"/>
            <ac:spMk id="10" creationId="{84DE3E2E-AFA2-C885-EE8A-B981D7A03CE2}"/>
          </ac:spMkLst>
        </pc:spChg>
        <pc:picChg chg="add mod modCrop">
          <ac:chgData name="Steven Tramell" userId="ae175e2037d93611" providerId="LiveId" clId="{E438AB0F-98E8-49BF-9BB3-CA22BCA0AD67}" dt="2025-05-11T11:34:18.435" v="2246" actId="1076"/>
          <ac:picMkLst>
            <pc:docMk/>
            <pc:sldMk cId="2606678367" sldId="272"/>
            <ac:picMk id="5" creationId="{E4085B84-D270-16A9-4514-184223D73D7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F8ACE-5A73-9BA0-3F3E-8EA440C1DF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0D2928-CB2B-184A-D8DE-796BEA7D28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30218B-8014-817E-9E35-DFA21D5F0D08}"/>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5" name="Footer Placeholder 4">
            <a:extLst>
              <a:ext uri="{FF2B5EF4-FFF2-40B4-BE49-F238E27FC236}">
                <a16:creationId xmlns:a16="http://schemas.microsoft.com/office/drawing/2014/main" id="{0CAFF4F7-E228-8D98-D21D-8A878890E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1CCED8-3A4C-0152-CBB0-FCB5E9430EDB}"/>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349450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A9F4F-B2A2-6CCE-2D9B-0542304DEA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155B13-AE71-DF5E-FC35-0E74A0B3D4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8398E8-DE9D-6DBB-3D2B-A576DE70EFAA}"/>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5" name="Footer Placeholder 4">
            <a:extLst>
              <a:ext uri="{FF2B5EF4-FFF2-40B4-BE49-F238E27FC236}">
                <a16:creationId xmlns:a16="http://schemas.microsoft.com/office/drawing/2014/main" id="{8492EC52-3552-700A-996F-8EA7C7D657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DCF032-5922-B628-6C38-135CC516337D}"/>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1128844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F035D-E989-E32F-9F75-BF51B56F2B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DD1B1B6-6C98-60B9-AEBE-939F31ACDB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B2CAA3-1FFF-D929-CD95-C8B48EA11BE2}"/>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5" name="Footer Placeholder 4">
            <a:extLst>
              <a:ext uri="{FF2B5EF4-FFF2-40B4-BE49-F238E27FC236}">
                <a16:creationId xmlns:a16="http://schemas.microsoft.com/office/drawing/2014/main" id="{D1962FB8-E219-C4E1-3875-45D76DC91E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956F8F-50BA-1429-508D-8B25FB40CE03}"/>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207565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6162-2D35-FCAF-179C-9A04E1E8D5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D33B9D-03AD-8AFC-CBCF-023EF03BCF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A8FBFA-5319-EDA5-206A-8F306D87DA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D4241-3A5B-FC03-AEA1-0B1DEE61C9E4}"/>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6" name="Footer Placeholder 5">
            <a:extLst>
              <a:ext uri="{FF2B5EF4-FFF2-40B4-BE49-F238E27FC236}">
                <a16:creationId xmlns:a16="http://schemas.microsoft.com/office/drawing/2014/main" id="{11D45CA6-C515-624B-DD10-93AA691B1B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525DF5-79FF-E010-355B-FC5D12F5587B}"/>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3384666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56AB7-E756-1A50-2995-5970B5CA0C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73AAAF-2E1E-8CC3-EBC2-98C54FF881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3D963E-0137-7537-78A6-7530CC96ED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6B2F39-401D-B57C-D467-58BE970F07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7C981D-2FE6-9D2E-B66A-ED10ADD0BA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E591B0-392A-E51C-94FF-FC52484AD9F0}"/>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8" name="Footer Placeholder 7">
            <a:extLst>
              <a:ext uri="{FF2B5EF4-FFF2-40B4-BE49-F238E27FC236}">
                <a16:creationId xmlns:a16="http://schemas.microsoft.com/office/drawing/2014/main" id="{D15142F8-99F6-1E0F-3780-8E4D4B3B42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0723A0-4625-56D5-0538-5000C9F30DFD}"/>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2865189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70A0-8D41-D773-A380-A4C38CABFC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2072AF-438E-44A2-6CFB-1DB404FA4263}"/>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4" name="Footer Placeholder 3">
            <a:extLst>
              <a:ext uri="{FF2B5EF4-FFF2-40B4-BE49-F238E27FC236}">
                <a16:creationId xmlns:a16="http://schemas.microsoft.com/office/drawing/2014/main" id="{A6351473-903C-467B-658B-607512D373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6C0B96-8DAE-AD2B-B2FA-7D3BA8343056}"/>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4031155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DB199A-F9BB-CF29-E4F0-85F6A07DF04A}"/>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3" name="Footer Placeholder 2">
            <a:extLst>
              <a:ext uri="{FF2B5EF4-FFF2-40B4-BE49-F238E27FC236}">
                <a16:creationId xmlns:a16="http://schemas.microsoft.com/office/drawing/2014/main" id="{27FD41DB-5384-E9D9-CC0D-3F95CE7225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ECF8A1-78BB-76AD-4703-6CFF3136BC6F}"/>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2196664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EDD52-4A51-D616-855F-465A6FD32A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68670A-34F0-CFC0-E5BB-8BCF4F6E7D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D25295-001C-8DD7-6249-C3247B870E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38FA1A-5B8E-45D9-63C1-8A15BFB31B73}"/>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6" name="Footer Placeholder 5">
            <a:extLst>
              <a:ext uri="{FF2B5EF4-FFF2-40B4-BE49-F238E27FC236}">
                <a16:creationId xmlns:a16="http://schemas.microsoft.com/office/drawing/2014/main" id="{4D33506D-81DF-B68D-DC9A-9213C8BFF9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C2F746-28F8-DB8F-3D56-DE28B042BDAC}"/>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2580008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409E-7468-4D63-B4EA-A308178C85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401994-E87D-4BB7-28A2-C80EA658E4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899A87-00DF-162F-2312-DBC817FC2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318A1E-AA09-12FA-5DFC-742FBBE3B376}"/>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6" name="Footer Placeholder 5">
            <a:extLst>
              <a:ext uri="{FF2B5EF4-FFF2-40B4-BE49-F238E27FC236}">
                <a16:creationId xmlns:a16="http://schemas.microsoft.com/office/drawing/2014/main" id="{4D324EFD-14E3-FBF2-54E1-D0A850A64F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5DD29-CB27-6C01-A0E5-6C65868FE309}"/>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647452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223AB-3069-103B-C95E-4DD6FEDCE9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2E0AF9-F426-C475-751C-2E5B0227EA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3AD43-3903-6952-F777-888C01BB1FA3}"/>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5" name="Footer Placeholder 4">
            <a:extLst>
              <a:ext uri="{FF2B5EF4-FFF2-40B4-BE49-F238E27FC236}">
                <a16:creationId xmlns:a16="http://schemas.microsoft.com/office/drawing/2014/main" id="{A8206762-D0F5-2A12-B769-70F3D051E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210EA-1F13-2FD2-F9AC-992F59A8A3E0}"/>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1533225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195E8E-892C-311A-B9F0-976E961938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D43380-9EC0-E19E-E95E-07D5401C7F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5D1F5D-8AB3-36F6-CBBF-6541C00B7566}"/>
              </a:ext>
            </a:extLst>
          </p:cNvPr>
          <p:cNvSpPr>
            <a:spLocks noGrp="1"/>
          </p:cNvSpPr>
          <p:nvPr>
            <p:ph type="dt" sz="half" idx="10"/>
          </p:nvPr>
        </p:nvSpPr>
        <p:spPr/>
        <p:txBody>
          <a:bodyPr/>
          <a:lstStyle/>
          <a:p>
            <a:fld id="{4BD9D469-7D71-423C-983D-3A2F18011A22}" type="datetimeFigureOut">
              <a:rPr lang="en-US" smtClean="0"/>
              <a:t>5/11/2025</a:t>
            </a:fld>
            <a:endParaRPr lang="en-US"/>
          </a:p>
        </p:txBody>
      </p:sp>
      <p:sp>
        <p:nvSpPr>
          <p:cNvPr id="5" name="Footer Placeholder 4">
            <a:extLst>
              <a:ext uri="{FF2B5EF4-FFF2-40B4-BE49-F238E27FC236}">
                <a16:creationId xmlns:a16="http://schemas.microsoft.com/office/drawing/2014/main" id="{AD380192-2BB2-C671-072C-D64B45EA84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C56EC0-8AF9-ACBE-0843-BFA51AE128F3}"/>
              </a:ext>
            </a:extLst>
          </p:cNvPr>
          <p:cNvSpPr>
            <a:spLocks noGrp="1"/>
          </p:cNvSpPr>
          <p:nvPr>
            <p:ph type="sldNum" sz="quarter" idx="12"/>
          </p:nvPr>
        </p:nvSpPr>
        <p:spPr/>
        <p:txBody>
          <a:bodyPr/>
          <a:lstStyle/>
          <a:p>
            <a:fld id="{9AAAF5D1-7145-4512-9759-E270E9C8CC7F}" type="slidenum">
              <a:rPr lang="en-US" smtClean="0"/>
              <a:t>‹#›</a:t>
            </a:fld>
            <a:endParaRPr lang="en-US"/>
          </a:p>
        </p:txBody>
      </p:sp>
    </p:spTree>
    <p:extLst>
      <p:ext uri="{BB962C8B-B14F-4D97-AF65-F5344CB8AC3E}">
        <p14:creationId xmlns:p14="http://schemas.microsoft.com/office/powerpoint/2010/main" val="1945435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A3971E-0865-F97C-8C5F-7DFC375496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FDF38B-6CA6-CEDF-87E5-AA47E42ACC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2A161-F37D-9A80-3FE5-F93405818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D9D469-7D71-423C-983D-3A2F18011A22}" type="datetimeFigureOut">
              <a:rPr lang="en-US" smtClean="0"/>
              <a:t>5/11/2025</a:t>
            </a:fld>
            <a:endParaRPr lang="en-US"/>
          </a:p>
        </p:txBody>
      </p:sp>
      <p:sp>
        <p:nvSpPr>
          <p:cNvPr id="5" name="Footer Placeholder 4">
            <a:extLst>
              <a:ext uri="{FF2B5EF4-FFF2-40B4-BE49-F238E27FC236}">
                <a16:creationId xmlns:a16="http://schemas.microsoft.com/office/drawing/2014/main" id="{EABCB9F1-C15A-C202-0053-3CABC633B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F34666F-69E3-CC4A-81DA-880822DF6E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AAF5D1-7145-4512-9759-E270E9C8CC7F}" type="slidenum">
              <a:rPr lang="en-US" smtClean="0"/>
              <a:t>‹#›</a:t>
            </a:fld>
            <a:endParaRPr lang="en-US"/>
          </a:p>
        </p:txBody>
      </p:sp>
    </p:spTree>
    <p:extLst>
      <p:ext uri="{BB962C8B-B14F-4D97-AF65-F5344CB8AC3E}">
        <p14:creationId xmlns:p14="http://schemas.microsoft.com/office/powerpoint/2010/main" val="25627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wearing a blue cast&#10;&#10;AI-generated content may be incorrect.">
            <a:extLst>
              <a:ext uri="{FF2B5EF4-FFF2-40B4-BE49-F238E27FC236}">
                <a16:creationId xmlns:a16="http://schemas.microsoft.com/office/drawing/2014/main" id="{C772FE91-E4C3-DCB1-9E79-650C62926652}"/>
              </a:ext>
            </a:extLst>
          </p:cNvPr>
          <p:cNvPicPr>
            <a:picLocks noChangeAspect="1"/>
          </p:cNvPicPr>
          <p:nvPr/>
        </p:nvPicPr>
        <p:blipFill>
          <a:blip r:embed="rId2"/>
          <a:srcRect t="3147" b="12599"/>
          <a:stretch/>
        </p:blipFill>
        <p:spPr>
          <a:xfrm>
            <a:off x="20" y="1282"/>
            <a:ext cx="12191980" cy="6856718"/>
          </a:xfrm>
          <a:prstGeom prst="rect">
            <a:avLst/>
          </a:prstGeom>
        </p:spPr>
      </p:pic>
    </p:spTree>
    <p:extLst>
      <p:ext uri="{BB962C8B-B14F-4D97-AF65-F5344CB8AC3E}">
        <p14:creationId xmlns:p14="http://schemas.microsoft.com/office/powerpoint/2010/main" val="674944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praying with hands folded over a book&#10;&#10;AI-generated content may be incorrect.">
            <a:extLst>
              <a:ext uri="{FF2B5EF4-FFF2-40B4-BE49-F238E27FC236}">
                <a16:creationId xmlns:a16="http://schemas.microsoft.com/office/drawing/2014/main" id="{C2E7DDDD-A632-635C-C3AB-64CF2D09668A}"/>
              </a:ext>
            </a:extLst>
          </p:cNvPr>
          <p:cNvPicPr>
            <a:picLocks noChangeAspect="1"/>
          </p:cNvPicPr>
          <p:nvPr/>
        </p:nvPicPr>
        <p:blipFill>
          <a:blip r:embed="rId2"/>
          <a:srcRect b="19"/>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77CE567E-D180-882E-1F2B-4090E0445B34}"/>
              </a:ext>
            </a:extLst>
          </p:cNvPr>
          <p:cNvSpPr txBox="1"/>
          <p:nvPr/>
        </p:nvSpPr>
        <p:spPr>
          <a:xfrm>
            <a:off x="667389" y="2860358"/>
            <a:ext cx="5555411" cy="2215991"/>
          </a:xfrm>
          <a:prstGeom prst="rect">
            <a:avLst/>
          </a:prstGeom>
          <a:noFill/>
        </p:spPr>
        <p:txBody>
          <a:bodyPr wrap="square" rtlCol="0">
            <a:spAutoFit/>
          </a:bodyPr>
          <a:lstStyle/>
          <a:p>
            <a:r>
              <a:rPr lang="en-US" sz="13800" dirty="0">
                <a:solidFill>
                  <a:schemeClr val="bg1"/>
                </a:solidFill>
                <a:latin typeface="Sriracha" panose="00000500000000000000" pitchFamily="2" charset="-34"/>
                <a:cs typeface="Sriracha" panose="00000500000000000000" pitchFamily="2" charset="-34"/>
              </a:rPr>
              <a:t>Habits</a:t>
            </a:r>
            <a:endParaRPr lang="en-US" dirty="0">
              <a:solidFill>
                <a:schemeClr val="bg1"/>
              </a:solidFill>
              <a:latin typeface="Sriracha" panose="00000500000000000000" pitchFamily="2" charset="-34"/>
              <a:cs typeface="Sriracha" panose="00000500000000000000" pitchFamily="2" charset="-34"/>
            </a:endParaRPr>
          </a:p>
        </p:txBody>
      </p:sp>
      <p:sp>
        <p:nvSpPr>
          <p:cNvPr id="7" name="TextBox 6">
            <a:extLst>
              <a:ext uri="{FF2B5EF4-FFF2-40B4-BE49-F238E27FC236}">
                <a16:creationId xmlns:a16="http://schemas.microsoft.com/office/drawing/2014/main" id="{7A0EE442-1836-B12B-5A16-6BE101D14F05}"/>
              </a:ext>
            </a:extLst>
          </p:cNvPr>
          <p:cNvSpPr txBox="1"/>
          <p:nvPr/>
        </p:nvSpPr>
        <p:spPr>
          <a:xfrm>
            <a:off x="551151" y="2152472"/>
            <a:ext cx="5400198" cy="769441"/>
          </a:xfrm>
          <a:prstGeom prst="rect">
            <a:avLst/>
          </a:prstGeom>
          <a:noFill/>
        </p:spPr>
        <p:txBody>
          <a:bodyPr wrap="square" rtlCol="0">
            <a:spAutoFit/>
          </a:bodyPr>
          <a:lstStyle/>
          <a:p>
            <a:r>
              <a:rPr lang="en-US" sz="4400" dirty="0">
                <a:solidFill>
                  <a:srgbClr val="FFC000"/>
                </a:solidFill>
              </a:rPr>
              <a:t>The Power of Spiritual</a:t>
            </a:r>
          </a:p>
        </p:txBody>
      </p:sp>
    </p:spTree>
    <p:extLst>
      <p:ext uri="{BB962C8B-B14F-4D97-AF65-F5344CB8AC3E}">
        <p14:creationId xmlns:p14="http://schemas.microsoft.com/office/powerpoint/2010/main" val="363468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room with a bed and a window&#10;&#10;AI-generated content may be incorrect.">
            <a:extLst>
              <a:ext uri="{FF2B5EF4-FFF2-40B4-BE49-F238E27FC236}">
                <a16:creationId xmlns:a16="http://schemas.microsoft.com/office/drawing/2014/main" id="{E9413EB2-ED12-4989-FA9E-04A83B209543}"/>
              </a:ext>
            </a:extLst>
          </p:cNvPr>
          <p:cNvPicPr>
            <a:picLocks noChangeAspect="1"/>
          </p:cNvPicPr>
          <p:nvPr/>
        </p:nvPicPr>
        <p:blipFill>
          <a:blip r:embed="rId2"/>
          <a:srcRect l="426" r="-1" b="-1"/>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E968BF81-D44A-26B4-C9C3-DFBA1EFB6DEC}"/>
              </a:ext>
            </a:extLst>
          </p:cNvPr>
          <p:cNvSpPr txBox="1"/>
          <p:nvPr/>
        </p:nvSpPr>
        <p:spPr>
          <a:xfrm>
            <a:off x="645409" y="2877958"/>
            <a:ext cx="11143635" cy="1938992"/>
          </a:xfrm>
          <a:prstGeom prst="rect">
            <a:avLst/>
          </a:prstGeom>
          <a:noFill/>
        </p:spPr>
        <p:txBody>
          <a:bodyPr wrap="square" rtlCol="0">
            <a:spAutoFit/>
          </a:bodyPr>
          <a:lstStyle/>
          <a:p>
            <a:pPr algn="ctr"/>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Daniel’s character and behavior had developed </a:t>
            </a:r>
            <a:r>
              <a:rPr lang="en-US" sz="6000" dirty="0">
                <a:solidFill>
                  <a:srgbClr val="FFFF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consistency</a:t>
            </a:r>
            <a:endParaRPr lang="en-US" sz="900" dirty="0">
              <a:solidFill>
                <a:srgbClr val="FFFF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Tree>
    <p:extLst>
      <p:ext uri="{BB962C8B-B14F-4D97-AF65-F5344CB8AC3E}">
        <p14:creationId xmlns:p14="http://schemas.microsoft.com/office/powerpoint/2010/main" val="428760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624C21-F49F-0973-E41E-B0B739F675C3}"/>
              </a:ext>
            </a:extLst>
          </p:cNvPr>
          <p:cNvSpPr>
            <a:spLocks noGrp="1"/>
          </p:cNvSpPr>
          <p:nvPr>
            <p:ph idx="1"/>
          </p:nvPr>
        </p:nvSpPr>
        <p:spPr>
          <a:xfrm>
            <a:off x="5327189" y="1253330"/>
            <a:ext cx="6289144" cy="4644293"/>
          </a:xfrm>
        </p:spPr>
        <p:txBody>
          <a:bodyPr>
            <a:normAutofit/>
          </a:bodyPr>
          <a:lstStyle/>
          <a:p>
            <a:pPr marL="0" indent="0">
              <a:buNone/>
            </a:pPr>
            <a:r>
              <a:rPr lang="en-US" dirty="0">
                <a:latin typeface="Source Sans Pro" panose="020B0503030403020204" pitchFamily="34" charset="0"/>
                <a:ea typeface="Source Sans Pro" panose="020B0503030403020204" pitchFamily="34" charset="0"/>
              </a:rPr>
              <a:t>And these words that I command you today shall be on your heart. You shall teach them diligently to your children, and shall talk of them when you sit in your house, and when you walk by the way, and when you lie down, and when you rise. You shall bind them as a sign on your hand, and they shall be as frontlets between your eyes. You shall write them on the doorposts of your house and on your gates. </a:t>
            </a:r>
          </a:p>
        </p:txBody>
      </p:sp>
      <p:pic>
        <p:nvPicPr>
          <p:cNvPr id="5" name="Picture 4" descr="A person eating a salad&#10;&#10;AI-generated content may be incorrect.">
            <a:extLst>
              <a:ext uri="{FF2B5EF4-FFF2-40B4-BE49-F238E27FC236}">
                <a16:creationId xmlns:a16="http://schemas.microsoft.com/office/drawing/2014/main" id="{6E7BC374-0610-3389-ACCB-B091A814CE2A}"/>
              </a:ext>
            </a:extLst>
          </p:cNvPr>
          <p:cNvPicPr>
            <a:picLocks noChangeAspect="1"/>
          </p:cNvPicPr>
          <p:nvPr/>
        </p:nvPicPr>
        <p:blipFill>
          <a:blip r:embed="rId2"/>
          <a:stretch>
            <a:fillRect/>
          </a:stretch>
        </p:blipFill>
        <p:spPr>
          <a:xfrm>
            <a:off x="-34872" y="0"/>
            <a:ext cx="4800600" cy="6858000"/>
          </a:xfrm>
          <a:prstGeom prst="rect">
            <a:avLst/>
          </a:prstGeom>
        </p:spPr>
      </p:pic>
      <p:sp>
        <p:nvSpPr>
          <p:cNvPr id="6" name="TextBox 5">
            <a:extLst>
              <a:ext uri="{FF2B5EF4-FFF2-40B4-BE49-F238E27FC236}">
                <a16:creationId xmlns:a16="http://schemas.microsoft.com/office/drawing/2014/main" id="{679F3A91-62FC-7066-0470-CFA52810B6BE}"/>
              </a:ext>
            </a:extLst>
          </p:cNvPr>
          <p:cNvSpPr txBox="1"/>
          <p:nvPr/>
        </p:nvSpPr>
        <p:spPr>
          <a:xfrm>
            <a:off x="575667" y="1188643"/>
            <a:ext cx="3887845" cy="4708981"/>
          </a:xfrm>
          <a:prstGeom prst="rect">
            <a:avLst/>
          </a:prstGeom>
          <a:noFill/>
        </p:spPr>
        <p:txBody>
          <a:bodyPr wrap="square" rtlCol="0">
            <a:spAutoFit/>
          </a:bodyPr>
          <a:lstStyle/>
          <a:p>
            <a:pPr algn="ctr"/>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Habits require intention and frequency</a:t>
            </a:r>
            <a:endParaRPr lang="en-US" sz="900" dirty="0">
              <a:solidFill>
                <a:srgbClr val="FFFF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
        <p:nvSpPr>
          <p:cNvPr id="12" name="TextBox 11">
            <a:extLst>
              <a:ext uri="{FF2B5EF4-FFF2-40B4-BE49-F238E27FC236}">
                <a16:creationId xmlns:a16="http://schemas.microsoft.com/office/drawing/2014/main" id="{EC845118-5069-F99E-ECA8-CAFFF7B5BC59}"/>
              </a:ext>
            </a:extLst>
          </p:cNvPr>
          <p:cNvSpPr txBox="1"/>
          <p:nvPr/>
        </p:nvSpPr>
        <p:spPr>
          <a:xfrm>
            <a:off x="5250051" y="606434"/>
            <a:ext cx="6114080" cy="707886"/>
          </a:xfrm>
          <a:prstGeom prst="rect">
            <a:avLst/>
          </a:prstGeom>
          <a:noFill/>
        </p:spPr>
        <p:txBody>
          <a:bodyPr wrap="square">
            <a:spAutoFit/>
          </a:bodyPr>
          <a:lstStyle/>
          <a:p>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Deuteronomy 6:6-9</a:t>
            </a:r>
            <a:endParaRPr lang="en-US" sz="1100" dirty="0">
              <a:solidFill>
                <a:srgbClr val="C00000"/>
              </a:solidFill>
            </a:endParaRPr>
          </a:p>
        </p:txBody>
      </p:sp>
    </p:spTree>
    <p:extLst>
      <p:ext uri="{BB962C8B-B14F-4D97-AF65-F5344CB8AC3E}">
        <p14:creationId xmlns:p14="http://schemas.microsoft.com/office/powerpoint/2010/main" val="25963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standing on a hill with a windmill in the background&#10;&#10;AI-generated content may be incorrect.">
            <a:extLst>
              <a:ext uri="{FF2B5EF4-FFF2-40B4-BE49-F238E27FC236}">
                <a16:creationId xmlns:a16="http://schemas.microsoft.com/office/drawing/2014/main" id="{384C2DCB-7720-5795-F217-82E444AD76E9}"/>
              </a:ext>
            </a:extLst>
          </p:cNvPr>
          <p:cNvPicPr>
            <a:picLocks noChangeAspect="1"/>
          </p:cNvPicPr>
          <p:nvPr/>
        </p:nvPicPr>
        <p:blipFill>
          <a:blip r:embed="rId2">
            <a:extLst>
              <a:ext uri="{28A0092B-C50C-407E-A947-70E740481C1C}">
                <a14:useLocalDpi xmlns:a14="http://schemas.microsoft.com/office/drawing/2010/main" val="0"/>
              </a:ext>
            </a:extLst>
          </a:blip>
          <a:srcRect b="10017"/>
          <a:stretch/>
        </p:blipFill>
        <p:spPr>
          <a:xfrm>
            <a:off x="20" y="1282"/>
            <a:ext cx="12191980" cy="6856718"/>
          </a:xfrm>
          <a:prstGeom prst="rect">
            <a:avLst/>
          </a:prstGeom>
        </p:spPr>
      </p:pic>
      <p:sp>
        <p:nvSpPr>
          <p:cNvPr id="6" name="Content Placeholder 2">
            <a:extLst>
              <a:ext uri="{FF2B5EF4-FFF2-40B4-BE49-F238E27FC236}">
                <a16:creationId xmlns:a16="http://schemas.microsoft.com/office/drawing/2014/main" id="{AA80A0AD-2509-72D4-5696-49A4352B1DDE}"/>
              </a:ext>
            </a:extLst>
          </p:cNvPr>
          <p:cNvSpPr>
            <a:spLocks noGrp="1"/>
          </p:cNvSpPr>
          <p:nvPr>
            <p:ph idx="1"/>
          </p:nvPr>
        </p:nvSpPr>
        <p:spPr>
          <a:xfrm>
            <a:off x="716442" y="1361819"/>
            <a:ext cx="5940079" cy="1637104"/>
          </a:xfrm>
        </p:spPr>
        <p:txBody>
          <a:bodyPr>
            <a:noAutofit/>
          </a:bodyPr>
          <a:lstStyle/>
          <a:p>
            <a:pPr marL="0" indent="0">
              <a:buNone/>
            </a:pPr>
            <a:r>
              <a:rPr lang="en-US" sz="4800" dirty="0">
                <a:solidFill>
                  <a:schemeClr val="bg1"/>
                </a:solidFill>
                <a:latin typeface="Source Sans Pro" panose="020B0503030403020204" pitchFamily="34" charset="0"/>
                <a:ea typeface="Source Sans Pro" panose="020B0503030403020204" pitchFamily="34" charset="0"/>
              </a:rPr>
              <a:t>And he said to all, “If anyone would come after me, let him deny himself and take up his cross </a:t>
            </a:r>
            <a:r>
              <a:rPr lang="en-US" sz="4800" b="1" dirty="0">
                <a:solidFill>
                  <a:schemeClr val="bg1"/>
                </a:solidFill>
                <a:latin typeface="Source Sans Pro" panose="020B0503030403020204" pitchFamily="34" charset="0"/>
                <a:ea typeface="Source Sans Pro" panose="020B0503030403020204" pitchFamily="34" charset="0"/>
              </a:rPr>
              <a:t>daily</a:t>
            </a:r>
            <a:r>
              <a:rPr lang="en-US" sz="4800" dirty="0">
                <a:solidFill>
                  <a:schemeClr val="bg1"/>
                </a:solidFill>
                <a:latin typeface="Source Sans Pro" panose="020B0503030403020204" pitchFamily="34" charset="0"/>
                <a:ea typeface="Source Sans Pro" panose="020B0503030403020204" pitchFamily="34" charset="0"/>
              </a:rPr>
              <a:t> and follow me.” </a:t>
            </a:r>
          </a:p>
        </p:txBody>
      </p:sp>
      <p:sp>
        <p:nvSpPr>
          <p:cNvPr id="7" name="TextBox 6">
            <a:extLst>
              <a:ext uri="{FF2B5EF4-FFF2-40B4-BE49-F238E27FC236}">
                <a16:creationId xmlns:a16="http://schemas.microsoft.com/office/drawing/2014/main" id="{98B9FAA8-5BAE-F1FA-E7EB-310F13EEF6C2}"/>
              </a:ext>
            </a:extLst>
          </p:cNvPr>
          <p:cNvSpPr txBox="1"/>
          <p:nvPr/>
        </p:nvSpPr>
        <p:spPr>
          <a:xfrm>
            <a:off x="639305" y="714922"/>
            <a:ext cx="6114080" cy="830997"/>
          </a:xfrm>
          <a:prstGeom prst="rect">
            <a:avLst/>
          </a:prstGeom>
          <a:noFill/>
        </p:spPr>
        <p:txBody>
          <a:bodyPr wrap="square">
            <a:spAutoFit/>
          </a:bodyPr>
          <a:lstStyle/>
          <a:p>
            <a:r>
              <a:rPr kumimoji="0" lang="en-US" sz="4800" b="0" i="0" u="none" strike="noStrike" kern="1200" cap="none" spc="0" normalizeH="0" baseline="0" noProof="0" dirty="0">
                <a:ln>
                  <a:noFill/>
                </a:ln>
                <a:solidFill>
                  <a:srgbClr val="FFC000"/>
                </a:solidFill>
                <a:uLnTx/>
                <a:uFillTx/>
                <a:latin typeface="Sriracha" panose="00000500000000000000" pitchFamily="2" charset="-34"/>
                <a:cs typeface="Sriracha" panose="00000500000000000000" pitchFamily="2" charset="-34"/>
              </a:rPr>
              <a:t>Luke 9:23</a:t>
            </a:r>
            <a:endParaRPr lang="en-US" sz="1400" dirty="0">
              <a:solidFill>
                <a:srgbClr val="FFC000"/>
              </a:solidFill>
            </a:endParaRPr>
          </a:p>
        </p:txBody>
      </p:sp>
    </p:spTree>
    <p:extLst>
      <p:ext uri="{BB962C8B-B14F-4D97-AF65-F5344CB8AC3E}">
        <p14:creationId xmlns:p14="http://schemas.microsoft.com/office/powerpoint/2010/main" val="28577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oom with a bed and a window&#10;&#10;AI-generated content may be incorrect.">
            <a:extLst>
              <a:ext uri="{FF2B5EF4-FFF2-40B4-BE49-F238E27FC236}">
                <a16:creationId xmlns:a16="http://schemas.microsoft.com/office/drawing/2014/main" id="{CC7E3D03-5410-95CE-9452-EE6C43319F3E}"/>
              </a:ext>
            </a:extLst>
          </p:cNvPr>
          <p:cNvPicPr>
            <a:picLocks noChangeAspect="1"/>
          </p:cNvPicPr>
          <p:nvPr/>
        </p:nvPicPr>
        <p:blipFill>
          <a:blip r:embed="rId2"/>
          <a:srcRect l="426" t="56596" b="17109"/>
          <a:stretch/>
        </p:blipFill>
        <p:spPr>
          <a:xfrm>
            <a:off x="0" y="0"/>
            <a:ext cx="12191980" cy="1802921"/>
          </a:xfrm>
          <a:prstGeom prst="rect">
            <a:avLst/>
          </a:prstGeom>
        </p:spPr>
      </p:pic>
      <p:sp>
        <p:nvSpPr>
          <p:cNvPr id="5" name="Rectangle 4">
            <a:extLst>
              <a:ext uri="{FF2B5EF4-FFF2-40B4-BE49-F238E27FC236}">
                <a16:creationId xmlns:a16="http://schemas.microsoft.com/office/drawing/2014/main" id="{F7D6CAAD-C9C3-DE9D-D29C-D13DB4BCF08F}"/>
              </a:ext>
            </a:extLst>
          </p:cNvPr>
          <p:cNvSpPr/>
          <p:nvPr/>
        </p:nvSpPr>
        <p:spPr>
          <a:xfrm>
            <a:off x="0" y="0"/>
            <a:ext cx="12192000" cy="1802921"/>
          </a:xfrm>
          <a:prstGeom prst="rect">
            <a:avLst/>
          </a:prstGeom>
          <a:solidFill>
            <a:schemeClr val="bg2">
              <a:lumMod val="25000"/>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CAFC1C1-F91B-57FE-1E0A-006AAC4273A1}"/>
              </a:ext>
            </a:extLst>
          </p:cNvPr>
          <p:cNvSpPr txBox="1"/>
          <p:nvPr/>
        </p:nvSpPr>
        <p:spPr>
          <a:xfrm>
            <a:off x="525790" y="393628"/>
            <a:ext cx="8684711" cy="1015663"/>
          </a:xfrm>
          <a:prstGeom prst="rect">
            <a:avLst/>
          </a:prstGeom>
          <a:noFill/>
        </p:spPr>
        <p:txBody>
          <a:bodyPr wrap="square" rtlCol="0">
            <a:spAutoFit/>
          </a:bodyPr>
          <a:lstStyle/>
          <a:p>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The Habit of </a:t>
            </a:r>
            <a:r>
              <a:rPr lang="en-US" sz="60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Prayer</a:t>
            </a:r>
            <a:endParaRPr lang="en-US" sz="9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
        <p:nvSpPr>
          <p:cNvPr id="7" name="Content Placeholder 2">
            <a:extLst>
              <a:ext uri="{FF2B5EF4-FFF2-40B4-BE49-F238E27FC236}">
                <a16:creationId xmlns:a16="http://schemas.microsoft.com/office/drawing/2014/main" id="{84CFEAB9-C77E-B2D2-EEC0-3AA797C6A558}"/>
              </a:ext>
            </a:extLst>
          </p:cNvPr>
          <p:cNvSpPr>
            <a:spLocks noGrp="1"/>
          </p:cNvSpPr>
          <p:nvPr>
            <p:ph idx="1"/>
          </p:nvPr>
        </p:nvSpPr>
        <p:spPr>
          <a:xfrm>
            <a:off x="389429" y="2732933"/>
            <a:ext cx="3983066" cy="4644293"/>
          </a:xfrm>
        </p:spPr>
        <p:txBody>
          <a:bodyPr>
            <a:normAutofit/>
          </a:bodyPr>
          <a:lstStyle/>
          <a:p>
            <a:pPr marL="0" indent="0" algn="r">
              <a:buNone/>
            </a:pPr>
            <a:r>
              <a:rPr lang="en-US" dirty="0">
                <a:latin typeface="Source Sans Pro" panose="020B0503030403020204" pitchFamily="34" charset="0"/>
                <a:ea typeface="Source Sans Pro" panose="020B0503030403020204" pitchFamily="34" charset="0"/>
              </a:rPr>
              <a:t>At Caesarea there was a man named Cornelius, a centurion of what was known as the Italian Cohort, a devout man who feared God with all his household, gave alms generously to the people, and prayed continually to God. </a:t>
            </a:r>
          </a:p>
        </p:txBody>
      </p:sp>
      <p:sp>
        <p:nvSpPr>
          <p:cNvPr id="8" name="TextBox 7">
            <a:extLst>
              <a:ext uri="{FF2B5EF4-FFF2-40B4-BE49-F238E27FC236}">
                <a16:creationId xmlns:a16="http://schemas.microsoft.com/office/drawing/2014/main" id="{A7CCB983-4640-4127-AE28-6A782124BD2A}"/>
              </a:ext>
            </a:extLst>
          </p:cNvPr>
          <p:cNvSpPr txBox="1"/>
          <p:nvPr/>
        </p:nvSpPr>
        <p:spPr>
          <a:xfrm>
            <a:off x="312291" y="2086037"/>
            <a:ext cx="3983066" cy="707886"/>
          </a:xfrm>
          <a:prstGeom prst="rect">
            <a:avLst/>
          </a:prstGeom>
          <a:noFill/>
        </p:spPr>
        <p:txBody>
          <a:bodyPr wrap="square">
            <a:spAutoFit/>
          </a:bodyPr>
          <a:lstStyle/>
          <a:p>
            <a:pPr algn="r"/>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Acts 10:1-2</a:t>
            </a:r>
            <a:endParaRPr lang="en-US" sz="1100" dirty="0">
              <a:solidFill>
                <a:srgbClr val="C00000"/>
              </a:solidFill>
            </a:endParaRPr>
          </a:p>
        </p:txBody>
      </p:sp>
      <p:cxnSp>
        <p:nvCxnSpPr>
          <p:cNvPr id="10" name="Straight Connector 9">
            <a:extLst>
              <a:ext uri="{FF2B5EF4-FFF2-40B4-BE49-F238E27FC236}">
                <a16:creationId xmlns:a16="http://schemas.microsoft.com/office/drawing/2014/main" id="{5621B6DD-5839-D0F5-C26F-843A5DE2D2DB}"/>
              </a:ext>
            </a:extLst>
          </p:cNvPr>
          <p:cNvCxnSpPr/>
          <p:nvPr/>
        </p:nvCxnSpPr>
        <p:spPr>
          <a:xfrm>
            <a:off x="4513811" y="2252749"/>
            <a:ext cx="0" cy="402336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0C9EDA2B-47DA-F7DA-BFC0-4274353F084B}"/>
              </a:ext>
            </a:extLst>
          </p:cNvPr>
          <p:cNvSpPr txBox="1"/>
          <p:nvPr/>
        </p:nvSpPr>
        <p:spPr>
          <a:xfrm>
            <a:off x="5195455" y="2194560"/>
            <a:ext cx="6607112"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The language used to describe the prayer frequency of Christians is “without ceasing”, “continually”, “at all times”</a:t>
            </a:r>
          </a:p>
        </p:txBody>
      </p:sp>
      <p:sp>
        <p:nvSpPr>
          <p:cNvPr id="12" name="TextBox 11">
            <a:extLst>
              <a:ext uri="{FF2B5EF4-FFF2-40B4-BE49-F238E27FC236}">
                <a16:creationId xmlns:a16="http://schemas.microsoft.com/office/drawing/2014/main" id="{76644C7B-52A4-509B-5EE9-D430852AA130}"/>
              </a:ext>
            </a:extLst>
          </p:cNvPr>
          <p:cNvSpPr txBox="1"/>
          <p:nvPr/>
        </p:nvSpPr>
        <p:spPr>
          <a:xfrm>
            <a:off x="5195455" y="3670084"/>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A solid goal would be to pray three times daily at a minimum – </a:t>
            </a:r>
            <a:r>
              <a:rPr lang="en-US" sz="2800" b="1" dirty="0">
                <a:solidFill>
                  <a:srgbClr val="C00000"/>
                </a:solidFill>
                <a:latin typeface="Source Sans Pro" panose="020B0503030403020204" pitchFamily="34" charset="0"/>
                <a:ea typeface="Source Sans Pro" panose="020B0503030403020204" pitchFamily="34" charset="0"/>
              </a:rPr>
              <a:t>Psalm 55:16-18</a:t>
            </a:r>
          </a:p>
        </p:txBody>
      </p:sp>
      <p:sp>
        <p:nvSpPr>
          <p:cNvPr id="13" name="TextBox 12">
            <a:extLst>
              <a:ext uri="{FF2B5EF4-FFF2-40B4-BE49-F238E27FC236}">
                <a16:creationId xmlns:a16="http://schemas.microsoft.com/office/drawing/2014/main" id="{BB4F46DE-22E9-9E5A-00FB-EB95DE6DF07A}"/>
              </a:ext>
            </a:extLst>
          </p:cNvPr>
          <p:cNvSpPr txBox="1"/>
          <p:nvPr/>
        </p:nvSpPr>
        <p:spPr>
          <a:xfrm>
            <a:off x="5195455" y="4714720"/>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Pray together, pray alone, but set aside time to make it happen</a:t>
            </a:r>
            <a:endParaRPr lang="en-US" sz="2800" b="1" dirty="0">
              <a:solidFill>
                <a:srgbClr val="C00000"/>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3107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97A07-B5A6-FE2F-A353-76E8722CF610}"/>
            </a:ext>
          </a:extLst>
        </p:cNvPr>
        <p:cNvGrpSpPr/>
        <p:nvPr/>
      </p:nvGrpSpPr>
      <p:grpSpPr>
        <a:xfrm>
          <a:off x="0" y="0"/>
          <a:ext cx="0" cy="0"/>
          <a:chOff x="0" y="0"/>
          <a:chExt cx="0" cy="0"/>
        </a:xfrm>
      </p:grpSpPr>
      <p:pic>
        <p:nvPicPr>
          <p:cNvPr id="4" name="Picture 3" descr="A room with a bed and a window&#10;&#10;AI-generated content may be incorrect.">
            <a:extLst>
              <a:ext uri="{FF2B5EF4-FFF2-40B4-BE49-F238E27FC236}">
                <a16:creationId xmlns:a16="http://schemas.microsoft.com/office/drawing/2014/main" id="{D1E942C6-B8CE-6674-E979-7A8813D75919}"/>
              </a:ext>
            </a:extLst>
          </p:cNvPr>
          <p:cNvPicPr>
            <a:picLocks noChangeAspect="1"/>
          </p:cNvPicPr>
          <p:nvPr/>
        </p:nvPicPr>
        <p:blipFill>
          <a:blip r:embed="rId2"/>
          <a:srcRect l="426" t="56596" b="17109"/>
          <a:stretch/>
        </p:blipFill>
        <p:spPr>
          <a:xfrm>
            <a:off x="0" y="0"/>
            <a:ext cx="12191980" cy="1802921"/>
          </a:xfrm>
          <a:prstGeom prst="rect">
            <a:avLst/>
          </a:prstGeom>
        </p:spPr>
      </p:pic>
      <p:sp>
        <p:nvSpPr>
          <p:cNvPr id="5" name="Rectangle 4">
            <a:extLst>
              <a:ext uri="{FF2B5EF4-FFF2-40B4-BE49-F238E27FC236}">
                <a16:creationId xmlns:a16="http://schemas.microsoft.com/office/drawing/2014/main" id="{B298021E-91F6-EC68-CC79-BFFB31A33BEF}"/>
              </a:ext>
            </a:extLst>
          </p:cNvPr>
          <p:cNvSpPr/>
          <p:nvPr/>
        </p:nvSpPr>
        <p:spPr>
          <a:xfrm>
            <a:off x="0" y="0"/>
            <a:ext cx="12192000" cy="1802921"/>
          </a:xfrm>
          <a:prstGeom prst="rect">
            <a:avLst/>
          </a:prstGeom>
          <a:solidFill>
            <a:schemeClr val="bg2">
              <a:lumMod val="25000"/>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E4FFA0A-2DE0-707E-5EE6-9285F477CEFE}"/>
              </a:ext>
            </a:extLst>
          </p:cNvPr>
          <p:cNvSpPr txBox="1"/>
          <p:nvPr/>
        </p:nvSpPr>
        <p:spPr>
          <a:xfrm>
            <a:off x="525790" y="393628"/>
            <a:ext cx="8684711" cy="1015663"/>
          </a:xfrm>
          <a:prstGeom prst="rect">
            <a:avLst/>
          </a:prstGeom>
          <a:noFill/>
        </p:spPr>
        <p:txBody>
          <a:bodyPr wrap="square" rtlCol="0">
            <a:spAutoFit/>
          </a:bodyPr>
          <a:lstStyle/>
          <a:p>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The Habit of </a:t>
            </a:r>
            <a:r>
              <a:rPr lang="en-US" sz="60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Service</a:t>
            </a:r>
            <a:endParaRPr lang="en-US" sz="9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
        <p:nvSpPr>
          <p:cNvPr id="7" name="Content Placeholder 2">
            <a:extLst>
              <a:ext uri="{FF2B5EF4-FFF2-40B4-BE49-F238E27FC236}">
                <a16:creationId xmlns:a16="http://schemas.microsoft.com/office/drawing/2014/main" id="{E0F5EEB2-E4E5-15ED-8B40-9F5EBFBB9420}"/>
              </a:ext>
            </a:extLst>
          </p:cNvPr>
          <p:cNvSpPr>
            <a:spLocks noGrp="1"/>
          </p:cNvSpPr>
          <p:nvPr>
            <p:ph idx="1"/>
          </p:nvPr>
        </p:nvSpPr>
        <p:spPr>
          <a:xfrm>
            <a:off x="312291" y="2732934"/>
            <a:ext cx="4060204" cy="3842434"/>
          </a:xfrm>
        </p:spPr>
        <p:txBody>
          <a:bodyPr>
            <a:normAutofit/>
          </a:bodyPr>
          <a:lstStyle/>
          <a:p>
            <a:pPr marL="0" indent="0" algn="r">
              <a:buNone/>
            </a:pPr>
            <a:r>
              <a:rPr lang="en-US" dirty="0">
                <a:latin typeface="Source Sans Pro" panose="020B0503030403020204" pitchFamily="34" charset="0"/>
                <a:ea typeface="Source Sans Pro" panose="020B0503030403020204" pitchFamily="34" charset="0"/>
              </a:rPr>
              <a:t>The saying is trustworthy, and I want you to insist on these things, so that those who have believed in God may be careful to devote themselves to good works. These things are excellent and profitable for people.</a:t>
            </a:r>
          </a:p>
        </p:txBody>
      </p:sp>
      <p:sp>
        <p:nvSpPr>
          <p:cNvPr id="8" name="TextBox 7">
            <a:extLst>
              <a:ext uri="{FF2B5EF4-FFF2-40B4-BE49-F238E27FC236}">
                <a16:creationId xmlns:a16="http://schemas.microsoft.com/office/drawing/2014/main" id="{77097BC5-71AA-24FC-8577-71CBF8034AE0}"/>
              </a:ext>
            </a:extLst>
          </p:cNvPr>
          <p:cNvSpPr txBox="1"/>
          <p:nvPr/>
        </p:nvSpPr>
        <p:spPr>
          <a:xfrm>
            <a:off x="312291" y="2086037"/>
            <a:ext cx="3983066" cy="707886"/>
          </a:xfrm>
          <a:prstGeom prst="rect">
            <a:avLst/>
          </a:prstGeom>
          <a:noFill/>
        </p:spPr>
        <p:txBody>
          <a:bodyPr wrap="square">
            <a:spAutoFit/>
          </a:bodyPr>
          <a:lstStyle/>
          <a:p>
            <a:pPr algn="r"/>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Titus 3:8</a:t>
            </a:r>
            <a:endParaRPr lang="en-US" sz="1100" dirty="0">
              <a:solidFill>
                <a:srgbClr val="C00000"/>
              </a:solidFill>
            </a:endParaRPr>
          </a:p>
        </p:txBody>
      </p:sp>
      <p:cxnSp>
        <p:nvCxnSpPr>
          <p:cNvPr id="10" name="Straight Connector 9">
            <a:extLst>
              <a:ext uri="{FF2B5EF4-FFF2-40B4-BE49-F238E27FC236}">
                <a16:creationId xmlns:a16="http://schemas.microsoft.com/office/drawing/2014/main" id="{9C32048F-2832-6AC9-B84B-0A0FCADC822B}"/>
              </a:ext>
            </a:extLst>
          </p:cNvPr>
          <p:cNvCxnSpPr/>
          <p:nvPr/>
        </p:nvCxnSpPr>
        <p:spPr>
          <a:xfrm>
            <a:off x="4513811" y="2252749"/>
            <a:ext cx="0" cy="402336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40F65A8C-532D-6F9D-1BFF-E652C4354DAC}"/>
              </a:ext>
            </a:extLst>
          </p:cNvPr>
          <p:cNvSpPr txBox="1"/>
          <p:nvPr/>
        </p:nvSpPr>
        <p:spPr>
          <a:xfrm>
            <a:off x="5195455" y="2609295"/>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Building in a habit of serving others is going to take some </a:t>
            </a:r>
            <a:r>
              <a:rPr lang="en-US" sz="2800" b="1" i="1" dirty="0">
                <a:latin typeface="Source Sans Pro" panose="020B0503030403020204" pitchFamily="34" charset="0"/>
                <a:ea typeface="Source Sans Pro" panose="020B0503030403020204" pitchFamily="34" charset="0"/>
              </a:rPr>
              <a:t>effort</a:t>
            </a:r>
          </a:p>
        </p:txBody>
      </p:sp>
      <p:sp>
        <p:nvSpPr>
          <p:cNvPr id="12" name="TextBox 11">
            <a:extLst>
              <a:ext uri="{FF2B5EF4-FFF2-40B4-BE49-F238E27FC236}">
                <a16:creationId xmlns:a16="http://schemas.microsoft.com/office/drawing/2014/main" id="{364943F6-19CD-3A94-9C51-9A69072EB440}"/>
              </a:ext>
            </a:extLst>
          </p:cNvPr>
          <p:cNvSpPr txBox="1"/>
          <p:nvPr/>
        </p:nvSpPr>
        <p:spPr>
          <a:xfrm>
            <a:off x="5195455" y="3655733"/>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There are distractions at every turn to keep us from serving </a:t>
            </a:r>
            <a:endParaRPr lang="en-US" sz="2800" b="1" dirty="0">
              <a:solidFill>
                <a:srgbClr val="C00000"/>
              </a:solidFill>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2D591808-FBD7-89B9-F034-9B558D8D029C}"/>
              </a:ext>
            </a:extLst>
          </p:cNvPr>
          <p:cNvSpPr txBox="1"/>
          <p:nvPr/>
        </p:nvSpPr>
        <p:spPr>
          <a:xfrm>
            <a:off x="5195455" y="4702171"/>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Our children need to be in the habit of learning to serve instead of </a:t>
            </a:r>
            <a:r>
              <a:rPr lang="en-US" sz="2800">
                <a:latin typeface="Source Sans Pro" panose="020B0503030403020204" pitchFamily="34" charset="0"/>
                <a:ea typeface="Source Sans Pro" panose="020B0503030403020204" pitchFamily="34" charset="0"/>
              </a:rPr>
              <a:t>being served </a:t>
            </a:r>
            <a:endParaRPr lang="en-US" sz="2800" b="1" dirty="0">
              <a:solidFill>
                <a:srgbClr val="C00000"/>
              </a:solidFill>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948D4B3A-B888-E8D3-7433-E58D9DD0B965}"/>
              </a:ext>
            </a:extLst>
          </p:cNvPr>
          <p:cNvSpPr txBox="1"/>
          <p:nvPr/>
        </p:nvSpPr>
        <p:spPr>
          <a:xfrm>
            <a:off x="5131724" y="2042613"/>
            <a:ext cx="6607112" cy="523220"/>
          </a:xfrm>
          <a:prstGeom prst="rect">
            <a:avLst/>
          </a:prstGeom>
          <a:noFill/>
        </p:spPr>
        <p:txBody>
          <a:bodyPr wrap="square" rtlCol="0">
            <a:spAutoFit/>
          </a:bodyPr>
          <a:lstStyle/>
          <a:p>
            <a:r>
              <a:rPr lang="en-US" sz="2800" b="1" dirty="0">
                <a:solidFill>
                  <a:srgbClr val="C00000"/>
                </a:solidFill>
                <a:latin typeface="Source Sans Pro" panose="020B0503030403020204" pitchFamily="34" charset="0"/>
                <a:ea typeface="Source Sans Pro" panose="020B0503030403020204" pitchFamily="34" charset="0"/>
              </a:rPr>
              <a:t>2</a:t>
            </a:r>
            <a:r>
              <a:rPr lang="en-US" sz="2800" b="1" baseline="30000" dirty="0">
                <a:solidFill>
                  <a:srgbClr val="C00000"/>
                </a:solidFill>
                <a:latin typeface="Source Sans Pro" panose="020B0503030403020204" pitchFamily="34" charset="0"/>
                <a:ea typeface="Source Sans Pro" panose="020B0503030403020204" pitchFamily="34" charset="0"/>
              </a:rPr>
              <a:t>nd</a:t>
            </a:r>
            <a:r>
              <a:rPr lang="en-US" sz="2800" b="1" dirty="0">
                <a:solidFill>
                  <a:srgbClr val="C00000"/>
                </a:solidFill>
                <a:latin typeface="Source Sans Pro" panose="020B0503030403020204" pitchFamily="34" charset="0"/>
                <a:ea typeface="Source Sans Pro" panose="020B0503030403020204" pitchFamily="34" charset="0"/>
              </a:rPr>
              <a:t> Kings 2:1-10</a:t>
            </a:r>
          </a:p>
        </p:txBody>
      </p:sp>
    </p:spTree>
    <p:extLst>
      <p:ext uri="{BB962C8B-B14F-4D97-AF65-F5344CB8AC3E}">
        <p14:creationId xmlns:p14="http://schemas.microsoft.com/office/powerpoint/2010/main" val="400675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fade">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777DC-3CDF-4D03-CF8E-B3C912FCFC65}"/>
            </a:ext>
          </a:extLst>
        </p:cNvPr>
        <p:cNvGrpSpPr/>
        <p:nvPr/>
      </p:nvGrpSpPr>
      <p:grpSpPr>
        <a:xfrm>
          <a:off x="0" y="0"/>
          <a:ext cx="0" cy="0"/>
          <a:chOff x="0" y="0"/>
          <a:chExt cx="0" cy="0"/>
        </a:xfrm>
      </p:grpSpPr>
      <p:pic>
        <p:nvPicPr>
          <p:cNvPr id="4" name="Picture 3" descr="A room with a bed and a window&#10;&#10;AI-generated content may be incorrect.">
            <a:extLst>
              <a:ext uri="{FF2B5EF4-FFF2-40B4-BE49-F238E27FC236}">
                <a16:creationId xmlns:a16="http://schemas.microsoft.com/office/drawing/2014/main" id="{1EA7B1E8-96F8-AD48-E787-D4BB585DC2E0}"/>
              </a:ext>
            </a:extLst>
          </p:cNvPr>
          <p:cNvPicPr>
            <a:picLocks noChangeAspect="1"/>
          </p:cNvPicPr>
          <p:nvPr/>
        </p:nvPicPr>
        <p:blipFill>
          <a:blip r:embed="rId2"/>
          <a:srcRect l="426" t="56596" b="17109"/>
          <a:stretch/>
        </p:blipFill>
        <p:spPr>
          <a:xfrm>
            <a:off x="0" y="0"/>
            <a:ext cx="12191980" cy="1802921"/>
          </a:xfrm>
          <a:prstGeom prst="rect">
            <a:avLst/>
          </a:prstGeom>
        </p:spPr>
      </p:pic>
      <p:sp>
        <p:nvSpPr>
          <p:cNvPr id="5" name="Rectangle 4">
            <a:extLst>
              <a:ext uri="{FF2B5EF4-FFF2-40B4-BE49-F238E27FC236}">
                <a16:creationId xmlns:a16="http://schemas.microsoft.com/office/drawing/2014/main" id="{592E8C3D-7B0C-1BB9-F9C0-92E065A1283B}"/>
              </a:ext>
            </a:extLst>
          </p:cNvPr>
          <p:cNvSpPr/>
          <p:nvPr/>
        </p:nvSpPr>
        <p:spPr>
          <a:xfrm>
            <a:off x="0" y="0"/>
            <a:ext cx="12192000" cy="1802921"/>
          </a:xfrm>
          <a:prstGeom prst="rect">
            <a:avLst/>
          </a:prstGeom>
          <a:solidFill>
            <a:schemeClr val="bg2">
              <a:lumMod val="25000"/>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10D632B-EC3F-E293-0C23-86247A014DDB}"/>
              </a:ext>
            </a:extLst>
          </p:cNvPr>
          <p:cNvSpPr txBox="1"/>
          <p:nvPr/>
        </p:nvSpPr>
        <p:spPr>
          <a:xfrm>
            <a:off x="525790" y="393628"/>
            <a:ext cx="8684711" cy="1015663"/>
          </a:xfrm>
          <a:prstGeom prst="rect">
            <a:avLst/>
          </a:prstGeom>
          <a:noFill/>
        </p:spPr>
        <p:txBody>
          <a:bodyPr wrap="square" rtlCol="0">
            <a:spAutoFit/>
          </a:bodyPr>
          <a:lstStyle/>
          <a:p>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The Habit of </a:t>
            </a:r>
            <a:r>
              <a:rPr lang="en-US" sz="60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Worship</a:t>
            </a:r>
            <a:endParaRPr lang="en-US" sz="9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
        <p:nvSpPr>
          <p:cNvPr id="7" name="Content Placeholder 2">
            <a:extLst>
              <a:ext uri="{FF2B5EF4-FFF2-40B4-BE49-F238E27FC236}">
                <a16:creationId xmlns:a16="http://schemas.microsoft.com/office/drawing/2014/main" id="{0716FA87-8249-641D-8C48-F7A0C684D7A0}"/>
              </a:ext>
            </a:extLst>
          </p:cNvPr>
          <p:cNvSpPr>
            <a:spLocks noGrp="1"/>
          </p:cNvSpPr>
          <p:nvPr>
            <p:ph idx="1"/>
          </p:nvPr>
        </p:nvSpPr>
        <p:spPr>
          <a:xfrm>
            <a:off x="312291" y="2732934"/>
            <a:ext cx="4060204" cy="3842434"/>
          </a:xfrm>
        </p:spPr>
        <p:txBody>
          <a:bodyPr>
            <a:normAutofit/>
          </a:bodyPr>
          <a:lstStyle/>
          <a:p>
            <a:pPr marL="0" indent="0" algn="r">
              <a:buNone/>
            </a:pPr>
            <a:r>
              <a:rPr lang="en-US" dirty="0">
                <a:latin typeface="Source Sans Pro" panose="020B0503030403020204" pitchFamily="34" charset="0"/>
                <a:ea typeface="Source Sans Pro" panose="020B0503030403020204" pitchFamily="34" charset="0"/>
              </a:rPr>
              <a:t>“And there was a prophetess, Anna, the daughter of Phanuel, of the tribe of Asher... She did not depart from the temple, worshiping with fasting and prayer night and day.”</a:t>
            </a:r>
          </a:p>
        </p:txBody>
      </p:sp>
      <p:sp>
        <p:nvSpPr>
          <p:cNvPr id="8" name="TextBox 7">
            <a:extLst>
              <a:ext uri="{FF2B5EF4-FFF2-40B4-BE49-F238E27FC236}">
                <a16:creationId xmlns:a16="http://schemas.microsoft.com/office/drawing/2014/main" id="{8971820C-C7AF-69BA-397F-77E942C7B395}"/>
              </a:ext>
            </a:extLst>
          </p:cNvPr>
          <p:cNvSpPr txBox="1"/>
          <p:nvPr/>
        </p:nvSpPr>
        <p:spPr>
          <a:xfrm>
            <a:off x="312291" y="2086037"/>
            <a:ext cx="3983066" cy="707886"/>
          </a:xfrm>
          <a:prstGeom prst="rect">
            <a:avLst/>
          </a:prstGeom>
          <a:noFill/>
        </p:spPr>
        <p:txBody>
          <a:bodyPr wrap="square">
            <a:spAutoFit/>
          </a:bodyPr>
          <a:lstStyle/>
          <a:p>
            <a:pPr algn="r"/>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Luke 2:36-37</a:t>
            </a:r>
            <a:endParaRPr lang="en-US" sz="1100" dirty="0">
              <a:solidFill>
                <a:srgbClr val="C00000"/>
              </a:solidFill>
            </a:endParaRPr>
          </a:p>
        </p:txBody>
      </p:sp>
      <p:cxnSp>
        <p:nvCxnSpPr>
          <p:cNvPr id="10" name="Straight Connector 9">
            <a:extLst>
              <a:ext uri="{FF2B5EF4-FFF2-40B4-BE49-F238E27FC236}">
                <a16:creationId xmlns:a16="http://schemas.microsoft.com/office/drawing/2014/main" id="{D2E75384-56EF-B7ED-2D78-6246469873C1}"/>
              </a:ext>
            </a:extLst>
          </p:cNvPr>
          <p:cNvCxnSpPr/>
          <p:nvPr/>
        </p:nvCxnSpPr>
        <p:spPr>
          <a:xfrm>
            <a:off x="4513811" y="2252749"/>
            <a:ext cx="0" cy="402336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A92C759D-5879-AB70-4C9A-C6534F16F873}"/>
              </a:ext>
            </a:extLst>
          </p:cNvPr>
          <p:cNvSpPr txBox="1"/>
          <p:nvPr/>
        </p:nvSpPr>
        <p:spPr>
          <a:xfrm>
            <a:off x="5195454" y="2609295"/>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God is deserving of our admiration, attention, and affection</a:t>
            </a:r>
            <a:endParaRPr lang="en-US" sz="2800" b="1" i="1"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CACF1516-B432-0DB3-70B8-3B9DD1B8904D}"/>
              </a:ext>
            </a:extLst>
          </p:cNvPr>
          <p:cNvSpPr txBox="1"/>
          <p:nvPr/>
        </p:nvSpPr>
        <p:spPr>
          <a:xfrm>
            <a:off x="5195454" y="3655733"/>
            <a:ext cx="699652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How often do we acknowledge God in whatever events happened during the day?</a:t>
            </a:r>
            <a:endParaRPr lang="en-US" sz="2800" b="1" dirty="0">
              <a:solidFill>
                <a:srgbClr val="C00000"/>
              </a:solidFill>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0D8DD1A8-3E3A-3F5F-F59C-A6961C3757D6}"/>
              </a:ext>
            </a:extLst>
          </p:cNvPr>
          <p:cNvSpPr txBox="1"/>
          <p:nvPr/>
        </p:nvSpPr>
        <p:spPr>
          <a:xfrm>
            <a:off x="5195455" y="4702171"/>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This is not a time for focus on you, it’s a time of focus on God</a:t>
            </a:r>
            <a:endParaRPr lang="en-US" sz="2800" b="1" dirty="0">
              <a:solidFill>
                <a:srgbClr val="C00000"/>
              </a:solidFill>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9BC23343-D26B-AA8F-5621-9E9FAA98BED6}"/>
              </a:ext>
            </a:extLst>
          </p:cNvPr>
          <p:cNvSpPr txBox="1"/>
          <p:nvPr/>
        </p:nvSpPr>
        <p:spPr>
          <a:xfrm>
            <a:off x="5131724" y="2042613"/>
            <a:ext cx="6607112" cy="523220"/>
          </a:xfrm>
          <a:prstGeom prst="rect">
            <a:avLst/>
          </a:prstGeom>
          <a:noFill/>
        </p:spPr>
        <p:txBody>
          <a:bodyPr wrap="square" rtlCol="0">
            <a:spAutoFit/>
          </a:bodyPr>
          <a:lstStyle/>
          <a:p>
            <a:r>
              <a:rPr lang="en-US" sz="2800" b="1" dirty="0">
                <a:solidFill>
                  <a:srgbClr val="C00000"/>
                </a:solidFill>
                <a:latin typeface="Source Sans Pro" panose="020B0503030403020204" pitchFamily="34" charset="0"/>
                <a:ea typeface="Source Sans Pro" panose="020B0503030403020204" pitchFamily="34" charset="0"/>
              </a:rPr>
              <a:t>Acts 26:7; James 5:13</a:t>
            </a:r>
          </a:p>
        </p:txBody>
      </p:sp>
    </p:spTree>
    <p:extLst>
      <p:ext uri="{BB962C8B-B14F-4D97-AF65-F5344CB8AC3E}">
        <p14:creationId xmlns:p14="http://schemas.microsoft.com/office/powerpoint/2010/main" val="340532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fade">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fade">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xEl>
                                              <p:pRg st="0" end="0"/>
                                            </p:txEl>
                                          </p:spTgt>
                                        </p:tgtEl>
                                        <p:attrNameLst>
                                          <p:attrName>style.visibility</p:attrName>
                                        </p:attrNameLst>
                                      </p:cBhvr>
                                      <p:to>
                                        <p:strVal val="visible"/>
                                      </p:to>
                                    </p:set>
                                    <p:animEffect transition="in" filter="fade">
                                      <p:cBhvr>
                                        <p:cTn id="4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32B8-FCF2-A1AF-56BC-6E4D25C4C352}"/>
            </a:ext>
          </a:extLst>
        </p:cNvPr>
        <p:cNvGrpSpPr/>
        <p:nvPr/>
      </p:nvGrpSpPr>
      <p:grpSpPr>
        <a:xfrm>
          <a:off x="0" y="0"/>
          <a:ext cx="0" cy="0"/>
          <a:chOff x="0" y="0"/>
          <a:chExt cx="0" cy="0"/>
        </a:xfrm>
      </p:grpSpPr>
      <p:pic>
        <p:nvPicPr>
          <p:cNvPr id="4" name="Picture 3" descr="A room with a bed and a window&#10;&#10;AI-generated content may be incorrect.">
            <a:extLst>
              <a:ext uri="{FF2B5EF4-FFF2-40B4-BE49-F238E27FC236}">
                <a16:creationId xmlns:a16="http://schemas.microsoft.com/office/drawing/2014/main" id="{F27CFFAE-8BDF-4626-99FE-2AF7AA56B154}"/>
              </a:ext>
            </a:extLst>
          </p:cNvPr>
          <p:cNvPicPr>
            <a:picLocks noChangeAspect="1"/>
          </p:cNvPicPr>
          <p:nvPr/>
        </p:nvPicPr>
        <p:blipFill>
          <a:blip r:embed="rId2"/>
          <a:srcRect l="426" t="56596" b="17109"/>
          <a:stretch/>
        </p:blipFill>
        <p:spPr>
          <a:xfrm>
            <a:off x="0" y="0"/>
            <a:ext cx="12191980" cy="1802921"/>
          </a:xfrm>
          <a:prstGeom prst="rect">
            <a:avLst/>
          </a:prstGeom>
        </p:spPr>
      </p:pic>
      <p:sp>
        <p:nvSpPr>
          <p:cNvPr id="5" name="Rectangle 4">
            <a:extLst>
              <a:ext uri="{FF2B5EF4-FFF2-40B4-BE49-F238E27FC236}">
                <a16:creationId xmlns:a16="http://schemas.microsoft.com/office/drawing/2014/main" id="{94B9AE53-FA7F-2166-65FC-C4F84AA8DDF1}"/>
              </a:ext>
            </a:extLst>
          </p:cNvPr>
          <p:cNvSpPr/>
          <p:nvPr/>
        </p:nvSpPr>
        <p:spPr>
          <a:xfrm>
            <a:off x="0" y="0"/>
            <a:ext cx="12192000" cy="1802921"/>
          </a:xfrm>
          <a:prstGeom prst="rect">
            <a:avLst/>
          </a:prstGeom>
          <a:solidFill>
            <a:schemeClr val="bg2">
              <a:lumMod val="25000"/>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0572C60-0DEB-0D52-4FE4-360DB99AF387}"/>
              </a:ext>
            </a:extLst>
          </p:cNvPr>
          <p:cNvSpPr txBox="1"/>
          <p:nvPr/>
        </p:nvSpPr>
        <p:spPr>
          <a:xfrm>
            <a:off x="525790" y="393628"/>
            <a:ext cx="9881321" cy="1015663"/>
          </a:xfrm>
          <a:prstGeom prst="rect">
            <a:avLst/>
          </a:prstGeom>
          <a:noFill/>
        </p:spPr>
        <p:txBody>
          <a:bodyPr wrap="square" rtlCol="0">
            <a:spAutoFit/>
          </a:bodyPr>
          <a:lstStyle/>
          <a:p>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The Habit of </a:t>
            </a:r>
            <a:r>
              <a:rPr lang="en-US" sz="60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Self Discipline</a:t>
            </a:r>
            <a:endParaRPr lang="en-US" sz="9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
        <p:nvSpPr>
          <p:cNvPr id="7" name="Content Placeholder 2">
            <a:extLst>
              <a:ext uri="{FF2B5EF4-FFF2-40B4-BE49-F238E27FC236}">
                <a16:creationId xmlns:a16="http://schemas.microsoft.com/office/drawing/2014/main" id="{23733245-5B87-31C4-5949-D8D32D740D92}"/>
              </a:ext>
            </a:extLst>
          </p:cNvPr>
          <p:cNvSpPr>
            <a:spLocks noGrp="1"/>
          </p:cNvSpPr>
          <p:nvPr>
            <p:ph idx="1"/>
          </p:nvPr>
        </p:nvSpPr>
        <p:spPr>
          <a:xfrm>
            <a:off x="312291" y="2732934"/>
            <a:ext cx="4060204" cy="3842434"/>
          </a:xfrm>
        </p:spPr>
        <p:txBody>
          <a:bodyPr>
            <a:normAutofit lnSpcReduction="10000"/>
          </a:bodyPr>
          <a:lstStyle/>
          <a:p>
            <a:pPr marL="0" indent="0" algn="r">
              <a:buNone/>
            </a:pPr>
            <a:r>
              <a:rPr lang="en-US" dirty="0">
                <a:latin typeface="Source Sans Pro" panose="020B0503030403020204" pitchFamily="34" charset="0"/>
                <a:ea typeface="Source Sans Pro" panose="020B0503030403020204" pitchFamily="34" charset="0"/>
              </a:rPr>
              <a:t>Every athlete exercises self-control in all things. They do it to receive a perishable wreath, but we an imperishable…I discipline my body and keep it under control, lest after preaching to others I myself should be disqualified. </a:t>
            </a:r>
          </a:p>
        </p:txBody>
      </p:sp>
      <p:sp>
        <p:nvSpPr>
          <p:cNvPr id="8" name="TextBox 7">
            <a:extLst>
              <a:ext uri="{FF2B5EF4-FFF2-40B4-BE49-F238E27FC236}">
                <a16:creationId xmlns:a16="http://schemas.microsoft.com/office/drawing/2014/main" id="{ADB574B7-C3F0-311D-BEAA-E3F4177C2A67}"/>
              </a:ext>
            </a:extLst>
          </p:cNvPr>
          <p:cNvSpPr txBox="1"/>
          <p:nvPr/>
        </p:nvSpPr>
        <p:spPr>
          <a:xfrm>
            <a:off x="312291" y="2086037"/>
            <a:ext cx="3983066" cy="707886"/>
          </a:xfrm>
          <a:prstGeom prst="rect">
            <a:avLst/>
          </a:prstGeom>
          <a:noFill/>
        </p:spPr>
        <p:txBody>
          <a:bodyPr wrap="square">
            <a:spAutoFit/>
          </a:bodyPr>
          <a:lstStyle/>
          <a:p>
            <a:pPr algn="r"/>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1</a:t>
            </a:r>
            <a:r>
              <a:rPr kumimoji="0" lang="en-US" sz="4000" b="0" i="0" u="none" strike="noStrike" kern="1200" cap="none" spc="0" normalizeH="0" baseline="30000" noProof="0" dirty="0">
                <a:ln>
                  <a:noFill/>
                </a:ln>
                <a:solidFill>
                  <a:srgbClr val="C00000"/>
                </a:solidFill>
                <a:uLnTx/>
                <a:uFillTx/>
                <a:latin typeface="Sriracha" panose="00000500000000000000" pitchFamily="2" charset="-34"/>
                <a:cs typeface="Sriracha" panose="00000500000000000000" pitchFamily="2" charset="-34"/>
              </a:rPr>
              <a:t>st</a:t>
            </a:r>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 Cor.</a:t>
            </a:r>
            <a:r>
              <a:rPr kumimoji="0" lang="en-US" sz="4000" b="0" i="0" u="none" strike="noStrike" kern="1200" cap="none" spc="0" normalizeH="0" noProof="0" dirty="0">
                <a:ln>
                  <a:noFill/>
                </a:ln>
                <a:solidFill>
                  <a:srgbClr val="C00000"/>
                </a:solidFill>
                <a:uLnTx/>
                <a:uFillTx/>
                <a:latin typeface="Sriracha" panose="00000500000000000000" pitchFamily="2" charset="-34"/>
                <a:cs typeface="Sriracha" panose="00000500000000000000" pitchFamily="2" charset="-34"/>
              </a:rPr>
              <a:t> 9:25-27</a:t>
            </a:r>
            <a:endParaRPr lang="en-US" sz="1100" dirty="0">
              <a:solidFill>
                <a:srgbClr val="C00000"/>
              </a:solidFill>
            </a:endParaRPr>
          </a:p>
        </p:txBody>
      </p:sp>
      <p:cxnSp>
        <p:nvCxnSpPr>
          <p:cNvPr id="10" name="Straight Connector 9">
            <a:extLst>
              <a:ext uri="{FF2B5EF4-FFF2-40B4-BE49-F238E27FC236}">
                <a16:creationId xmlns:a16="http://schemas.microsoft.com/office/drawing/2014/main" id="{A4EBD275-549D-98CF-2DCB-8F9238924BC4}"/>
              </a:ext>
            </a:extLst>
          </p:cNvPr>
          <p:cNvCxnSpPr/>
          <p:nvPr/>
        </p:nvCxnSpPr>
        <p:spPr>
          <a:xfrm>
            <a:off x="4513811" y="2252749"/>
            <a:ext cx="0" cy="402336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4B33A1C4-EE57-FB98-FAB4-F432E5B22830}"/>
              </a:ext>
            </a:extLst>
          </p:cNvPr>
          <p:cNvSpPr txBox="1"/>
          <p:nvPr/>
        </p:nvSpPr>
        <p:spPr>
          <a:xfrm>
            <a:off x="5195455" y="2178407"/>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Our bodies want to become the master over us!</a:t>
            </a:r>
            <a:endParaRPr lang="en-US" sz="2800" b="1" i="1"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98001206-563A-994E-EC8E-57A1A69731E9}"/>
              </a:ext>
            </a:extLst>
          </p:cNvPr>
          <p:cNvSpPr txBox="1"/>
          <p:nvPr/>
        </p:nvSpPr>
        <p:spPr>
          <a:xfrm>
            <a:off x="5195455" y="3248433"/>
            <a:ext cx="699652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Paul worked to bring it under subjection – literally </a:t>
            </a:r>
            <a:r>
              <a:rPr lang="en-US" sz="2800" i="1" dirty="0">
                <a:latin typeface="Source Sans Pro" panose="020B0503030403020204" pitchFamily="34" charset="0"/>
                <a:ea typeface="Source Sans Pro" panose="020B0503030403020204" pitchFamily="34" charset="0"/>
              </a:rPr>
              <a:t>to subdue it</a:t>
            </a:r>
            <a:endParaRPr lang="en-US" sz="2800" b="1" i="1" dirty="0">
              <a:solidFill>
                <a:srgbClr val="C00000"/>
              </a:solidFill>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25124893-B3BB-1E1D-755C-2E180305677E}"/>
              </a:ext>
            </a:extLst>
          </p:cNvPr>
          <p:cNvSpPr txBox="1"/>
          <p:nvPr/>
        </p:nvSpPr>
        <p:spPr>
          <a:xfrm>
            <a:off x="5195455" y="4318459"/>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Find a way every day to tell your passions and desires NO!</a:t>
            </a:r>
            <a:endParaRPr lang="en-US" sz="2800" b="1" dirty="0">
              <a:solidFill>
                <a:srgbClr val="C00000"/>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06074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2DB73-B265-113B-0279-1FF98C4F4E9A}"/>
            </a:ext>
          </a:extLst>
        </p:cNvPr>
        <p:cNvGrpSpPr/>
        <p:nvPr/>
      </p:nvGrpSpPr>
      <p:grpSpPr>
        <a:xfrm>
          <a:off x="0" y="0"/>
          <a:ext cx="0" cy="0"/>
          <a:chOff x="0" y="0"/>
          <a:chExt cx="0" cy="0"/>
        </a:xfrm>
      </p:grpSpPr>
      <p:pic>
        <p:nvPicPr>
          <p:cNvPr id="4" name="Picture 3" descr="A room with a bed and a window&#10;&#10;AI-generated content may be incorrect.">
            <a:extLst>
              <a:ext uri="{FF2B5EF4-FFF2-40B4-BE49-F238E27FC236}">
                <a16:creationId xmlns:a16="http://schemas.microsoft.com/office/drawing/2014/main" id="{44BDBBB4-C362-86EE-EAD4-629DAEAD324E}"/>
              </a:ext>
            </a:extLst>
          </p:cNvPr>
          <p:cNvPicPr>
            <a:picLocks noChangeAspect="1"/>
          </p:cNvPicPr>
          <p:nvPr/>
        </p:nvPicPr>
        <p:blipFill>
          <a:blip r:embed="rId2"/>
          <a:srcRect l="426" t="56596" b="17109"/>
          <a:stretch/>
        </p:blipFill>
        <p:spPr>
          <a:xfrm>
            <a:off x="0" y="0"/>
            <a:ext cx="12191980" cy="1802921"/>
          </a:xfrm>
          <a:prstGeom prst="rect">
            <a:avLst/>
          </a:prstGeom>
        </p:spPr>
      </p:pic>
      <p:sp>
        <p:nvSpPr>
          <p:cNvPr id="5" name="Rectangle 4">
            <a:extLst>
              <a:ext uri="{FF2B5EF4-FFF2-40B4-BE49-F238E27FC236}">
                <a16:creationId xmlns:a16="http://schemas.microsoft.com/office/drawing/2014/main" id="{A6375F82-0260-41EF-C4D5-45E88394DDA7}"/>
              </a:ext>
            </a:extLst>
          </p:cNvPr>
          <p:cNvSpPr/>
          <p:nvPr/>
        </p:nvSpPr>
        <p:spPr>
          <a:xfrm>
            <a:off x="0" y="0"/>
            <a:ext cx="12192000" cy="1802921"/>
          </a:xfrm>
          <a:prstGeom prst="rect">
            <a:avLst/>
          </a:prstGeom>
          <a:solidFill>
            <a:schemeClr val="bg2">
              <a:lumMod val="25000"/>
              <a:alpha val="6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24FEB0-0802-8954-4882-555BB4623477}"/>
              </a:ext>
            </a:extLst>
          </p:cNvPr>
          <p:cNvSpPr txBox="1"/>
          <p:nvPr/>
        </p:nvSpPr>
        <p:spPr>
          <a:xfrm>
            <a:off x="525790" y="393628"/>
            <a:ext cx="9881321" cy="1015663"/>
          </a:xfrm>
          <a:prstGeom prst="rect">
            <a:avLst/>
          </a:prstGeom>
          <a:noFill/>
        </p:spPr>
        <p:txBody>
          <a:bodyPr wrap="square" rtlCol="0">
            <a:spAutoFit/>
          </a:bodyPr>
          <a:lstStyle/>
          <a:p>
            <a:r>
              <a:rPr lang="en-US" sz="6000" dirty="0">
                <a:solidFill>
                  <a:schemeClr val="bg1"/>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The Habit of </a:t>
            </a:r>
            <a:r>
              <a:rPr lang="en-US" sz="60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rPr>
              <a:t>Thankfulness</a:t>
            </a:r>
            <a:endParaRPr lang="en-US" sz="900" dirty="0">
              <a:solidFill>
                <a:srgbClr val="FFC000"/>
              </a:solidFill>
              <a:effectLst>
                <a:outerShdw blurRad="38100" dist="38100" dir="2700000" algn="tl">
                  <a:srgbClr val="000000">
                    <a:alpha val="43137"/>
                  </a:srgbClr>
                </a:outerShdw>
              </a:effectLst>
              <a:latin typeface="Sriracha" panose="00000500000000000000" pitchFamily="2" charset="-34"/>
              <a:cs typeface="Sriracha" panose="00000500000000000000" pitchFamily="2" charset="-34"/>
            </a:endParaRPr>
          </a:p>
        </p:txBody>
      </p:sp>
      <p:sp>
        <p:nvSpPr>
          <p:cNvPr id="7" name="Content Placeholder 2">
            <a:extLst>
              <a:ext uri="{FF2B5EF4-FFF2-40B4-BE49-F238E27FC236}">
                <a16:creationId xmlns:a16="http://schemas.microsoft.com/office/drawing/2014/main" id="{D66AA7C7-F717-6EBD-3814-E1887976B82D}"/>
              </a:ext>
            </a:extLst>
          </p:cNvPr>
          <p:cNvSpPr>
            <a:spLocks noGrp="1"/>
          </p:cNvSpPr>
          <p:nvPr>
            <p:ph idx="1"/>
          </p:nvPr>
        </p:nvSpPr>
        <p:spPr>
          <a:xfrm>
            <a:off x="312291" y="2732934"/>
            <a:ext cx="4060204" cy="3842434"/>
          </a:xfrm>
        </p:spPr>
        <p:txBody>
          <a:bodyPr>
            <a:normAutofit/>
          </a:bodyPr>
          <a:lstStyle/>
          <a:p>
            <a:pPr marL="0" indent="0" algn="r">
              <a:buNone/>
            </a:pPr>
            <a:r>
              <a:rPr lang="en-US" dirty="0">
                <a:latin typeface="Source Sans Pro" panose="020B0503030403020204" pitchFamily="34" charset="0"/>
                <a:ea typeface="Source Sans Pro" panose="020B0503030403020204" pitchFamily="34" charset="0"/>
              </a:rPr>
              <a:t>I thank my God in all my remembrance of you, always in every prayer of mine for you all making my prayer with joy, because of your partnership in the gospel from the first day until now. </a:t>
            </a:r>
          </a:p>
        </p:txBody>
      </p:sp>
      <p:sp>
        <p:nvSpPr>
          <p:cNvPr id="8" name="TextBox 7">
            <a:extLst>
              <a:ext uri="{FF2B5EF4-FFF2-40B4-BE49-F238E27FC236}">
                <a16:creationId xmlns:a16="http://schemas.microsoft.com/office/drawing/2014/main" id="{0BDDAC9B-A4EE-44BB-531E-E6E62B02ECC7}"/>
              </a:ext>
            </a:extLst>
          </p:cNvPr>
          <p:cNvSpPr txBox="1"/>
          <p:nvPr/>
        </p:nvSpPr>
        <p:spPr>
          <a:xfrm>
            <a:off x="312291" y="2086037"/>
            <a:ext cx="3983066" cy="707886"/>
          </a:xfrm>
          <a:prstGeom prst="rect">
            <a:avLst/>
          </a:prstGeom>
          <a:noFill/>
        </p:spPr>
        <p:txBody>
          <a:bodyPr wrap="square">
            <a:spAutoFit/>
          </a:bodyPr>
          <a:lstStyle/>
          <a:p>
            <a:pPr algn="r"/>
            <a:r>
              <a:rPr kumimoji="0" lang="en-US" sz="4000" b="0" i="0" u="none" strike="noStrike" kern="1200" cap="none" spc="0" normalizeH="0" baseline="0" noProof="0" dirty="0">
                <a:ln>
                  <a:noFill/>
                </a:ln>
                <a:solidFill>
                  <a:srgbClr val="C00000"/>
                </a:solidFill>
                <a:uLnTx/>
                <a:uFillTx/>
                <a:latin typeface="Sriracha" panose="00000500000000000000" pitchFamily="2" charset="-34"/>
                <a:cs typeface="Sriracha" panose="00000500000000000000" pitchFamily="2" charset="-34"/>
              </a:rPr>
              <a:t>Philippians 1:3-5</a:t>
            </a:r>
            <a:endParaRPr lang="en-US" sz="1100" dirty="0">
              <a:solidFill>
                <a:srgbClr val="C00000"/>
              </a:solidFill>
            </a:endParaRPr>
          </a:p>
        </p:txBody>
      </p:sp>
      <p:cxnSp>
        <p:nvCxnSpPr>
          <p:cNvPr id="10" name="Straight Connector 9">
            <a:extLst>
              <a:ext uri="{FF2B5EF4-FFF2-40B4-BE49-F238E27FC236}">
                <a16:creationId xmlns:a16="http://schemas.microsoft.com/office/drawing/2014/main" id="{45C4C0F6-B39D-51E3-9143-71163B7C714F}"/>
              </a:ext>
            </a:extLst>
          </p:cNvPr>
          <p:cNvCxnSpPr/>
          <p:nvPr/>
        </p:nvCxnSpPr>
        <p:spPr>
          <a:xfrm>
            <a:off x="4513811" y="2252749"/>
            <a:ext cx="0" cy="402336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D6FBFAF7-6354-7466-1CA8-1B5C17CA7E20}"/>
              </a:ext>
            </a:extLst>
          </p:cNvPr>
          <p:cNvSpPr txBox="1"/>
          <p:nvPr/>
        </p:nvSpPr>
        <p:spPr>
          <a:xfrm>
            <a:off x="5195454" y="2086037"/>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Most are in the habit of finding daily reasons to complain</a:t>
            </a:r>
            <a:endParaRPr lang="en-US" sz="2800" b="1" i="1"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DD454AF2-BBAE-DA06-CAE0-18DBA051FD39}"/>
              </a:ext>
            </a:extLst>
          </p:cNvPr>
          <p:cNvSpPr txBox="1"/>
          <p:nvPr/>
        </p:nvSpPr>
        <p:spPr>
          <a:xfrm>
            <a:off x="5195454" y="3190784"/>
            <a:ext cx="699652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Daily gratitude for our blessings will lead to a positive change in our mindset</a:t>
            </a:r>
            <a:endParaRPr lang="en-US" sz="2800" b="1" i="1" dirty="0">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7213674B-5159-C7E3-AF14-0C014574E3EB}"/>
              </a:ext>
            </a:extLst>
          </p:cNvPr>
          <p:cNvSpPr txBox="1"/>
          <p:nvPr/>
        </p:nvSpPr>
        <p:spPr>
          <a:xfrm>
            <a:off x="5195454" y="4295531"/>
            <a:ext cx="6607112" cy="523220"/>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What if it was Mother’s day every day?!</a:t>
            </a:r>
            <a:endParaRPr lang="en-US" sz="2800" b="1" dirty="0">
              <a:solidFill>
                <a:srgbClr val="C00000"/>
              </a:solidFill>
              <a:latin typeface="Source Sans Pro" panose="020B0503030403020204" pitchFamily="34" charset="0"/>
              <a:ea typeface="Source Sans Pro" panose="020B0503030403020204" pitchFamily="34" charset="0"/>
            </a:endParaRPr>
          </a:p>
        </p:txBody>
      </p:sp>
      <p:sp>
        <p:nvSpPr>
          <p:cNvPr id="3" name="TextBox 2">
            <a:extLst>
              <a:ext uri="{FF2B5EF4-FFF2-40B4-BE49-F238E27FC236}">
                <a16:creationId xmlns:a16="http://schemas.microsoft.com/office/drawing/2014/main" id="{CD2A21D9-CA7A-941C-4B59-F893EB65F618}"/>
              </a:ext>
            </a:extLst>
          </p:cNvPr>
          <p:cNvSpPr txBox="1"/>
          <p:nvPr/>
        </p:nvSpPr>
        <p:spPr>
          <a:xfrm>
            <a:off x="5195454" y="4969391"/>
            <a:ext cx="6607112"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Find someone or something to be grateful for and let them know</a:t>
            </a:r>
            <a:endParaRPr lang="en-US" sz="2800" b="1" dirty="0">
              <a:solidFill>
                <a:srgbClr val="C00000"/>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35298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5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fade">
                                      <p:cBhvr>
                                        <p:cTn id="37" dur="500"/>
                                        <p:tgtEl>
                                          <p:spTgt spid="1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a prescription&#10;&#10;AI-generated content may be incorrect.">
            <a:extLst>
              <a:ext uri="{FF2B5EF4-FFF2-40B4-BE49-F238E27FC236}">
                <a16:creationId xmlns:a16="http://schemas.microsoft.com/office/drawing/2014/main" id="{E4085B84-D270-16A9-4514-184223D73D76}"/>
              </a:ext>
            </a:extLst>
          </p:cNvPr>
          <p:cNvPicPr>
            <a:picLocks noChangeAspect="1"/>
          </p:cNvPicPr>
          <p:nvPr/>
        </p:nvPicPr>
        <p:blipFill>
          <a:blip r:embed="rId2"/>
          <a:srcRect l="26619" r="27821"/>
          <a:stretch/>
        </p:blipFill>
        <p:spPr>
          <a:xfrm>
            <a:off x="0" y="0"/>
            <a:ext cx="4684143" cy="6858000"/>
          </a:xfrm>
          <a:prstGeom prst="rect">
            <a:avLst/>
          </a:prstGeom>
        </p:spPr>
      </p:pic>
      <p:sp>
        <p:nvSpPr>
          <p:cNvPr id="6" name="TextBox 5">
            <a:extLst>
              <a:ext uri="{FF2B5EF4-FFF2-40B4-BE49-F238E27FC236}">
                <a16:creationId xmlns:a16="http://schemas.microsoft.com/office/drawing/2014/main" id="{8A53FA84-B768-22F3-5220-1349D505BB69}"/>
              </a:ext>
            </a:extLst>
          </p:cNvPr>
          <p:cNvSpPr txBox="1"/>
          <p:nvPr/>
        </p:nvSpPr>
        <p:spPr>
          <a:xfrm>
            <a:off x="4970003" y="305757"/>
            <a:ext cx="6607232" cy="1015663"/>
          </a:xfrm>
          <a:prstGeom prst="rect">
            <a:avLst/>
          </a:prstGeom>
          <a:noFill/>
        </p:spPr>
        <p:txBody>
          <a:bodyPr wrap="square" rtlCol="0">
            <a:spAutoFit/>
          </a:bodyPr>
          <a:lstStyle/>
          <a:p>
            <a:r>
              <a:rPr lang="en-US" sz="6000" dirty="0">
                <a:solidFill>
                  <a:srgbClr val="00B050"/>
                </a:solidFill>
                <a:latin typeface="Sriracha" panose="00000500000000000000" pitchFamily="2" charset="-34"/>
                <a:cs typeface="Sriracha" panose="00000500000000000000" pitchFamily="2" charset="-34"/>
              </a:rPr>
              <a:t>Prayer</a:t>
            </a:r>
            <a:r>
              <a:rPr lang="en-US" sz="6000" dirty="0">
                <a:latin typeface="Sriracha" panose="00000500000000000000" pitchFamily="2" charset="-34"/>
                <a:cs typeface="Sriracha" panose="00000500000000000000" pitchFamily="2" charset="-34"/>
              </a:rPr>
              <a:t> - 3x Daily</a:t>
            </a:r>
            <a:endParaRPr lang="en-US" sz="900" dirty="0">
              <a:latin typeface="Sriracha" panose="00000500000000000000" pitchFamily="2" charset="-34"/>
              <a:cs typeface="Sriracha" panose="00000500000000000000" pitchFamily="2" charset="-34"/>
            </a:endParaRPr>
          </a:p>
        </p:txBody>
      </p:sp>
      <p:sp>
        <p:nvSpPr>
          <p:cNvPr id="7" name="TextBox 6">
            <a:extLst>
              <a:ext uri="{FF2B5EF4-FFF2-40B4-BE49-F238E27FC236}">
                <a16:creationId xmlns:a16="http://schemas.microsoft.com/office/drawing/2014/main" id="{8650D0B3-D307-BD44-0069-BB0A67248FF9}"/>
              </a:ext>
            </a:extLst>
          </p:cNvPr>
          <p:cNvSpPr txBox="1"/>
          <p:nvPr/>
        </p:nvSpPr>
        <p:spPr>
          <a:xfrm>
            <a:off x="4970002" y="1646056"/>
            <a:ext cx="6831099" cy="1015663"/>
          </a:xfrm>
          <a:prstGeom prst="rect">
            <a:avLst/>
          </a:prstGeom>
          <a:noFill/>
        </p:spPr>
        <p:txBody>
          <a:bodyPr wrap="square" rtlCol="0">
            <a:spAutoFit/>
          </a:bodyPr>
          <a:lstStyle/>
          <a:p>
            <a:r>
              <a:rPr lang="en-US" sz="6000" dirty="0">
                <a:solidFill>
                  <a:schemeClr val="accent1">
                    <a:lumMod val="60000"/>
                    <a:lumOff val="40000"/>
                  </a:schemeClr>
                </a:solidFill>
                <a:latin typeface="Sriracha" panose="00000500000000000000" pitchFamily="2" charset="-34"/>
                <a:cs typeface="Sriracha" panose="00000500000000000000" pitchFamily="2" charset="-34"/>
              </a:rPr>
              <a:t>Service</a:t>
            </a:r>
            <a:r>
              <a:rPr lang="en-US" sz="6000" dirty="0">
                <a:latin typeface="Sriracha" panose="00000500000000000000" pitchFamily="2" charset="-34"/>
                <a:cs typeface="Sriracha" panose="00000500000000000000" pitchFamily="2" charset="-34"/>
              </a:rPr>
              <a:t> - 1x Weekly</a:t>
            </a:r>
            <a:endParaRPr lang="en-US" sz="900" dirty="0">
              <a:latin typeface="Sriracha" panose="00000500000000000000" pitchFamily="2" charset="-34"/>
              <a:cs typeface="Sriracha" panose="00000500000000000000" pitchFamily="2" charset="-34"/>
            </a:endParaRPr>
          </a:p>
        </p:txBody>
      </p:sp>
      <p:sp>
        <p:nvSpPr>
          <p:cNvPr id="8" name="TextBox 7">
            <a:extLst>
              <a:ext uri="{FF2B5EF4-FFF2-40B4-BE49-F238E27FC236}">
                <a16:creationId xmlns:a16="http://schemas.microsoft.com/office/drawing/2014/main" id="{133F2831-B18D-38C3-ED7A-B283BB2D3420}"/>
              </a:ext>
            </a:extLst>
          </p:cNvPr>
          <p:cNvSpPr txBox="1"/>
          <p:nvPr/>
        </p:nvSpPr>
        <p:spPr>
          <a:xfrm>
            <a:off x="4970003" y="2986355"/>
            <a:ext cx="6607232" cy="1015663"/>
          </a:xfrm>
          <a:prstGeom prst="rect">
            <a:avLst/>
          </a:prstGeom>
          <a:noFill/>
        </p:spPr>
        <p:txBody>
          <a:bodyPr wrap="square" rtlCol="0">
            <a:spAutoFit/>
          </a:bodyPr>
          <a:lstStyle/>
          <a:p>
            <a:r>
              <a:rPr lang="en-US" sz="6000" dirty="0">
                <a:solidFill>
                  <a:srgbClr val="C00000"/>
                </a:solidFill>
                <a:latin typeface="Sriracha" panose="00000500000000000000" pitchFamily="2" charset="-34"/>
                <a:cs typeface="Sriracha" panose="00000500000000000000" pitchFamily="2" charset="-34"/>
              </a:rPr>
              <a:t>Worship</a:t>
            </a:r>
            <a:r>
              <a:rPr lang="en-US" sz="6000" dirty="0">
                <a:latin typeface="Sriracha" panose="00000500000000000000" pitchFamily="2" charset="-34"/>
                <a:cs typeface="Sriracha" panose="00000500000000000000" pitchFamily="2" charset="-34"/>
              </a:rPr>
              <a:t> - 2x Daily</a:t>
            </a:r>
            <a:endParaRPr lang="en-US" sz="900" dirty="0">
              <a:latin typeface="Sriracha" panose="00000500000000000000" pitchFamily="2" charset="-34"/>
              <a:cs typeface="Sriracha" panose="00000500000000000000" pitchFamily="2" charset="-34"/>
            </a:endParaRPr>
          </a:p>
        </p:txBody>
      </p:sp>
      <p:sp>
        <p:nvSpPr>
          <p:cNvPr id="9" name="TextBox 8">
            <a:extLst>
              <a:ext uri="{FF2B5EF4-FFF2-40B4-BE49-F238E27FC236}">
                <a16:creationId xmlns:a16="http://schemas.microsoft.com/office/drawing/2014/main" id="{B0030783-7C31-7F08-C39A-73DEFD8E30B0}"/>
              </a:ext>
            </a:extLst>
          </p:cNvPr>
          <p:cNvSpPr txBox="1"/>
          <p:nvPr/>
        </p:nvSpPr>
        <p:spPr>
          <a:xfrm>
            <a:off x="4970003" y="4326654"/>
            <a:ext cx="7017936" cy="1015663"/>
          </a:xfrm>
          <a:prstGeom prst="rect">
            <a:avLst/>
          </a:prstGeom>
          <a:noFill/>
        </p:spPr>
        <p:txBody>
          <a:bodyPr wrap="square" rtlCol="0">
            <a:spAutoFit/>
          </a:bodyPr>
          <a:lstStyle/>
          <a:p>
            <a:r>
              <a:rPr lang="en-US" sz="6000" dirty="0">
                <a:solidFill>
                  <a:srgbClr val="FFC000"/>
                </a:solidFill>
                <a:latin typeface="Sriracha" panose="00000500000000000000" pitchFamily="2" charset="-34"/>
                <a:cs typeface="Sriracha" panose="00000500000000000000" pitchFamily="2" charset="-34"/>
              </a:rPr>
              <a:t>Discipline</a:t>
            </a:r>
            <a:r>
              <a:rPr lang="en-US" sz="6000" dirty="0">
                <a:latin typeface="Sriracha" panose="00000500000000000000" pitchFamily="2" charset="-34"/>
                <a:cs typeface="Sriracha" panose="00000500000000000000" pitchFamily="2" charset="-34"/>
              </a:rPr>
              <a:t> - 1x Daily</a:t>
            </a:r>
            <a:endParaRPr lang="en-US" sz="900" dirty="0">
              <a:latin typeface="Sriracha" panose="00000500000000000000" pitchFamily="2" charset="-34"/>
              <a:cs typeface="Sriracha" panose="00000500000000000000" pitchFamily="2" charset="-34"/>
            </a:endParaRPr>
          </a:p>
        </p:txBody>
      </p:sp>
      <p:sp>
        <p:nvSpPr>
          <p:cNvPr id="10" name="TextBox 9">
            <a:extLst>
              <a:ext uri="{FF2B5EF4-FFF2-40B4-BE49-F238E27FC236}">
                <a16:creationId xmlns:a16="http://schemas.microsoft.com/office/drawing/2014/main" id="{84DE3E2E-AFA2-C885-EE8A-B981D7A03CE2}"/>
              </a:ext>
            </a:extLst>
          </p:cNvPr>
          <p:cNvSpPr txBox="1"/>
          <p:nvPr/>
        </p:nvSpPr>
        <p:spPr>
          <a:xfrm>
            <a:off x="4970003" y="5666952"/>
            <a:ext cx="7017936" cy="1015663"/>
          </a:xfrm>
          <a:prstGeom prst="rect">
            <a:avLst/>
          </a:prstGeom>
          <a:noFill/>
        </p:spPr>
        <p:txBody>
          <a:bodyPr wrap="square" rtlCol="0">
            <a:spAutoFit/>
          </a:bodyPr>
          <a:lstStyle/>
          <a:p>
            <a:r>
              <a:rPr lang="en-US" sz="6000" dirty="0">
                <a:solidFill>
                  <a:srgbClr val="002060"/>
                </a:solidFill>
                <a:latin typeface="Sriracha" panose="00000500000000000000" pitchFamily="2" charset="-34"/>
                <a:cs typeface="Sriracha" panose="00000500000000000000" pitchFamily="2" charset="-34"/>
              </a:rPr>
              <a:t>Gratitude</a:t>
            </a:r>
            <a:r>
              <a:rPr lang="en-US" sz="6000" dirty="0">
                <a:latin typeface="Sriracha" panose="00000500000000000000" pitchFamily="2" charset="-34"/>
                <a:cs typeface="Sriracha" panose="00000500000000000000" pitchFamily="2" charset="-34"/>
              </a:rPr>
              <a:t> - 1x Daily</a:t>
            </a:r>
            <a:endParaRPr lang="en-US" sz="900" dirty="0">
              <a:latin typeface="Sriracha" panose="00000500000000000000" pitchFamily="2" charset="-34"/>
              <a:cs typeface="Sriracha" panose="00000500000000000000" pitchFamily="2" charset="-34"/>
            </a:endParaRPr>
          </a:p>
        </p:txBody>
      </p:sp>
    </p:spTree>
    <p:extLst>
      <p:ext uri="{BB962C8B-B14F-4D97-AF65-F5344CB8AC3E}">
        <p14:creationId xmlns:p14="http://schemas.microsoft.com/office/powerpoint/2010/main" val="260667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white house with a lawn&#10;&#10;AI-generated content may be incorrect.">
            <a:extLst>
              <a:ext uri="{FF2B5EF4-FFF2-40B4-BE49-F238E27FC236}">
                <a16:creationId xmlns:a16="http://schemas.microsoft.com/office/drawing/2014/main" id="{A35BE181-A9E9-9B58-31C2-AEA630A2E6A1}"/>
              </a:ext>
            </a:extLst>
          </p:cNvPr>
          <p:cNvPicPr>
            <a:picLocks noChangeAspect="1"/>
          </p:cNvPicPr>
          <p:nvPr/>
        </p:nvPicPr>
        <p:blipFill>
          <a:blip r:embed="rId2"/>
          <a:srcRect t="8094" b="7652"/>
          <a:stretch/>
        </p:blipFill>
        <p:spPr>
          <a:xfrm>
            <a:off x="20" y="1282"/>
            <a:ext cx="12191980" cy="6856718"/>
          </a:xfrm>
          <a:prstGeom prst="rect">
            <a:avLst/>
          </a:prstGeom>
        </p:spPr>
      </p:pic>
      <p:sp>
        <p:nvSpPr>
          <p:cNvPr id="7" name="Rectangle 6">
            <a:extLst>
              <a:ext uri="{FF2B5EF4-FFF2-40B4-BE49-F238E27FC236}">
                <a16:creationId xmlns:a16="http://schemas.microsoft.com/office/drawing/2014/main" id="{2F251C50-B75A-27EC-FBA5-DCDE84EE01C4}"/>
              </a:ext>
            </a:extLst>
          </p:cNvPr>
          <p:cNvSpPr/>
          <p:nvPr/>
        </p:nvSpPr>
        <p:spPr>
          <a:xfrm>
            <a:off x="3048" y="4279636"/>
            <a:ext cx="12188952" cy="1845426"/>
          </a:xfrm>
          <a:prstGeom prst="rect">
            <a:avLst/>
          </a:prstGeom>
          <a:solidFill>
            <a:schemeClr val="bg1">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6D3D5EA-F7A8-F754-8829-E95A2C695F1E}"/>
              </a:ext>
            </a:extLst>
          </p:cNvPr>
          <p:cNvSpPr txBox="1"/>
          <p:nvPr/>
        </p:nvSpPr>
        <p:spPr>
          <a:xfrm>
            <a:off x="1403077" y="4417519"/>
            <a:ext cx="9385845" cy="1569660"/>
          </a:xfrm>
          <a:prstGeom prst="rect">
            <a:avLst/>
          </a:prstGeom>
          <a:noFill/>
        </p:spPr>
        <p:txBody>
          <a:bodyPr wrap="square">
            <a:spAutoFit/>
          </a:bodyPr>
          <a:lstStyle/>
          <a:p>
            <a:pPr algn="ctr"/>
            <a:r>
              <a:rPr kumimoji="0" lang="en-US" sz="4800" b="0" i="0" u="none" strike="noStrike" kern="1200" cap="none" spc="0" normalizeH="0" baseline="0" noProof="0" dirty="0">
                <a:ln>
                  <a:noFill/>
                </a:ln>
                <a:uLnTx/>
                <a:uFillTx/>
                <a:latin typeface="Sriracha" panose="00000500000000000000" pitchFamily="2" charset="-34"/>
                <a:cs typeface="Sriracha" panose="00000500000000000000" pitchFamily="2" charset="-34"/>
              </a:rPr>
              <a:t>If we aren’t doing those things, what are we doing?</a:t>
            </a:r>
            <a:endParaRPr lang="en-US" sz="1400" dirty="0"/>
          </a:p>
        </p:txBody>
      </p:sp>
    </p:spTree>
    <p:extLst>
      <p:ext uri="{BB962C8B-B14F-4D97-AF65-F5344CB8AC3E}">
        <p14:creationId xmlns:p14="http://schemas.microsoft.com/office/powerpoint/2010/main" val="342372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TotalTime>
  <Words>634</Words>
  <Application>Microsoft Office PowerPoint</Application>
  <PresentationFormat>Widescreen</PresentationFormat>
  <Paragraphs>47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Source Sans Pro</vt:lpstr>
      <vt:lpstr>Arial</vt:lpstr>
      <vt:lpstr>Aptos Display</vt:lpstr>
      <vt:lpstr>Sriracha</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2025-05-10T23:19:59Z</dcterms:created>
  <dcterms:modified xsi:type="dcterms:W3CDTF">2025-05-11T11:39:04Z</dcterms:modified>
</cp:coreProperties>
</file>