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61" r:id="rId3"/>
    <p:sldId id="257" r:id="rId4"/>
    <p:sldId id="259" r:id="rId5"/>
    <p:sldId id="266" r:id="rId6"/>
    <p:sldId id="260" r:id="rId7"/>
    <p:sldId id="258" r:id="rId8"/>
    <p:sldId id="275" r:id="rId9"/>
    <p:sldId id="274" r:id="rId10"/>
    <p:sldId id="276" r:id="rId11"/>
    <p:sldId id="277" r:id="rId12"/>
    <p:sldId id="278" r:id="rId13"/>
    <p:sldId id="279" r:id="rId14"/>
    <p:sldId id="280" r:id="rId15"/>
    <p:sldId id="281" r:id="rId16"/>
    <p:sldId id="283" r:id="rId17"/>
    <p:sldId id="273" r:id="rId18"/>
    <p:sldId id="282" r:id="rId19"/>
  </p:sldIdLst>
  <p:sldSz cx="12192000" cy="6858000"/>
  <p:notesSz cx="6858000" cy="9144000"/>
  <p:embeddedFontLst>
    <p:embeddedFont>
      <p:font typeface="Bebas Neue" panose="020B0606020202050201" pitchFamily="34" charset="0"/>
      <p:regular r:id="rId20"/>
    </p:embeddedFont>
    <p:embeddedFont>
      <p:font typeface="League Gothic" pitchFamily="2" charset="0"/>
      <p:regular r:id="rId21"/>
    </p:embeddedFont>
    <p:embeddedFont>
      <p:font typeface="Posterama" panose="020B0504020200020000" pitchFamily="34" charset="0"/>
      <p:regular r:id="rId22"/>
      <p:bold r:id="rId23"/>
      <p:boldItalic r:id="rId24"/>
    </p:embeddedFont>
    <p:embeddedFont>
      <p:font typeface="Source Sans Pro" panose="020B0503030403020204" pitchFamily="34" charset="0"/>
      <p:regular r:id="rId25"/>
      <p:bold r:id="rId26"/>
      <p:italic r:id="rId27"/>
      <p:boldItalic r:id="rId28"/>
    </p:embeddedFont>
    <p:embeddedFont>
      <p:font typeface="Source Sans Pro Black" panose="020B0803030403020204" pitchFamily="34" charset="0"/>
      <p:bold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C9D7"/>
    <a:srgbClr val="28ED3D"/>
    <a:srgbClr val="191E22"/>
    <a:srgbClr val="E86A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F6071B-4906-4CE2-89C2-511CE0435699}" v="1649" dt="2026-02-28T20:45:52.3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94660"/>
  </p:normalViewPr>
  <p:slideViewPr>
    <p:cSldViewPr snapToGrid="0">
      <p:cViewPr varScale="1">
        <p:scale>
          <a:sx n="90" d="100"/>
          <a:sy n="90" d="100"/>
        </p:scale>
        <p:origin x="220" y="2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font" Target="fonts/font9.fntdata"/><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microsoft.com/office/2016/11/relationships/changesInfo" Target="changesInfos/changesInfo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757DD95B-F968-4CC6-A7BC-C35DAD8C234E}"/>
    <pc:docChg chg="undo custSel addSld delSld modSld sldOrd">
      <pc:chgData name="Steven Tramell" userId="ae175e2037d93611" providerId="LiveId" clId="{757DD95B-F968-4CC6-A7BC-C35DAD8C234E}" dt="2026-02-28T20:45:52.307" v="3328"/>
      <pc:docMkLst>
        <pc:docMk/>
      </pc:docMkLst>
      <pc:sldChg chg="del">
        <pc:chgData name="Steven Tramell" userId="ae175e2037d93611" providerId="LiveId" clId="{757DD95B-F968-4CC6-A7BC-C35DAD8C234E}" dt="2026-02-28T14:35:47.800" v="142" actId="47"/>
        <pc:sldMkLst>
          <pc:docMk/>
          <pc:sldMk cId="2259078422" sldId="256"/>
        </pc:sldMkLst>
      </pc:sldChg>
      <pc:sldChg chg="modSp mod ord modAnim">
        <pc:chgData name="Steven Tramell" userId="ae175e2037d93611" providerId="LiveId" clId="{757DD95B-F968-4CC6-A7BC-C35DAD8C234E}" dt="2026-02-28T20:38:27.130" v="2798"/>
        <pc:sldMkLst>
          <pc:docMk/>
          <pc:sldMk cId="363800249" sldId="257"/>
        </pc:sldMkLst>
        <pc:spChg chg="mod">
          <ac:chgData name="Steven Tramell" userId="ae175e2037d93611" providerId="LiveId" clId="{757DD95B-F968-4CC6-A7BC-C35DAD8C234E}" dt="2026-02-28T14:26:23.252" v="41" actId="1076"/>
          <ac:spMkLst>
            <pc:docMk/>
            <pc:sldMk cId="363800249" sldId="257"/>
            <ac:spMk id="4" creationId="{DF3A7FA6-6162-B67C-8A93-72EC68D3F670}"/>
          </ac:spMkLst>
        </pc:spChg>
        <pc:spChg chg="mod">
          <ac:chgData name="Steven Tramell" userId="ae175e2037d93611" providerId="LiveId" clId="{757DD95B-F968-4CC6-A7BC-C35DAD8C234E}" dt="2026-02-28T14:23:46.437" v="22" actId="403"/>
          <ac:spMkLst>
            <pc:docMk/>
            <pc:sldMk cId="363800249" sldId="257"/>
            <ac:spMk id="6" creationId="{A68C170D-BE4B-58C0-E7AF-B160F3B8DC61}"/>
          </ac:spMkLst>
        </pc:spChg>
      </pc:sldChg>
      <pc:sldChg chg="addSp delSp modSp mod modAnim">
        <pc:chgData name="Steven Tramell" userId="ae175e2037d93611" providerId="LiveId" clId="{757DD95B-F968-4CC6-A7BC-C35DAD8C234E}" dt="2026-02-28T20:37:21.863" v="2796"/>
        <pc:sldMkLst>
          <pc:docMk/>
          <pc:sldMk cId="1921546537" sldId="258"/>
        </pc:sldMkLst>
        <pc:spChg chg="del">
          <ac:chgData name="Steven Tramell" userId="ae175e2037d93611" providerId="LiveId" clId="{757DD95B-F968-4CC6-A7BC-C35DAD8C234E}" dt="2026-02-28T20:29:44.474" v="2270" actId="478"/>
          <ac:spMkLst>
            <pc:docMk/>
            <pc:sldMk cId="1921546537" sldId="258"/>
            <ac:spMk id="2" creationId="{DC3862A3-A98F-CD21-911C-1229D41A79BD}"/>
          </ac:spMkLst>
        </pc:spChg>
        <pc:spChg chg="del">
          <ac:chgData name="Steven Tramell" userId="ae175e2037d93611" providerId="LiveId" clId="{757DD95B-F968-4CC6-A7BC-C35DAD8C234E}" dt="2026-02-28T16:24:36.512" v="783" actId="478"/>
          <ac:spMkLst>
            <pc:docMk/>
            <pc:sldMk cId="1921546537" sldId="258"/>
            <ac:spMk id="4" creationId="{C2E91A0A-83DC-E652-B40F-3289700F757E}"/>
          </ac:spMkLst>
        </pc:spChg>
        <pc:spChg chg="del">
          <ac:chgData name="Steven Tramell" userId="ae175e2037d93611" providerId="LiveId" clId="{757DD95B-F968-4CC6-A7BC-C35DAD8C234E}" dt="2026-02-28T16:24:36.512" v="783" actId="478"/>
          <ac:spMkLst>
            <pc:docMk/>
            <pc:sldMk cId="1921546537" sldId="258"/>
            <ac:spMk id="5" creationId="{72C6513F-8D00-FA9A-8CA4-8BB91F6E9E54}"/>
          </ac:spMkLst>
        </pc:spChg>
        <pc:spChg chg="del">
          <ac:chgData name="Steven Tramell" userId="ae175e2037d93611" providerId="LiveId" clId="{757DD95B-F968-4CC6-A7BC-C35DAD8C234E}" dt="2026-02-28T16:24:36.512" v="783" actId="478"/>
          <ac:spMkLst>
            <pc:docMk/>
            <pc:sldMk cId="1921546537" sldId="258"/>
            <ac:spMk id="6" creationId="{A2126E44-3110-F4B7-43E3-098B02EDB077}"/>
          </ac:spMkLst>
        </pc:spChg>
        <pc:spChg chg="del">
          <ac:chgData name="Steven Tramell" userId="ae175e2037d93611" providerId="LiveId" clId="{757DD95B-F968-4CC6-A7BC-C35DAD8C234E}" dt="2026-02-28T16:24:36.512" v="783" actId="478"/>
          <ac:spMkLst>
            <pc:docMk/>
            <pc:sldMk cId="1921546537" sldId="258"/>
            <ac:spMk id="7" creationId="{CECD2EED-94AA-CB43-B9DC-E97EDE7884DB}"/>
          </ac:spMkLst>
        </pc:spChg>
        <pc:spChg chg="add mod">
          <ac:chgData name="Steven Tramell" userId="ae175e2037d93611" providerId="LiveId" clId="{757DD95B-F968-4CC6-A7BC-C35DAD8C234E}" dt="2026-02-28T20:30:54.248" v="2322" actId="207"/>
          <ac:spMkLst>
            <pc:docMk/>
            <pc:sldMk cId="1921546537" sldId="258"/>
            <ac:spMk id="9" creationId="{6D30089E-679B-FBBB-00A0-0ADED637DA4D}"/>
          </ac:spMkLst>
        </pc:spChg>
        <pc:spChg chg="add mod">
          <ac:chgData name="Steven Tramell" userId="ae175e2037d93611" providerId="LiveId" clId="{757DD95B-F968-4CC6-A7BC-C35DAD8C234E}" dt="2026-02-28T20:33:39.886" v="2533" actId="20577"/>
          <ac:spMkLst>
            <pc:docMk/>
            <pc:sldMk cId="1921546537" sldId="258"/>
            <ac:spMk id="10" creationId="{9F7E55B9-3C4F-63A0-BD59-3AC79FFBD857}"/>
          </ac:spMkLst>
        </pc:spChg>
        <pc:spChg chg="add mod">
          <ac:chgData name="Steven Tramell" userId="ae175e2037d93611" providerId="LiveId" clId="{757DD95B-F968-4CC6-A7BC-C35DAD8C234E}" dt="2026-02-28T20:36:20.450" v="2641" actId="20577"/>
          <ac:spMkLst>
            <pc:docMk/>
            <pc:sldMk cId="1921546537" sldId="258"/>
            <ac:spMk id="11" creationId="{56A1F561-40E5-E239-A6C6-FC96B837D9BA}"/>
          </ac:spMkLst>
        </pc:spChg>
        <pc:spChg chg="add mod">
          <ac:chgData name="Steven Tramell" userId="ae175e2037d93611" providerId="LiveId" clId="{757DD95B-F968-4CC6-A7BC-C35DAD8C234E}" dt="2026-02-28T20:37:13.863" v="2788" actId="20577"/>
          <ac:spMkLst>
            <pc:docMk/>
            <pc:sldMk cId="1921546537" sldId="258"/>
            <ac:spMk id="12" creationId="{E1A2EED2-F33C-7187-78C9-86914445E3CA}"/>
          </ac:spMkLst>
        </pc:spChg>
        <pc:picChg chg="add mod">
          <ac:chgData name="Steven Tramell" userId="ae175e2037d93611" providerId="LiveId" clId="{757DD95B-F968-4CC6-A7BC-C35DAD8C234E}" dt="2026-02-28T20:29:50.456" v="2274" actId="1076"/>
          <ac:picMkLst>
            <pc:docMk/>
            <pc:sldMk cId="1921546537" sldId="258"/>
            <ac:picMk id="5122" creationId="{7EA59D8C-5ED8-FEEB-FCD5-B844F44CD2C8}"/>
          </ac:picMkLst>
        </pc:picChg>
      </pc:sldChg>
      <pc:sldChg chg="modSp mod modAnim">
        <pc:chgData name="Steven Tramell" userId="ae175e2037d93611" providerId="LiveId" clId="{757DD95B-F968-4CC6-A7BC-C35DAD8C234E}" dt="2026-02-28T20:39:13.349" v="2847" actId="20577"/>
        <pc:sldMkLst>
          <pc:docMk/>
          <pc:sldMk cId="2408026892" sldId="259"/>
        </pc:sldMkLst>
        <pc:spChg chg="mod">
          <ac:chgData name="Steven Tramell" userId="ae175e2037d93611" providerId="LiveId" clId="{757DD95B-F968-4CC6-A7BC-C35DAD8C234E}" dt="2026-02-28T20:39:10.921" v="2846" actId="1076"/>
          <ac:spMkLst>
            <pc:docMk/>
            <pc:sldMk cId="2408026892" sldId="259"/>
            <ac:spMk id="6" creationId="{85CDDE24-5D91-D5F8-B5BF-85FDBBC5188A}"/>
          </ac:spMkLst>
        </pc:spChg>
        <pc:spChg chg="mod">
          <ac:chgData name="Steven Tramell" userId="ae175e2037d93611" providerId="LiveId" clId="{757DD95B-F968-4CC6-A7BC-C35DAD8C234E}" dt="2026-02-28T20:39:10.921" v="2846" actId="1076"/>
          <ac:spMkLst>
            <pc:docMk/>
            <pc:sldMk cId="2408026892" sldId="259"/>
            <ac:spMk id="8" creationId="{6292EAF9-C92E-658E-BC6F-2E15C3CCCE8F}"/>
          </ac:spMkLst>
        </pc:spChg>
        <pc:spChg chg="mod">
          <ac:chgData name="Steven Tramell" userId="ae175e2037d93611" providerId="LiveId" clId="{757DD95B-F968-4CC6-A7BC-C35DAD8C234E}" dt="2026-02-28T20:39:13.349" v="2847" actId="20577"/>
          <ac:spMkLst>
            <pc:docMk/>
            <pc:sldMk cId="2408026892" sldId="259"/>
            <ac:spMk id="9" creationId="{E3382FB1-E52C-ED0B-207C-F50ED66B554F}"/>
          </ac:spMkLst>
        </pc:spChg>
        <pc:spChg chg="mod">
          <ac:chgData name="Steven Tramell" userId="ae175e2037d93611" providerId="LiveId" clId="{757DD95B-F968-4CC6-A7BC-C35DAD8C234E}" dt="2026-02-28T20:39:10.921" v="2846" actId="1076"/>
          <ac:spMkLst>
            <pc:docMk/>
            <pc:sldMk cId="2408026892" sldId="259"/>
            <ac:spMk id="11" creationId="{C4F558CE-083F-AA7D-B261-CDC450BFBA57}"/>
          </ac:spMkLst>
        </pc:spChg>
        <pc:picChg chg="mod">
          <ac:chgData name="Steven Tramell" userId="ae175e2037d93611" providerId="LiveId" clId="{757DD95B-F968-4CC6-A7BC-C35DAD8C234E}" dt="2026-02-28T20:39:10.921" v="2846" actId="1076"/>
          <ac:picMkLst>
            <pc:docMk/>
            <pc:sldMk cId="2408026892" sldId="259"/>
            <ac:picMk id="7" creationId="{4B945132-D9DB-A7A9-F010-98DB49201F58}"/>
          </ac:picMkLst>
        </pc:picChg>
        <pc:cxnChg chg="mod">
          <ac:chgData name="Steven Tramell" userId="ae175e2037d93611" providerId="LiveId" clId="{757DD95B-F968-4CC6-A7BC-C35DAD8C234E}" dt="2026-02-28T20:39:10.921" v="2846" actId="1076"/>
          <ac:cxnSpMkLst>
            <pc:docMk/>
            <pc:sldMk cId="2408026892" sldId="259"/>
            <ac:cxnSpMk id="12" creationId="{8991D7A1-FA6C-967F-68BC-6B9859EA9AB5}"/>
          </ac:cxnSpMkLst>
        </pc:cxnChg>
      </pc:sldChg>
      <pc:sldChg chg="addSp delSp modSp new mod setBg modAnim">
        <pc:chgData name="Steven Tramell" userId="ae175e2037d93611" providerId="LiveId" clId="{757DD95B-F968-4CC6-A7BC-C35DAD8C234E}" dt="2026-02-28T15:57:22.327" v="782" actId="313"/>
        <pc:sldMkLst>
          <pc:docMk/>
          <pc:sldMk cId="1850440571" sldId="260"/>
        </pc:sldMkLst>
        <pc:spChg chg="mod">
          <ac:chgData name="Steven Tramell" userId="ae175e2037d93611" providerId="LiveId" clId="{757DD95B-F968-4CC6-A7BC-C35DAD8C234E}" dt="2026-02-28T15:04:22.646" v="747" actId="1076"/>
          <ac:spMkLst>
            <pc:docMk/>
            <pc:sldMk cId="1850440571" sldId="260"/>
            <ac:spMk id="2" creationId="{8631C48B-1974-9961-8D43-7F63F0E3D847}"/>
          </ac:spMkLst>
        </pc:spChg>
        <pc:spChg chg="del">
          <ac:chgData name="Steven Tramell" userId="ae175e2037d93611" providerId="LiveId" clId="{757DD95B-F968-4CC6-A7BC-C35DAD8C234E}" dt="2026-02-28T14:27:27.279" v="69" actId="478"/>
          <ac:spMkLst>
            <pc:docMk/>
            <pc:sldMk cId="1850440571" sldId="260"/>
            <ac:spMk id="3" creationId="{161080BD-8A44-59F5-2DAF-C3060EA07626}"/>
          </ac:spMkLst>
        </pc:spChg>
        <pc:spChg chg="add del mod">
          <ac:chgData name="Steven Tramell" userId="ae175e2037d93611" providerId="LiveId" clId="{757DD95B-F968-4CC6-A7BC-C35DAD8C234E}" dt="2026-02-28T14:28:10.826" v="74" actId="478"/>
          <ac:spMkLst>
            <pc:docMk/>
            <pc:sldMk cId="1850440571" sldId="260"/>
            <ac:spMk id="4" creationId="{1950033B-ECA1-45DF-8072-BC9A023551D0}"/>
          </ac:spMkLst>
        </pc:spChg>
        <pc:spChg chg="add del mod">
          <ac:chgData name="Steven Tramell" userId="ae175e2037d93611" providerId="LiveId" clId="{757DD95B-F968-4CC6-A7BC-C35DAD8C234E}" dt="2026-02-28T14:28:10.826" v="74" actId="478"/>
          <ac:spMkLst>
            <pc:docMk/>
            <pc:sldMk cId="1850440571" sldId="260"/>
            <ac:spMk id="5" creationId="{4499DE4A-5322-38B8-DAE9-A78F699B7942}"/>
          </ac:spMkLst>
        </pc:spChg>
        <pc:spChg chg="add del mod">
          <ac:chgData name="Steven Tramell" userId="ae175e2037d93611" providerId="LiveId" clId="{757DD95B-F968-4CC6-A7BC-C35DAD8C234E}" dt="2026-02-28T14:28:10.826" v="74" actId="478"/>
          <ac:spMkLst>
            <pc:docMk/>
            <pc:sldMk cId="1850440571" sldId="260"/>
            <ac:spMk id="6" creationId="{DEDADFB2-580A-455C-66F1-D80F7C08BF3D}"/>
          </ac:spMkLst>
        </pc:spChg>
        <pc:spChg chg="add mod">
          <ac:chgData name="Steven Tramell" userId="ae175e2037d93611" providerId="LiveId" clId="{757DD95B-F968-4CC6-A7BC-C35DAD8C234E}" dt="2026-02-28T15:04:40.373" v="750" actId="554"/>
          <ac:spMkLst>
            <pc:docMk/>
            <pc:sldMk cId="1850440571" sldId="260"/>
            <ac:spMk id="7" creationId="{CB6D6A5A-F674-E75B-FC5F-FC5166228C7A}"/>
          </ac:spMkLst>
        </pc:spChg>
        <pc:spChg chg="add mod">
          <ac:chgData name="Steven Tramell" userId="ae175e2037d93611" providerId="LiveId" clId="{757DD95B-F968-4CC6-A7BC-C35DAD8C234E}" dt="2026-02-28T15:04:40.373" v="750" actId="554"/>
          <ac:spMkLst>
            <pc:docMk/>
            <pc:sldMk cId="1850440571" sldId="260"/>
            <ac:spMk id="8" creationId="{B9CBE8B2-1DDC-DBE5-F5FE-0867ABEF7E79}"/>
          </ac:spMkLst>
        </pc:spChg>
        <pc:spChg chg="add mod">
          <ac:chgData name="Steven Tramell" userId="ae175e2037d93611" providerId="LiveId" clId="{757DD95B-F968-4CC6-A7BC-C35DAD8C234E}" dt="2026-02-28T15:03:49.538" v="737" actId="1076"/>
          <ac:spMkLst>
            <pc:docMk/>
            <pc:sldMk cId="1850440571" sldId="260"/>
            <ac:spMk id="13" creationId="{E14D9206-A1FA-C9DD-1B9B-6A9554EF734C}"/>
          </ac:spMkLst>
        </pc:spChg>
        <pc:spChg chg="add mod">
          <ac:chgData name="Steven Tramell" userId="ae175e2037d93611" providerId="LiveId" clId="{757DD95B-F968-4CC6-A7BC-C35DAD8C234E}" dt="2026-02-28T15:03:57.215" v="741" actId="6549"/>
          <ac:spMkLst>
            <pc:docMk/>
            <pc:sldMk cId="1850440571" sldId="260"/>
            <ac:spMk id="14" creationId="{4C915E1E-FC72-A6EB-3B30-C0E21261DFBE}"/>
          </ac:spMkLst>
        </pc:spChg>
        <pc:spChg chg="add mod ord">
          <ac:chgData name="Steven Tramell" userId="ae175e2037d93611" providerId="LiveId" clId="{757DD95B-F968-4CC6-A7BC-C35DAD8C234E}" dt="2026-02-28T15:04:32.016" v="749" actId="1076"/>
          <ac:spMkLst>
            <pc:docMk/>
            <pc:sldMk cId="1850440571" sldId="260"/>
            <ac:spMk id="15" creationId="{42BFE976-2B32-D841-2FAB-3E3A63AF29CC}"/>
          </ac:spMkLst>
        </pc:spChg>
        <pc:spChg chg="add mod">
          <ac:chgData name="Steven Tramell" userId="ae175e2037d93611" providerId="LiveId" clId="{757DD95B-F968-4CC6-A7BC-C35DAD8C234E}" dt="2026-02-28T15:04:40.373" v="750" actId="554"/>
          <ac:spMkLst>
            <pc:docMk/>
            <pc:sldMk cId="1850440571" sldId="260"/>
            <ac:spMk id="16" creationId="{F8DF5041-9B3C-6D39-5ACC-3B6A9123B51A}"/>
          </ac:spMkLst>
        </pc:spChg>
        <pc:spChg chg="add mod">
          <ac:chgData name="Steven Tramell" userId="ae175e2037d93611" providerId="LiveId" clId="{757DD95B-F968-4CC6-A7BC-C35DAD8C234E}" dt="2026-02-28T15:57:22.327" v="782" actId="313"/>
          <ac:spMkLst>
            <pc:docMk/>
            <pc:sldMk cId="1850440571" sldId="260"/>
            <ac:spMk id="18" creationId="{C5EEE6AB-1FEB-170F-D382-7EFEF82D40DD}"/>
          </ac:spMkLst>
        </pc:spChg>
        <pc:picChg chg="add mod">
          <ac:chgData name="Steven Tramell" userId="ae175e2037d93611" providerId="LiveId" clId="{757DD95B-F968-4CC6-A7BC-C35DAD8C234E}" dt="2026-02-28T15:05:13.433" v="756" actId="1076"/>
          <ac:picMkLst>
            <pc:docMk/>
            <pc:sldMk cId="1850440571" sldId="260"/>
            <ac:picMk id="10" creationId="{454A2079-8CE3-3795-127F-CE4AA47169E2}"/>
          </ac:picMkLst>
        </pc:picChg>
        <pc:picChg chg="add del mod">
          <ac:chgData name="Steven Tramell" userId="ae175e2037d93611" providerId="LiveId" clId="{757DD95B-F968-4CC6-A7BC-C35DAD8C234E}" dt="2026-02-28T15:01:58.862" v="688" actId="478"/>
          <ac:picMkLst>
            <pc:docMk/>
            <pc:sldMk cId="1850440571" sldId="260"/>
            <ac:picMk id="12" creationId="{C025EFCE-1955-FEFB-574F-931855531C9B}"/>
          </ac:picMkLst>
        </pc:picChg>
        <pc:picChg chg="add del mod">
          <ac:chgData name="Steven Tramell" userId="ae175e2037d93611" providerId="LiveId" clId="{757DD95B-F968-4CC6-A7BC-C35DAD8C234E}" dt="2026-02-28T15:00:38.398" v="675" actId="478"/>
          <ac:picMkLst>
            <pc:docMk/>
            <pc:sldMk cId="1850440571" sldId="260"/>
            <ac:picMk id="17" creationId="{F5E0BD66-1000-20B0-4348-0739770867F0}"/>
          </ac:picMkLst>
        </pc:picChg>
        <pc:picChg chg="add mod">
          <ac:chgData name="Steven Tramell" userId="ae175e2037d93611" providerId="LiveId" clId="{757DD95B-F968-4CC6-A7BC-C35DAD8C234E}" dt="2026-02-28T15:05:07.471" v="755" actId="1076"/>
          <ac:picMkLst>
            <pc:docMk/>
            <pc:sldMk cId="1850440571" sldId="260"/>
            <ac:picMk id="20" creationId="{9697E137-86A1-5C9E-FB4E-19EBDCE9314D}"/>
          </ac:picMkLst>
        </pc:picChg>
        <pc:picChg chg="add mod">
          <ac:chgData name="Steven Tramell" userId="ae175e2037d93611" providerId="LiveId" clId="{757DD95B-F968-4CC6-A7BC-C35DAD8C234E}" dt="2026-02-28T15:02:18.838" v="724" actId="1076"/>
          <ac:picMkLst>
            <pc:docMk/>
            <pc:sldMk cId="1850440571" sldId="260"/>
            <ac:picMk id="22" creationId="{61D6345C-0E07-A1BC-3FC1-447ADF3531CB}"/>
          </ac:picMkLst>
        </pc:picChg>
      </pc:sldChg>
      <pc:sldChg chg="addSp delSp modSp new mod ord setBg modAnim">
        <pc:chgData name="Steven Tramell" userId="ae175e2037d93611" providerId="LiveId" clId="{757DD95B-F968-4CC6-A7BC-C35DAD8C234E}" dt="2026-02-28T14:35:27.064" v="141"/>
        <pc:sldMkLst>
          <pc:docMk/>
          <pc:sldMk cId="582554962" sldId="261"/>
        </pc:sldMkLst>
        <pc:spChg chg="del">
          <ac:chgData name="Steven Tramell" userId="ae175e2037d93611" providerId="LiveId" clId="{757DD95B-F968-4CC6-A7BC-C35DAD8C234E}" dt="2026-02-28T14:35:21.992" v="138" actId="478"/>
          <ac:spMkLst>
            <pc:docMk/>
            <pc:sldMk cId="582554962" sldId="261"/>
            <ac:spMk id="2" creationId="{356A5888-9C32-32A3-FDD3-3A27AAAD4BED}"/>
          </ac:spMkLst>
        </pc:spChg>
        <pc:spChg chg="del">
          <ac:chgData name="Steven Tramell" userId="ae175e2037d93611" providerId="LiveId" clId="{757DD95B-F968-4CC6-A7BC-C35DAD8C234E}" dt="2026-02-28T14:35:21.992" v="138" actId="478"/>
          <ac:spMkLst>
            <pc:docMk/>
            <pc:sldMk cId="582554962" sldId="261"/>
            <ac:spMk id="3" creationId="{C8CD4612-79E2-7F18-5B1A-F0473B880E60}"/>
          </ac:spMkLst>
        </pc:spChg>
        <pc:spChg chg="add">
          <ac:chgData name="Steven Tramell" userId="ae175e2037d93611" providerId="LiveId" clId="{757DD95B-F968-4CC6-A7BC-C35DAD8C234E}" dt="2026-02-28T14:35:24.695" v="140" actId="26606"/>
          <ac:spMkLst>
            <pc:docMk/>
            <pc:sldMk cId="582554962" sldId="261"/>
            <ac:spMk id="1031" creationId="{42A4FC2C-047E-45A5-965D-8E1E3BF09BC6}"/>
          </ac:spMkLst>
        </pc:spChg>
        <pc:picChg chg="add mod">
          <ac:chgData name="Steven Tramell" userId="ae175e2037d93611" providerId="LiveId" clId="{757DD95B-F968-4CC6-A7BC-C35DAD8C234E}" dt="2026-02-28T14:35:24.695" v="140" actId="26606"/>
          <ac:picMkLst>
            <pc:docMk/>
            <pc:sldMk cId="582554962" sldId="261"/>
            <ac:picMk id="1026" creationId="{2251C376-7779-80F8-6310-152250E80653}"/>
          </ac:picMkLst>
        </pc:picChg>
      </pc:sldChg>
      <pc:sldChg chg="addSp delSp modSp add del mod delAnim modAnim">
        <pc:chgData name="Steven Tramell" userId="ae175e2037d93611" providerId="LiveId" clId="{757DD95B-F968-4CC6-A7BC-C35DAD8C234E}" dt="2026-02-28T14:51:38.707" v="616" actId="1076"/>
        <pc:sldMkLst>
          <pc:docMk/>
          <pc:sldMk cId="3795239122" sldId="266"/>
        </pc:sldMkLst>
        <pc:spChg chg="mod">
          <ac:chgData name="Steven Tramell" userId="ae175e2037d93611" providerId="LiveId" clId="{757DD95B-F968-4CC6-A7BC-C35DAD8C234E}" dt="2026-02-28T14:48:27.020" v="368" actId="20577"/>
          <ac:spMkLst>
            <pc:docMk/>
            <pc:sldMk cId="3795239122" sldId="266"/>
            <ac:spMk id="2" creationId="{DF956D8A-76DB-0D61-0440-BC184C6BD158}"/>
          </ac:spMkLst>
        </pc:spChg>
        <pc:spChg chg="del">
          <ac:chgData name="Steven Tramell" userId="ae175e2037d93611" providerId="LiveId" clId="{757DD95B-F968-4CC6-A7BC-C35DAD8C234E}" dt="2026-02-28T14:46:29.612" v="242" actId="478"/>
          <ac:spMkLst>
            <pc:docMk/>
            <pc:sldMk cId="3795239122" sldId="266"/>
            <ac:spMk id="4" creationId="{37A8EF43-1028-8FCA-AE9C-D8E049F5EDAA}"/>
          </ac:spMkLst>
        </pc:spChg>
        <pc:spChg chg="del">
          <ac:chgData name="Steven Tramell" userId="ae175e2037d93611" providerId="LiveId" clId="{757DD95B-F968-4CC6-A7BC-C35DAD8C234E}" dt="2026-02-28T14:44:50.055" v="239" actId="478"/>
          <ac:spMkLst>
            <pc:docMk/>
            <pc:sldMk cId="3795239122" sldId="266"/>
            <ac:spMk id="5" creationId="{0ED11196-4607-8687-952C-0097FD25AB6D}"/>
          </ac:spMkLst>
        </pc:spChg>
        <pc:spChg chg="del">
          <ac:chgData name="Steven Tramell" userId="ae175e2037d93611" providerId="LiveId" clId="{757DD95B-F968-4CC6-A7BC-C35DAD8C234E}" dt="2026-02-28T14:46:29.612" v="242" actId="478"/>
          <ac:spMkLst>
            <pc:docMk/>
            <pc:sldMk cId="3795239122" sldId="266"/>
            <ac:spMk id="6" creationId="{B17335FF-115F-71F1-E15B-6D9104CE8D08}"/>
          </ac:spMkLst>
        </pc:spChg>
        <pc:spChg chg="del">
          <ac:chgData name="Steven Tramell" userId="ae175e2037d93611" providerId="LiveId" clId="{757DD95B-F968-4CC6-A7BC-C35DAD8C234E}" dt="2026-02-28T14:46:29.612" v="242" actId="478"/>
          <ac:spMkLst>
            <pc:docMk/>
            <pc:sldMk cId="3795239122" sldId="266"/>
            <ac:spMk id="7" creationId="{EA1D4095-B6BA-8379-AAF4-78800F2ECB3F}"/>
          </ac:spMkLst>
        </pc:spChg>
        <pc:spChg chg="mod">
          <ac:chgData name="Steven Tramell" userId="ae175e2037d93611" providerId="LiveId" clId="{757DD95B-F968-4CC6-A7BC-C35DAD8C234E}" dt="2026-02-28T14:51:32.380" v="614" actId="1076"/>
          <ac:spMkLst>
            <pc:docMk/>
            <pc:sldMk cId="3795239122" sldId="266"/>
            <ac:spMk id="9" creationId="{932C8E07-5E74-BC01-F736-BB78DB5D6FEE}"/>
          </ac:spMkLst>
        </pc:spChg>
        <pc:spChg chg="del">
          <ac:chgData name="Steven Tramell" userId="ae175e2037d93611" providerId="LiveId" clId="{757DD95B-F968-4CC6-A7BC-C35DAD8C234E}" dt="2026-02-28T14:46:29.612" v="242" actId="478"/>
          <ac:spMkLst>
            <pc:docMk/>
            <pc:sldMk cId="3795239122" sldId="266"/>
            <ac:spMk id="10" creationId="{DB8888B1-0826-9D08-345F-B35A3483986B}"/>
          </ac:spMkLst>
        </pc:spChg>
        <pc:spChg chg="add mod">
          <ac:chgData name="Steven Tramell" userId="ae175e2037d93611" providerId="LiveId" clId="{757DD95B-F968-4CC6-A7BC-C35DAD8C234E}" dt="2026-02-28T14:51:36.232" v="615" actId="1076"/>
          <ac:spMkLst>
            <pc:docMk/>
            <pc:sldMk cId="3795239122" sldId="266"/>
            <ac:spMk id="11" creationId="{2CBF034C-BC35-3E20-BC0C-2B44D8DC5F8C}"/>
          </ac:spMkLst>
        </pc:spChg>
        <pc:spChg chg="add mod">
          <ac:chgData name="Steven Tramell" userId="ae175e2037d93611" providerId="LiveId" clId="{757DD95B-F968-4CC6-A7BC-C35DAD8C234E}" dt="2026-02-28T14:51:38.707" v="616" actId="1076"/>
          <ac:spMkLst>
            <pc:docMk/>
            <pc:sldMk cId="3795239122" sldId="266"/>
            <ac:spMk id="12" creationId="{3403F56B-C4F1-D225-95CD-39A53A4A9263}"/>
          </ac:spMkLst>
        </pc:spChg>
      </pc:sldChg>
      <pc:sldChg chg="addSp delSp modSp add del mod ord setBg delAnim modAnim">
        <pc:chgData name="Steven Tramell" userId="ae175e2037d93611" providerId="LiveId" clId="{757DD95B-F968-4CC6-A7BC-C35DAD8C234E}" dt="2026-02-28T20:44:18.922" v="3297" actId="1076"/>
        <pc:sldMkLst>
          <pc:docMk/>
          <pc:sldMk cId="237938345" sldId="273"/>
        </pc:sldMkLst>
        <pc:spChg chg="add mod">
          <ac:chgData name="Steven Tramell" userId="ae175e2037d93611" providerId="LiveId" clId="{757DD95B-F968-4CC6-A7BC-C35DAD8C234E}" dt="2026-02-28T20:41:52.261" v="3063" actId="20577"/>
          <ac:spMkLst>
            <pc:docMk/>
            <pc:sldMk cId="237938345" sldId="273"/>
            <ac:spMk id="2" creationId="{28508842-5B7D-6A27-E729-6C62CE00BA86}"/>
          </ac:spMkLst>
        </pc:spChg>
        <pc:spChg chg="add mod">
          <ac:chgData name="Steven Tramell" userId="ae175e2037d93611" providerId="LiveId" clId="{757DD95B-F968-4CC6-A7BC-C35DAD8C234E}" dt="2026-02-28T20:44:18.922" v="3297" actId="1076"/>
          <ac:spMkLst>
            <pc:docMk/>
            <pc:sldMk cId="237938345" sldId="273"/>
            <ac:spMk id="3" creationId="{619A32C6-EAC9-3E7F-B6ED-3FF637AAE848}"/>
          </ac:spMkLst>
        </pc:spChg>
        <pc:spChg chg="mod">
          <ac:chgData name="Steven Tramell" userId="ae175e2037d93611" providerId="LiveId" clId="{757DD95B-F968-4CC6-A7BC-C35DAD8C234E}" dt="2026-02-28T20:40:39.658" v="2880" actId="404"/>
          <ac:spMkLst>
            <pc:docMk/>
            <pc:sldMk cId="237938345" sldId="273"/>
            <ac:spMk id="4" creationId="{01E78336-38BC-3DE9-5B66-1A2182069D83}"/>
          </ac:spMkLst>
        </pc:spChg>
        <pc:spChg chg="mod">
          <ac:chgData name="Steven Tramell" userId="ae175e2037d93611" providerId="LiveId" clId="{757DD95B-F968-4CC6-A7BC-C35DAD8C234E}" dt="2026-02-28T20:40:41.633" v="2881" actId="1076"/>
          <ac:spMkLst>
            <pc:docMk/>
            <pc:sldMk cId="237938345" sldId="273"/>
            <ac:spMk id="5" creationId="{BCAB1876-A841-B0A6-DFB3-4074AA066C4F}"/>
          </ac:spMkLst>
        </pc:spChg>
        <pc:spChg chg="mod">
          <ac:chgData name="Steven Tramell" userId="ae175e2037d93611" providerId="LiveId" clId="{757DD95B-F968-4CC6-A7BC-C35DAD8C234E}" dt="2026-02-28T20:41:27.193" v="3016" actId="6549"/>
          <ac:spMkLst>
            <pc:docMk/>
            <pc:sldMk cId="237938345" sldId="273"/>
            <ac:spMk id="6" creationId="{E5E91632-BE76-93BA-AD17-9DD1069838F3}"/>
          </ac:spMkLst>
        </pc:spChg>
        <pc:spChg chg="add mod">
          <ac:chgData name="Steven Tramell" userId="ae175e2037d93611" providerId="LiveId" clId="{757DD95B-F968-4CC6-A7BC-C35DAD8C234E}" dt="2026-02-28T20:43:38.195" v="3281" actId="14100"/>
          <ac:spMkLst>
            <pc:docMk/>
            <pc:sldMk cId="237938345" sldId="273"/>
            <ac:spMk id="8" creationId="{964DC380-64D9-55BE-B780-CA40AAFDA497}"/>
          </ac:spMkLst>
        </pc:spChg>
        <pc:spChg chg="add mod">
          <ac:chgData name="Steven Tramell" userId="ae175e2037d93611" providerId="LiveId" clId="{757DD95B-F968-4CC6-A7BC-C35DAD8C234E}" dt="2026-02-28T20:43:11.884" v="3175" actId="1076"/>
          <ac:spMkLst>
            <pc:docMk/>
            <pc:sldMk cId="237938345" sldId="273"/>
            <ac:spMk id="9" creationId="{5B82574F-C013-3B50-1AEA-E5B97FDB13AA}"/>
          </ac:spMkLst>
        </pc:spChg>
        <pc:spChg chg="add del mod">
          <ac:chgData name="Steven Tramell" userId="ae175e2037d93611" providerId="LiveId" clId="{757DD95B-F968-4CC6-A7BC-C35DAD8C234E}" dt="2026-02-28T20:44:15.418" v="3296" actId="478"/>
          <ac:spMkLst>
            <pc:docMk/>
            <pc:sldMk cId="237938345" sldId="273"/>
            <ac:spMk id="10" creationId="{78785F83-880E-537A-B7F0-560274F441AA}"/>
          </ac:spMkLst>
        </pc:spChg>
      </pc:sldChg>
      <pc:sldChg chg="addSp delSp modSp new mod modAnim">
        <pc:chgData name="Steven Tramell" userId="ae175e2037d93611" providerId="LiveId" clId="{757DD95B-F968-4CC6-A7BC-C35DAD8C234E}" dt="2026-02-28T20:45:52.307" v="3328"/>
        <pc:sldMkLst>
          <pc:docMk/>
          <pc:sldMk cId="486338297" sldId="274"/>
        </pc:sldMkLst>
        <pc:spChg chg="del">
          <ac:chgData name="Steven Tramell" userId="ae175e2037d93611" providerId="LiveId" clId="{757DD95B-F968-4CC6-A7BC-C35DAD8C234E}" dt="2026-02-28T16:26:53.821" v="785" actId="478"/>
          <ac:spMkLst>
            <pc:docMk/>
            <pc:sldMk cId="486338297" sldId="274"/>
            <ac:spMk id="2" creationId="{5E709EC4-E07A-6039-22D3-F9F82A47A9C5}"/>
          </ac:spMkLst>
        </pc:spChg>
        <pc:spChg chg="del">
          <ac:chgData name="Steven Tramell" userId="ae175e2037d93611" providerId="LiveId" clId="{757DD95B-F968-4CC6-A7BC-C35DAD8C234E}" dt="2026-02-28T16:26:53.821" v="785" actId="478"/>
          <ac:spMkLst>
            <pc:docMk/>
            <pc:sldMk cId="486338297" sldId="274"/>
            <ac:spMk id="3" creationId="{8EB6CE70-5C4B-1B7F-31EE-13CBCA521C49}"/>
          </ac:spMkLst>
        </pc:spChg>
        <pc:spChg chg="add mod">
          <ac:chgData name="Steven Tramell" userId="ae175e2037d93611" providerId="LiveId" clId="{757DD95B-F968-4CC6-A7BC-C35DAD8C234E}" dt="2026-02-28T16:59:58.216" v="1186" actId="313"/>
          <ac:spMkLst>
            <pc:docMk/>
            <pc:sldMk cId="486338297" sldId="274"/>
            <ac:spMk id="6" creationId="{BD98A4EA-9329-9685-1763-4F88B15ADC14}"/>
          </ac:spMkLst>
        </pc:spChg>
        <pc:spChg chg="add mod">
          <ac:chgData name="Steven Tramell" userId="ae175e2037d93611" providerId="LiveId" clId="{757DD95B-F968-4CC6-A7BC-C35DAD8C234E}" dt="2026-02-28T17:00:35.203" v="1276" actId="313"/>
          <ac:spMkLst>
            <pc:docMk/>
            <pc:sldMk cId="486338297" sldId="274"/>
            <ac:spMk id="7" creationId="{638491A9-5FDB-E5BD-6791-8B01448777EE}"/>
          </ac:spMkLst>
        </pc:spChg>
        <pc:spChg chg="add mod">
          <ac:chgData name="Steven Tramell" userId="ae175e2037d93611" providerId="LiveId" clId="{757DD95B-F968-4CC6-A7BC-C35DAD8C234E}" dt="2026-02-28T16:59:23.880" v="1136"/>
          <ac:spMkLst>
            <pc:docMk/>
            <pc:sldMk cId="486338297" sldId="274"/>
            <ac:spMk id="8" creationId="{5DCA13F7-1F78-6C5D-4A23-D37F92BB7F4A}"/>
          </ac:spMkLst>
        </pc:spChg>
        <pc:spChg chg="add mod">
          <ac:chgData name="Steven Tramell" userId="ae175e2037d93611" providerId="LiveId" clId="{757DD95B-F968-4CC6-A7BC-C35DAD8C234E}" dt="2026-02-28T20:39:43.329" v="2851" actId="113"/>
          <ac:spMkLst>
            <pc:docMk/>
            <pc:sldMk cId="486338297" sldId="274"/>
            <ac:spMk id="9" creationId="{F28EDAD1-58E3-B194-535F-0B1FC9BA9BBF}"/>
          </ac:spMkLst>
        </pc:spChg>
        <pc:picChg chg="add mod modCrop">
          <ac:chgData name="Steven Tramell" userId="ae175e2037d93611" providerId="LiveId" clId="{757DD95B-F968-4CC6-A7BC-C35DAD8C234E}" dt="2026-02-28T16:59:18.095" v="1135" actId="1076"/>
          <ac:picMkLst>
            <pc:docMk/>
            <pc:sldMk cId="486338297" sldId="274"/>
            <ac:picMk id="5" creationId="{5115D477-D5BE-7222-9AE5-9BBEE5522387}"/>
          </ac:picMkLst>
        </pc:picChg>
      </pc:sldChg>
      <pc:sldChg chg="addSp delSp modSp new mod ord modAnim">
        <pc:chgData name="Steven Tramell" userId="ae175e2037d93611" providerId="LiveId" clId="{757DD95B-F968-4CC6-A7BC-C35DAD8C234E}" dt="2026-02-28T20:39:33.530" v="2849" actId="2711"/>
        <pc:sldMkLst>
          <pc:docMk/>
          <pc:sldMk cId="1217819250" sldId="275"/>
        </pc:sldMkLst>
        <pc:spChg chg="del">
          <ac:chgData name="Steven Tramell" userId="ae175e2037d93611" providerId="LiveId" clId="{757DD95B-F968-4CC6-A7BC-C35DAD8C234E}" dt="2026-02-28T16:27:40.541" v="794" actId="478"/>
          <ac:spMkLst>
            <pc:docMk/>
            <pc:sldMk cId="1217819250" sldId="275"/>
            <ac:spMk id="2" creationId="{3010AB81-6D8E-F0C6-3453-4B33659E4A8C}"/>
          </ac:spMkLst>
        </pc:spChg>
        <pc:spChg chg="del">
          <ac:chgData name="Steven Tramell" userId="ae175e2037d93611" providerId="LiveId" clId="{757DD95B-F968-4CC6-A7BC-C35DAD8C234E}" dt="2026-02-28T16:27:40.541" v="794" actId="478"/>
          <ac:spMkLst>
            <pc:docMk/>
            <pc:sldMk cId="1217819250" sldId="275"/>
            <ac:spMk id="3" creationId="{1BE37A40-220F-D9BF-BB08-DB4E0B9BA51A}"/>
          </ac:spMkLst>
        </pc:spChg>
        <pc:spChg chg="add mod">
          <ac:chgData name="Steven Tramell" userId="ae175e2037d93611" providerId="LiveId" clId="{757DD95B-F968-4CC6-A7BC-C35DAD8C234E}" dt="2026-02-28T16:51:49.587" v="1085" actId="1076"/>
          <ac:spMkLst>
            <pc:docMk/>
            <pc:sldMk cId="1217819250" sldId="275"/>
            <ac:spMk id="6" creationId="{CCEE463D-188E-F6C7-7F1C-9C67F068A01E}"/>
          </ac:spMkLst>
        </pc:spChg>
        <pc:spChg chg="add mod">
          <ac:chgData name="Steven Tramell" userId="ae175e2037d93611" providerId="LiveId" clId="{757DD95B-F968-4CC6-A7BC-C35DAD8C234E}" dt="2026-02-28T16:52:22.004" v="1129" actId="20577"/>
          <ac:spMkLst>
            <pc:docMk/>
            <pc:sldMk cId="1217819250" sldId="275"/>
            <ac:spMk id="7" creationId="{E4F6121C-0204-853C-9075-5C5C280AD8C7}"/>
          </ac:spMkLst>
        </pc:spChg>
        <pc:spChg chg="add mod">
          <ac:chgData name="Steven Tramell" userId="ae175e2037d93611" providerId="LiveId" clId="{757DD95B-F968-4CC6-A7BC-C35DAD8C234E}" dt="2026-02-28T16:51:54.782" v="1086" actId="1076"/>
          <ac:spMkLst>
            <pc:docMk/>
            <pc:sldMk cId="1217819250" sldId="275"/>
            <ac:spMk id="8" creationId="{B38B330B-A653-286F-B22D-F89E2F55A222}"/>
          </ac:spMkLst>
        </pc:spChg>
        <pc:spChg chg="add mod">
          <ac:chgData name="Steven Tramell" userId="ae175e2037d93611" providerId="LiveId" clId="{757DD95B-F968-4CC6-A7BC-C35DAD8C234E}" dt="2026-02-28T20:39:33.530" v="2849" actId="2711"/>
          <ac:spMkLst>
            <pc:docMk/>
            <pc:sldMk cId="1217819250" sldId="275"/>
            <ac:spMk id="9" creationId="{CF3A47B0-190D-A14F-6B2F-F4EEA0B38781}"/>
          </ac:spMkLst>
        </pc:spChg>
        <pc:picChg chg="add mod">
          <ac:chgData name="Steven Tramell" userId="ae175e2037d93611" providerId="LiveId" clId="{757DD95B-F968-4CC6-A7BC-C35DAD8C234E}" dt="2026-02-28T16:48:19.846" v="798" actId="1076"/>
          <ac:picMkLst>
            <pc:docMk/>
            <pc:sldMk cId="1217819250" sldId="275"/>
            <ac:picMk id="5" creationId="{EF11CA84-9C5C-A67D-0394-080B465C9EF7}"/>
          </ac:picMkLst>
        </pc:picChg>
      </pc:sldChg>
      <pc:sldChg chg="addSp delSp modSp add mod modAnim">
        <pc:chgData name="Steven Tramell" userId="ae175e2037d93611" providerId="LiveId" clId="{757DD95B-F968-4CC6-A7BC-C35DAD8C234E}" dt="2026-02-28T20:39:51.367" v="2853" actId="2711"/>
        <pc:sldMkLst>
          <pc:docMk/>
          <pc:sldMk cId="1978460327" sldId="276"/>
        </pc:sldMkLst>
        <pc:spChg chg="mod">
          <ac:chgData name="Steven Tramell" userId="ae175e2037d93611" providerId="LiveId" clId="{757DD95B-F968-4CC6-A7BC-C35DAD8C234E}" dt="2026-02-28T17:04:19.418" v="1343" actId="313"/>
          <ac:spMkLst>
            <pc:docMk/>
            <pc:sldMk cId="1978460327" sldId="276"/>
            <ac:spMk id="6" creationId="{E608F1A9-C790-7E3F-605B-626BCB596913}"/>
          </ac:spMkLst>
        </pc:spChg>
        <pc:spChg chg="mod">
          <ac:chgData name="Steven Tramell" userId="ae175e2037d93611" providerId="LiveId" clId="{757DD95B-F968-4CC6-A7BC-C35DAD8C234E}" dt="2026-02-28T17:04:59.426" v="1454" actId="14100"/>
          <ac:spMkLst>
            <pc:docMk/>
            <pc:sldMk cId="1978460327" sldId="276"/>
            <ac:spMk id="7" creationId="{F4552A11-E908-3991-E815-9A124EDD0A36}"/>
          </ac:spMkLst>
        </pc:spChg>
        <pc:spChg chg="mod">
          <ac:chgData name="Steven Tramell" userId="ae175e2037d93611" providerId="LiveId" clId="{757DD95B-F968-4CC6-A7BC-C35DAD8C234E}" dt="2026-02-28T20:39:51.367" v="2853" actId="2711"/>
          <ac:spMkLst>
            <pc:docMk/>
            <pc:sldMk cId="1978460327" sldId="276"/>
            <ac:spMk id="9" creationId="{78332564-56F5-F487-7956-E5D6B9CFCD65}"/>
          </ac:spMkLst>
        </pc:spChg>
        <pc:picChg chg="add mod">
          <ac:chgData name="Steven Tramell" userId="ae175e2037d93611" providerId="LiveId" clId="{757DD95B-F968-4CC6-A7BC-C35DAD8C234E}" dt="2026-02-28T17:03:26.427" v="1283" actId="1076"/>
          <ac:picMkLst>
            <pc:docMk/>
            <pc:sldMk cId="1978460327" sldId="276"/>
            <ac:picMk id="3" creationId="{484ABCE0-4AC8-F0B8-1A24-B7EA13B06510}"/>
          </ac:picMkLst>
        </pc:picChg>
        <pc:picChg chg="del">
          <ac:chgData name="Steven Tramell" userId="ae175e2037d93611" providerId="LiveId" clId="{757DD95B-F968-4CC6-A7BC-C35DAD8C234E}" dt="2026-02-28T17:03:19.187" v="1278" actId="478"/>
          <ac:picMkLst>
            <pc:docMk/>
            <pc:sldMk cId="1978460327" sldId="276"/>
            <ac:picMk id="5" creationId="{500C5073-0CF2-21E1-9366-FD07D857EDA1}"/>
          </ac:picMkLst>
        </pc:picChg>
        <pc:picChg chg="add mod">
          <ac:chgData name="Steven Tramell" userId="ae175e2037d93611" providerId="LiveId" clId="{757DD95B-F968-4CC6-A7BC-C35DAD8C234E}" dt="2026-02-28T17:03:49.388" v="1293" actId="1076"/>
          <ac:picMkLst>
            <pc:docMk/>
            <pc:sldMk cId="1978460327" sldId="276"/>
            <ac:picMk id="10" creationId="{48ECDA31-A837-32AE-C9A6-495342569690}"/>
          </ac:picMkLst>
        </pc:picChg>
      </pc:sldChg>
      <pc:sldChg chg="addSp delSp modSp new mod setBg modAnim">
        <pc:chgData name="Steven Tramell" userId="ae175e2037d93611" providerId="LiveId" clId="{757DD95B-F968-4CC6-A7BC-C35DAD8C234E}" dt="2026-02-28T20:39:57.142" v="2854"/>
        <pc:sldMkLst>
          <pc:docMk/>
          <pc:sldMk cId="1964610443" sldId="277"/>
        </pc:sldMkLst>
        <pc:spChg chg="del">
          <ac:chgData name="Steven Tramell" userId="ae175e2037d93611" providerId="LiveId" clId="{757DD95B-F968-4CC6-A7BC-C35DAD8C234E}" dt="2026-02-28T19:45:18.124" v="1456" actId="478"/>
          <ac:spMkLst>
            <pc:docMk/>
            <pc:sldMk cId="1964610443" sldId="277"/>
            <ac:spMk id="2" creationId="{F9AEE0E9-904F-D14C-F98B-01DB843E40ED}"/>
          </ac:spMkLst>
        </pc:spChg>
        <pc:spChg chg="del">
          <ac:chgData name="Steven Tramell" userId="ae175e2037d93611" providerId="LiveId" clId="{757DD95B-F968-4CC6-A7BC-C35DAD8C234E}" dt="2026-02-28T19:45:18.124" v="1456" actId="478"/>
          <ac:spMkLst>
            <pc:docMk/>
            <pc:sldMk cId="1964610443" sldId="277"/>
            <ac:spMk id="3" creationId="{325BF08B-E675-1B14-5B4B-50E9A96B5B12}"/>
          </ac:spMkLst>
        </pc:spChg>
        <pc:picChg chg="add mod">
          <ac:chgData name="Steven Tramell" userId="ae175e2037d93611" providerId="LiveId" clId="{757DD95B-F968-4CC6-A7BC-C35DAD8C234E}" dt="2026-02-28T19:58:45.942" v="1465" actId="1440"/>
          <ac:picMkLst>
            <pc:docMk/>
            <pc:sldMk cId="1964610443" sldId="277"/>
            <ac:picMk id="2050" creationId="{3DCA50E5-BBC0-FE03-8C93-9763762641FF}"/>
          </ac:picMkLst>
        </pc:picChg>
        <pc:picChg chg="add mod">
          <ac:chgData name="Steven Tramell" userId="ae175e2037d93611" providerId="LiveId" clId="{757DD95B-F968-4CC6-A7BC-C35DAD8C234E}" dt="2026-02-28T19:58:34.094" v="1463" actId="1076"/>
          <ac:picMkLst>
            <pc:docMk/>
            <pc:sldMk cId="1964610443" sldId="277"/>
            <ac:picMk id="2052" creationId="{1D6E6E50-D0A8-63CC-B1C4-18F53089FBDF}"/>
          </ac:picMkLst>
        </pc:picChg>
      </pc:sldChg>
      <pc:sldChg chg="addSp delSp modSp new mod modAnim">
        <pc:chgData name="Steven Tramell" userId="ae175e2037d93611" providerId="LiveId" clId="{757DD95B-F968-4CC6-A7BC-C35DAD8C234E}" dt="2026-02-28T20:18:49.359" v="2068" actId="1076"/>
        <pc:sldMkLst>
          <pc:docMk/>
          <pc:sldMk cId="2112988570" sldId="278"/>
        </pc:sldMkLst>
        <pc:spChg chg="del">
          <ac:chgData name="Steven Tramell" userId="ae175e2037d93611" providerId="LiveId" clId="{757DD95B-F968-4CC6-A7BC-C35DAD8C234E}" dt="2026-02-28T20:01:38.861" v="1467" actId="478"/>
          <ac:spMkLst>
            <pc:docMk/>
            <pc:sldMk cId="2112988570" sldId="278"/>
            <ac:spMk id="2" creationId="{142B859B-7914-C903-734D-A4DD75965FA6}"/>
          </ac:spMkLst>
        </pc:spChg>
        <pc:spChg chg="del">
          <ac:chgData name="Steven Tramell" userId="ae175e2037d93611" providerId="LiveId" clId="{757DD95B-F968-4CC6-A7BC-C35DAD8C234E}" dt="2026-02-28T20:01:38.861" v="1467" actId="478"/>
          <ac:spMkLst>
            <pc:docMk/>
            <pc:sldMk cId="2112988570" sldId="278"/>
            <ac:spMk id="3" creationId="{2F767976-013D-25A3-54D3-8886A2D04D22}"/>
          </ac:spMkLst>
        </pc:spChg>
        <pc:picChg chg="add mod">
          <ac:chgData name="Steven Tramell" userId="ae175e2037d93611" providerId="LiveId" clId="{757DD95B-F968-4CC6-A7BC-C35DAD8C234E}" dt="2026-02-28T20:02:44.431" v="1471" actId="1076"/>
          <ac:picMkLst>
            <pc:docMk/>
            <pc:sldMk cId="2112988570" sldId="278"/>
            <ac:picMk id="5" creationId="{AE6A4310-66B0-63B8-2C23-F34DC5BB1F34}"/>
          </ac:picMkLst>
        </pc:picChg>
        <pc:picChg chg="add mod">
          <ac:chgData name="Steven Tramell" userId="ae175e2037d93611" providerId="LiveId" clId="{757DD95B-F968-4CC6-A7BC-C35DAD8C234E}" dt="2026-02-28T20:18:49.359" v="2068" actId="1076"/>
          <ac:picMkLst>
            <pc:docMk/>
            <pc:sldMk cId="2112988570" sldId="278"/>
            <ac:picMk id="6" creationId="{B2B789A7-C5C6-08F4-A9DA-51AE9B146799}"/>
          </ac:picMkLst>
        </pc:picChg>
      </pc:sldChg>
      <pc:sldChg chg="addSp delSp modSp add mod delAnim modAnim">
        <pc:chgData name="Steven Tramell" userId="ae175e2037d93611" providerId="LiveId" clId="{757DD95B-F968-4CC6-A7BC-C35DAD8C234E}" dt="2026-02-28T20:18:43.525" v="2066"/>
        <pc:sldMkLst>
          <pc:docMk/>
          <pc:sldMk cId="674005946" sldId="279"/>
        </pc:sldMkLst>
        <pc:picChg chg="add mod">
          <ac:chgData name="Steven Tramell" userId="ae175e2037d93611" providerId="LiveId" clId="{757DD95B-F968-4CC6-A7BC-C35DAD8C234E}" dt="2026-02-28T20:03:25.008" v="1475" actId="1076"/>
          <ac:picMkLst>
            <pc:docMk/>
            <pc:sldMk cId="674005946" sldId="279"/>
            <ac:picMk id="3" creationId="{30B2BB16-A342-BB61-5CDC-1A90A4C50BBC}"/>
          </ac:picMkLst>
        </pc:picChg>
        <pc:picChg chg="del">
          <ac:chgData name="Steven Tramell" userId="ae175e2037d93611" providerId="LiveId" clId="{757DD95B-F968-4CC6-A7BC-C35DAD8C234E}" dt="2026-02-28T20:03:20.961" v="1473" actId="478"/>
          <ac:picMkLst>
            <pc:docMk/>
            <pc:sldMk cId="674005946" sldId="279"/>
            <ac:picMk id="5" creationId="{52CCF253-9470-7193-910F-F32AEB118CB3}"/>
          </ac:picMkLst>
        </pc:picChg>
        <pc:picChg chg="add del">
          <ac:chgData name="Steven Tramell" userId="ae175e2037d93611" providerId="LiveId" clId="{757DD95B-F968-4CC6-A7BC-C35DAD8C234E}" dt="2026-02-28T20:04:07.823" v="1477" actId="22"/>
          <ac:picMkLst>
            <pc:docMk/>
            <pc:sldMk cId="674005946" sldId="279"/>
            <ac:picMk id="6" creationId="{8F50A610-D9BE-FE27-1128-26DCDCCD0C9D}"/>
          </ac:picMkLst>
        </pc:picChg>
        <pc:picChg chg="add mod">
          <ac:chgData name="Steven Tramell" userId="ae175e2037d93611" providerId="LiveId" clId="{757DD95B-F968-4CC6-A7BC-C35DAD8C234E}" dt="2026-02-28T20:18:35.392" v="2061" actId="1076"/>
          <ac:picMkLst>
            <pc:docMk/>
            <pc:sldMk cId="674005946" sldId="279"/>
            <ac:picMk id="8" creationId="{636B173D-3FA8-BE15-5DD0-FBEAE08C7696}"/>
          </ac:picMkLst>
        </pc:picChg>
        <pc:picChg chg="add mod">
          <ac:chgData name="Steven Tramell" userId="ae175e2037d93611" providerId="LiveId" clId="{757DD95B-F968-4CC6-A7BC-C35DAD8C234E}" dt="2026-02-28T20:18:39.220" v="2064" actId="1076"/>
          <ac:picMkLst>
            <pc:docMk/>
            <pc:sldMk cId="674005946" sldId="279"/>
            <ac:picMk id="9" creationId="{C8C75A46-02F8-7C17-1BC7-B8A671E6CCC0}"/>
          </ac:picMkLst>
        </pc:picChg>
      </pc:sldChg>
      <pc:sldChg chg="addSp delSp modSp add mod modAnim">
        <pc:chgData name="Steven Tramell" userId="ae175e2037d93611" providerId="LiveId" clId="{757DD95B-F968-4CC6-A7BC-C35DAD8C234E}" dt="2026-02-28T20:40:14.342" v="2855" actId="1076"/>
        <pc:sldMkLst>
          <pc:docMk/>
          <pc:sldMk cId="1140724634" sldId="280"/>
        </pc:sldMkLst>
        <pc:picChg chg="del">
          <ac:chgData name="Steven Tramell" userId="ae175e2037d93611" providerId="LiveId" clId="{757DD95B-F968-4CC6-A7BC-C35DAD8C234E}" dt="2026-02-28T20:04:22.904" v="1479" actId="478"/>
          <ac:picMkLst>
            <pc:docMk/>
            <pc:sldMk cId="1140724634" sldId="280"/>
            <ac:picMk id="3" creationId="{2DEF9AE7-4C81-BDF5-C173-73740F6AA857}"/>
          </ac:picMkLst>
        </pc:picChg>
        <pc:picChg chg="add mod">
          <ac:chgData name="Steven Tramell" userId="ae175e2037d93611" providerId="LiveId" clId="{757DD95B-F968-4CC6-A7BC-C35DAD8C234E}" dt="2026-02-28T20:04:54.423" v="1487" actId="1076"/>
          <ac:picMkLst>
            <pc:docMk/>
            <pc:sldMk cId="1140724634" sldId="280"/>
            <ac:picMk id="4" creationId="{97574B90-5C67-CF51-4121-7F0DE89A8940}"/>
          </ac:picMkLst>
        </pc:picChg>
        <pc:picChg chg="add mod">
          <ac:chgData name="Steven Tramell" userId="ae175e2037d93611" providerId="LiveId" clId="{757DD95B-F968-4CC6-A7BC-C35DAD8C234E}" dt="2026-02-28T20:18:56.808" v="2071" actId="1076"/>
          <ac:picMkLst>
            <pc:docMk/>
            <pc:sldMk cId="1140724634" sldId="280"/>
            <ac:picMk id="6" creationId="{C3FFF9A9-89FA-FF4F-910A-EB47096A14C8}"/>
          </ac:picMkLst>
        </pc:picChg>
        <pc:picChg chg="add mod">
          <ac:chgData name="Steven Tramell" userId="ae175e2037d93611" providerId="LiveId" clId="{757DD95B-F968-4CC6-A7BC-C35DAD8C234E}" dt="2026-02-28T20:18:54.920" v="2069"/>
          <ac:picMkLst>
            <pc:docMk/>
            <pc:sldMk cId="1140724634" sldId="280"/>
            <ac:picMk id="7" creationId="{DDDC3F6B-0C48-DBAA-ADF0-25410C602517}"/>
          </ac:picMkLst>
        </pc:picChg>
        <pc:picChg chg="add mod">
          <ac:chgData name="Steven Tramell" userId="ae175e2037d93611" providerId="LiveId" clId="{757DD95B-F968-4CC6-A7BC-C35DAD8C234E}" dt="2026-02-28T20:40:14.342" v="2855" actId="1076"/>
          <ac:picMkLst>
            <pc:docMk/>
            <pc:sldMk cId="1140724634" sldId="280"/>
            <ac:picMk id="8" creationId="{14204F0B-077F-04FF-DFE1-55B5F9C80AFF}"/>
          </ac:picMkLst>
        </pc:picChg>
        <pc:picChg chg="add mod">
          <ac:chgData name="Steven Tramell" userId="ae175e2037d93611" providerId="LiveId" clId="{757DD95B-F968-4CC6-A7BC-C35DAD8C234E}" dt="2026-02-28T20:40:14.342" v="2855" actId="1076"/>
          <ac:picMkLst>
            <pc:docMk/>
            <pc:sldMk cId="1140724634" sldId="280"/>
            <ac:picMk id="9" creationId="{2181E4FE-9A43-73F0-005E-103A49AC6674}"/>
          </ac:picMkLst>
        </pc:picChg>
        <pc:picChg chg="add mod">
          <ac:chgData name="Steven Tramell" userId="ae175e2037d93611" providerId="LiveId" clId="{757DD95B-F968-4CC6-A7BC-C35DAD8C234E}" dt="2026-02-28T20:40:14.342" v="2855" actId="1076"/>
          <ac:picMkLst>
            <pc:docMk/>
            <pc:sldMk cId="1140724634" sldId="280"/>
            <ac:picMk id="10" creationId="{8D57A08E-97E4-0C1F-327D-E98808DA2D80}"/>
          </ac:picMkLst>
        </pc:picChg>
      </pc:sldChg>
      <pc:sldChg chg="addSp delSp modSp new mod setBg modAnim">
        <pc:chgData name="Steven Tramell" userId="ae175e2037d93611" providerId="LiveId" clId="{757DD95B-F968-4CC6-A7BC-C35DAD8C234E}" dt="2026-02-28T20:16:48.735" v="2056"/>
        <pc:sldMkLst>
          <pc:docMk/>
          <pc:sldMk cId="1720734813" sldId="281"/>
        </pc:sldMkLst>
        <pc:spChg chg="del">
          <ac:chgData name="Steven Tramell" userId="ae175e2037d93611" providerId="LiveId" clId="{757DD95B-F968-4CC6-A7BC-C35DAD8C234E}" dt="2026-02-28T20:05:49.370" v="1490" actId="478"/>
          <ac:spMkLst>
            <pc:docMk/>
            <pc:sldMk cId="1720734813" sldId="281"/>
            <ac:spMk id="2" creationId="{513A8A9A-9F94-CDFF-8CC7-2689AE40169A}"/>
          </ac:spMkLst>
        </pc:spChg>
        <pc:spChg chg="del">
          <ac:chgData name="Steven Tramell" userId="ae175e2037d93611" providerId="LiveId" clId="{757DD95B-F968-4CC6-A7BC-C35DAD8C234E}" dt="2026-02-28T20:05:49.370" v="1490" actId="478"/>
          <ac:spMkLst>
            <pc:docMk/>
            <pc:sldMk cId="1720734813" sldId="281"/>
            <ac:spMk id="3" creationId="{D4965416-89DE-C8DE-8D30-B623A45A5AF3}"/>
          </ac:spMkLst>
        </pc:spChg>
        <pc:spChg chg="add mod">
          <ac:chgData name="Steven Tramell" userId="ae175e2037d93611" providerId="LiveId" clId="{757DD95B-F968-4CC6-A7BC-C35DAD8C234E}" dt="2026-02-28T20:07:37.516" v="1543" actId="27636"/>
          <ac:spMkLst>
            <pc:docMk/>
            <pc:sldMk cId="1720734813" sldId="281"/>
            <ac:spMk id="4" creationId="{6655F509-0322-42F6-B222-13BD9FCB36C5}"/>
          </ac:spMkLst>
        </pc:spChg>
        <pc:spChg chg="add mod">
          <ac:chgData name="Steven Tramell" userId="ae175e2037d93611" providerId="LiveId" clId="{757DD95B-F968-4CC6-A7BC-C35DAD8C234E}" dt="2026-02-28T20:09:55.494" v="1652" actId="20577"/>
          <ac:spMkLst>
            <pc:docMk/>
            <pc:sldMk cId="1720734813" sldId="281"/>
            <ac:spMk id="5" creationId="{23BCE8BA-D13B-8540-1D1D-31DC36EBE7FC}"/>
          </ac:spMkLst>
        </pc:spChg>
        <pc:spChg chg="add mod">
          <ac:chgData name="Steven Tramell" userId="ae175e2037d93611" providerId="LiveId" clId="{757DD95B-F968-4CC6-A7BC-C35DAD8C234E}" dt="2026-02-28T20:09:48.064" v="1638" actId="767"/>
          <ac:spMkLst>
            <pc:docMk/>
            <pc:sldMk cId="1720734813" sldId="281"/>
            <ac:spMk id="6" creationId="{F6A342C3-732C-3CE8-A45F-ED64D92E8FF8}"/>
          </ac:spMkLst>
        </pc:spChg>
        <pc:spChg chg="add mod">
          <ac:chgData name="Steven Tramell" userId="ae175e2037d93611" providerId="LiveId" clId="{757DD95B-F968-4CC6-A7BC-C35DAD8C234E}" dt="2026-02-28T20:16:41.450" v="2053" actId="552"/>
          <ac:spMkLst>
            <pc:docMk/>
            <pc:sldMk cId="1720734813" sldId="281"/>
            <ac:spMk id="7" creationId="{F121A4DA-A7B1-438C-C0B8-DDB43CC54D41}"/>
          </ac:spMkLst>
        </pc:spChg>
        <pc:spChg chg="add mod">
          <ac:chgData name="Steven Tramell" userId="ae175e2037d93611" providerId="LiveId" clId="{757DD95B-F968-4CC6-A7BC-C35DAD8C234E}" dt="2026-02-28T20:16:41.450" v="2053" actId="552"/>
          <ac:spMkLst>
            <pc:docMk/>
            <pc:sldMk cId="1720734813" sldId="281"/>
            <ac:spMk id="8" creationId="{1B7E8577-01F9-8FF5-1DF8-0BC72BEE489A}"/>
          </ac:spMkLst>
        </pc:spChg>
        <pc:spChg chg="add mod">
          <ac:chgData name="Steven Tramell" userId="ae175e2037d93611" providerId="LiveId" clId="{757DD95B-F968-4CC6-A7BC-C35DAD8C234E}" dt="2026-02-28T20:16:41.450" v="2053" actId="552"/>
          <ac:spMkLst>
            <pc:docMk/>
            <pc:sldMk cId="1720734813" sldId="281"/>
            <ac:spMk id="9" creationId="{A6BF574D-10A5-9A7A-79C3-6F09B9B33829}"/>
          </ac:spMkLst>
        </pc:spChg>
        <pc:picChg chg="add mod">
          <ac:chgData name="Steven Tramell" userId="ae175e2037d93611" providerId="LiveId" clId="{757DD95B-F968-4CC6-A7BC-C35DAD8C234E}" dt="2026-02-28T20:07:10.309" v="1495" actId="1076"/>
          <ac:picMkLst>
            <pc:docMk/>
            <pc:sldMk cId="1720734813" sldId="281"/>
            <ac:picMk id="3074" creationId="{85066D84-D140-244D-926A-E1F719FE9F35}"/>
          </ac:picMkLst>
        </pc:picChg>
      </pc:sldChg>
      <pc:sldChg chg="modSp add mod modAnim">
        <pc:chgData name="Steven Tramell" userId="ae175e2037d93611" providerId="LiveId" clId="{757DD95B-F968-4CC6-A7BC-C35DAD8C234E}" dt="2026-02-28T20:45:09.708" v="3323"/>
        <pc:sldMkLst>
          <pc:docMk/>
          <pc:sldMk cId="1239282904" sldId="282"/>
        </pc:sldMkLst>
        <pc:spChg chg="mod">
          <ac:chgData name="Steven Tramell" userId="ae175e2037d93611" providerId="LiveId" clId="{757DD95B-F968-4CC6-A7BC-C35DAD8C234E}" dt="2026-02-28T20:45:04.303" v="3321" actId="20577"/>
          <ac:spMkLst>
            <pc:docMk/>
            <pc:sldMk cId="1239282904" sldId="282"/>
            <ac:spMk id="4" creationId="{30702B36-C97E-96D6-FD6F-0E1F838FFFFD}"/>
          </ac:spMkLst>
        </pc:spChg>
        <pc:spChg chg="mod">
          <ac:chgData name="Steven Tramell" userId="ae175e2037d93611" providerId="LiveId" clId="{757DD95B-F968-4CC6-A7BC-C35DAD8C234E}" dt="2026-02-28T20:45:00.641" v="3306" actId="1076"/>
          <ac:spMkLst>
            <pc:docMk/>
            <pc:sldMk cId="1239282904" sldId="282"/>
            <ac:spMk id="5" creationId="{F9045F36-4602-C292-DDC1-D7F3BCE605BF}"/>
          </ac:spMkLst>
        </pc:spChg>
        <pc:spChg chg="mod">
          <ac:chgData name="Steven Tramell" userId="ae175e2037d93611" providerId="LiveId" clId="{757DD95B-F968-4CC6-A7BC-C35DAD8C234E}" dt="2026-02-28T20:45:00.641" v="3306" actId="1076"/>
          <ac:spMkLst>
            <pc:docMk/>
            <pc:sldMk cId="1239282904" sldId="282"/>
            <ac:spMk id="6" creationId="{D4097F65-C2A8-053F-E2BF-C3175485BDBA}"/>
          </ac:spMkLst>
        </pc:spChg>
      </pc:sldChg>
      <pc:sldChg chg="addSp delSp modSp new mod modAnim">
        <pc:chgData name="Steven Tramell" userId="ae175e2037d93611" providerId="LiveId" clId="{757DD95B-F968-4CC6-A7BC-C35DAD8C234E}" dt="2026-02-28T20:27:03.086" v="2269"/>
        <pc:sldMkLst>
          <pc:docMk/>
          <pc:sldMk cId="2029454010" sldId="283"/>
        </pc:sldMkLst>
        <pc:spChg chg="mod">
          <ac:chgData name="Steven Tramell" userId="ae175e2037d93611" providerId="LiveId" clId="{757DD95B-F968-4CC6-A7BC-C35DAD8C234E}" dt="2026-02-28T20:20:34.291" v="2258" actId="403"/>
          <ac:spMkLst>
            <pc:docMk/>
            <pc:sldMk cId="2029454010" sldId="283"/>
            <ac:spMk id="2" creationId="{A589F5EB-B7FE-5B4B-4399-40BEC63BB33F}"/>
          </ac:spMkLst>
        </pc:spChg>
        <pc:spChg chg="del">
          <ac:chgData name="Steven Tramell" userId="ae175e2037d93611" providerId="LiveId" clId="{757DD95B-F968-4CC6-A7BC-C35DAD8C234E}" dt="2026-02-28T20:23:17.078" v="2259" actId="478"/>
          <ac:spMkLst>
            <pc:docMk/>
            <pc:sldMk cId="2029454010" sldId="283"/>
            <ac:spMk id="3" creationId="{2FC7CB6A-F18B-4A7E-1EDA-8E519FB558CA}"/>
          </ac:spMkLst>
        </pc:spChg>
        <pc:picChg chg="add mod">
          <ac:chgData name="Steven Tramell" userId="ae175e2037d93611" providerId="LiveId" clId="{757DD95B-F968-4CC6-A7BC-C35DAD8C234E}" dt="2026-02-28T20:26:58.218" v="2268" actId="1076"/>
          <ac:picMkLst>
            <pc:docMk/>
            <pc:sldMk cId="2029454010" sldId="283"/>
            <ac:picMk id="5" creationId="{CF8E7FAD-1F6C-60C1-9916-4AA902BBB3FF}"/>
          </ac:picMkLst>
        </pc:picChg>
        <pc:picChg chg="add mod">
          <ac:chgData name="Steven Tramell" userId="ae175e2037d93611" providerId="LiveId" clId="{757DD95B-F968-4CC6-A7BC-C35DAD8C234E}" dt="2026-02-28T20:23:20.431" v="2261" actId="1076"/>
          <ac:picMkLst>
            <pc:docMk/>
            <pc:sldMk cId="2029454010" sldId="283"/>
            <ac:picMk id="4098" creationId="{5B48B0F3-E1C7-2940-BA8F-05BC8276291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15C83-9B91-CD5C-3484-AE5033D4DE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75CBBF-69EB-9768-01B6-91C46CDD3C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D9C8FF-EF60-9B92-FB53-DC5CAC305BEC}"/>
              </a:ext>
            </a:extLst>
          </p:cNvPr>
          <p:cNvSpPr>
            <a:spLocks noGrp="1"/>
          </p:cNvSpPr>
          <p:nvPr>
            <p:ph type="dt" sz="half" idx="10"/>
          </p:nvPr>
        </p:nvSpPr>
        <p:spPr/>
        <p:txBody>
          <a:bodyPr/>
          <a:lstStyle/>
          <a:p>
            <a:fld id="{09642F66-7B23-4D99-AAC7-9B67771C69FB}" type="datetimeFigureOut">
              <a:rPr lang="en-US" smtClean="0"/>
              <a:t>2/28/2026</a:t>
            </a:fld>
            <a:endParaRPr lang="en-US"/>
          </a:p>
        </p:txBody>
      </p:sp>
      <p:sp>
        <p:nvSpPr>
          <p:cNvPr id="5" name="Footer Placeholder 4">
            <a:extLst>
              <a:ext uri="{FF2B5EF4-FFF2-40B4-BE49-F238E27FC236}">
                <a16:creationId xmlns:a16="http://schemas.microsoft.com/office/drawing/2014/main" id="{95185D8A-2235-D33E-0675-7912C3C7D5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0338A7-859F-FB44-5F90-A204402EFA0F}"/>
              </a:ext>
            </a:extLst>
          </p:cNvPr>
          <p:cNvSpPr>
            <a:spLocks noGrp="1"/>
          </p:cNvSpPr>
          <p:nvPr>
            <p:ph type="sldNum" sz="quarter" idx="12"/>
          </p:nvPr>
        </p:nvSpPr>
        <p:spPr/>
        <p:txBody>
          <a:bodyPr/>
          <a:lstStyle/>
          <a:p>
            <a:fld id="{0DB7B2C7-D875-417F-A313-4DF8E68FA1C1}" type="slidenum">
              <a:rPr lang="en-US" smtClean="0"/>
              <a:t>‹#›</a:t>
            </a:fld>
            <a:endParaRPr lang="en-US"/>
          </a:p>
        </p:txBody>
      </p:sp>
    </p:spTree>
    <p:extLst>
      <p:ext uri="{BB962C8B-B14F-4D97-AF65-F5344CB8AC3E}">
        <p14:creationId xmlns:p14="http://schemas.microsoft.com/office/powerpoint/2010/main" val="4262174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E205E-5D95-0374-AA67-AD553F1DABB0}"/>
              </a:ext>
            </a:extLst>
          </p:cNvPr>
          <p:cNvSpPr>
            <a:spLocks noGrp="1"/>
          </p:cNvSpPr>
          <p:nvPr>
            <p:ph type="title"/>
          </p:nvPr>
        </p:nvSpPr>
        <p:spPr>
          <a:noFill/>
        </p:spPr>
        <p:txBody>
          <a:bodyPr/>
          <a:lstStyle/>
          <a:p>
            <a:r>
              <a:rPr lang="en-US"/>
              <a:t>Click to edit Master title style</a:t>
            </a:r>
          </a:p>
        </p:txBody>
      </p:sp>
      <p:sp>
        <p:nvSpPr>
          <p:cNvPr id="3" name="Content Placeholder 2">
            <a:extLst>
              <a:ext uri="{FF2B5EF4-FFF2-40B4-BE49-F238E27FC236}">
                <a16:creationId xmlns:a16="http://schemas.microsoft.com/office/drawing/2014/main" id="{51EA4485-0472-0880-7A91-3ED019B821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0E5BE4-D05B-2480-6CCB-F1258D7F1B9B}"/>
              </a:ext>
            </a:extLst>
          </p:cNvPr>
          <p:cNvSpPr>
            <a:spLocks noGrp="1"/>
          </p:cNvSpPr>
          <p:nvPr>
            <p:ph type="dt" sz="half" idx="10"/>
          </p:nvPr>
        </p:nvSpPr>
        <p:spPr/>
        <p:txBody>
          <a:bodyPr/>
          <a:lstStyle/>
          <a:p>
            <a:fld id="{09642F66-7B23-4D99-AAC7-9B67771C69FB}" type="datetimeFigureOut">
              <a:rPr lang="en-US" smtClean="0"/>
              <a:t>2/28/2026</a:t>
            </a:fld>
            <a:endParaRPr lang="en-US"/>
          </a:p>
        </p:txBody>
      </p:sp>
      <p:sp>
        <p:nvSpPr>
          <p:cNvPr id="5" name="Footer Placeholder 4">
            <a:extLst>
              <a:ext uri="{FF2B5EF4-FFF2-40B4-BE49-F238E27FC236}">
                <a16:creationId xmlns:a16="http://schemas.microsoft.com/office/drawing/2014/main" id="{AD3615E1-5C0B-19CF-774A-6C7D5065D1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257ED8-828C-8B6A-EFAB-7E7210EF9C11}"/>
              </a:ext>
            </a:extLst>
          </p:cNvPr>
          <p:cNvSpPr>
            <a:spLocks noGrp="1"/>
          </p:cNvSpPr>
          <p:nvPr>
            <p:ph type="sldNum" sz="quarter" idx="12"/>
          </p:nvPr>
        </p:nvSpPr>
        <p:spPr/>
        <p:txBody>
          <a:bodyPr/>
          <a:lstStyle/>
          <a:p>
            <a:fld id="{0DB7B2C7-D875-417F-A313-4DF8E68FA1C1}" type="slidenum">
              <a:rPr lang="en-US" smtClean="0"/>
              <a:t>‹#›</a:t>
            </a:fld>
            <a:endParaRPr lang="en-US"/>
          </a:p>
        </p:txBody>
      </p:sp>
    </p:spTree>
    <p:extLst>
      <p:ext uri="{BB962C8B-B14F-4D97-AF65-F5344CB8AC3E}">
        <p14:creationId xmlns:p14="http://schemas.microsoft.com/office/powerpoint/2010/main" val="2140372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9652-A2C1-D498-E82B-6B2EF3C67D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2E977F-8C7C-3DDB-8ADD-0FEECA5DB6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ED2443-D320-2CC1-ADF7-C2AA867FA819}"/>
              </a:ext>
            </a:extLst>
          </p:cNvPr>
          <p:cNvSpPr>
            <a:spLocks noGrp="1"/>
          </p:cNvSpPr>
          <p:nvPr>
            <p:ph type="dt" sz="half" idx="10"/>
          </p:nvPr>
        </p:nvSpPr>
        <p:spPr/>
        <p:txBody>
          <a:bodyPr/>
          <a:lstStyle/>
          <a:p>
            <a:fld id="{09642F66-7B23-4D99-AAC7-9B67771C69FB}" type="datetimeFigureOut">
              <a:rPr lang="en-US" smtClean="0"/>
              <a:t>2/28/2026</a:t>
            </a:fld>
            <a:endParaRPr lang="en-US"/>
          </a:p>
        </p:txBody>
      </p:sp>
      <p:sp>
        <p:nvSpPr>
          <p:cNvPr id="5" name="Footer Placeholder 4">
            <a:extLst>
              <a:ext uri="{FF2B5EF4-FFF2-40B4-BE49-F238E27FC236}">
                <a16:creationId xmlns:a16="http://schemas.microsoft.com/office/drawing/2014/main" id="{F6D4383A-B7A1-9EBB-F48E-9E3CBAE566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AF85CB-2A73-FA1E-560E-3F67F73AA07E}"/>
              </a:ext>
            </a:extLst>
          </p:cNvPr>
          <p:cNvSpPr>
            <a:spLocks noGrp="1"/>
          </p:cNvSpPr>
          <p:nvPr>
            <p:ph type="sldNum" sz="quarter" idx="12"/>
          </p:nvPr>
        </p:nvSpPr>
        <p:spPr/>
        <p:txBody>
          <a:bodyPr/>
          <a:lstStyle/>
          <a:p>
            <a:fld id="{0DB7B2C7-D875-417F-A313-4DF8E68FA1C1}" type="slidenum">
              <a:rPr lang="en-US" smtClean="0"/>
              <a:t>‹#›</a:t>
            </a:fld>
            <a:endParaRPr lang="en-US"/>
          </a:p>
        </p:txBody>
      </p:sp>
    </p:spTree>
    <p:extLst>
      <p:ext uri="{BB962C8B-B14F-4D97-AF65-F5344CB8AC3E}">
        <p14:creationId xmlns:p14="http://schemas.microsoft.com/office/powerpoint/2010/main" val="14479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A9AB7-8576-3E51-FC32-7A8A5E6678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C5BC74-1D85-E8D1-1A40-0B30246C8D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017D5C-73EA-0FBD-84DD-79ECE535B6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F45435-64A5-F895-F1E5-10F2E2051975}"/>
              </a:ext>
            </a:extLst>
          </p:cNvPr>
          <p:cNvSpPr>
            <a:spLocks noGrp="1"/>
          </p:cNvSpPr>
          <p:nvPr>
            <p:ph type="dt" sz="half" idx="10"/>
          </p:nvPr>
        </p:nvSpPr>
        <p:spPr/>
        <p:txBody>
          <a:bodyPr/>
          <a:lstStyle/>
          <a:p>
            <a:fld id="{09642F66-7B23-4D99-AAC7-9B67771C69FB}" type="datetimeFigureOut">
              <a:rPr lang="en-US" smtClean="0"/>
              <a:t>2/28/2026</a:t>
            </a:fld>
            <a:endParaRPr lang="en-US"/>
          </a:p>
        </p:txBody>
      </p:sp>
      <p:sp>
        <p:nvSpPr>
          <p:cNvPr id="6" name="Footer Placeholder 5">
            <a:extLst>
              <a:ext uri="{FF2B5EF4-FFF2-40B4-BE49-F238E27FC236}">
                <a16:creationId xmlns:a16="http://schemas.microsoft.com/office/drawing/2014/main" id="{6C444AE5-D794-A041-C6F5-6C91C85E1E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15C791-B73D-46F2-8F42-39A409654DDD}"/>
              </a:ext>
            </a:extLst>
          </p:cNvPr>
          <p:cNvSpPr>
            <a:spLocks noGrp="1"/>
          </p:cNvSpPr>
          <p:nvPr>
            <p:ph type="sldNum" sz="quarter" idx="12"/>
          </p:nvPr>
        </p:nvSpPr>
        <p:spPr/>
        <p:txBody>
          <a:bodyPr/>
          <a:lstStyle/>
          <a:p>
            <a:fld id="{0DB7B2C7-D875-417F-A313-4DF8E68FA1C1}" type="slidenum">
              <a:rPr lang="en-US" smtClean="0"/>
              <a:t>‹#›</a:t>
            </a:fld>
            <a:endParaRPr lang="en-US"/>
          </a:p>
        </p:txBody>
      </p:sp>
    </p:spTree>
    <p:extLst>
      <p:ext uri="{BB962C8B-B14F-4D97-AF65-F5344CB8AC3E}">
        <p14:creationId xmlns:p14="http://schemas.microsoft.com/office/powerpoint/2010/main" val="1333227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B7BA0-481A-742C-C5AB-B3C297D861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F80D0B-AAFA-C276-F43A-835F5B1BF7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2D3A67-CABF-162E-8591-9523C04093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D20E83-B9BD-9C78-BDD5-34AE1F763E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6F5EB6-6564-7B7F-E91D-0A7720E0D8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2AC40D-9690-4D8B-0797-530802002DDF}"/>
              </a:ext>
            </a:extLst>
          </p:cNvPr>
          <p:cNvSpPr>
            <a:spLocks noGrp="1"/>
          </p:cNvSpPr>
          <p:nvPr>
            <p:ph type="dt" sz="half" idx="10"/>
          </p:nvPr>
        </p:nvSpPr>
        <p:spPr/>
        <p:txBody>
          <a:bodyPr/>
          <a:lstStyle/>
          <a:p>
            <a:fld id="{09642F66-7B23-4D99-AAC7-9B67771C69FB}" type="datetimeFigureOut">
              <a:rPr lang="en-US" smtClean="0"/>
              <a:t>2/28/2026</a:t>
            </a:fld>
            <a:endParaRPr lang="en-US"/>
          </a:p>
        </p:txBody>
      </p:sp>
      <p:sp>
        <p:nvSpPr>
          <p:cNvPr id="8" name="Footer Placeholder 7">
            <a:extLst>
              <a:ext uri="{FF2B5EF4-FFF2-40B4-BE49-F238E27FC236}">
                <a16:creationId xmlns:a16="http://schemas.microsoft.com/office/drawing/2014/main" id="{0D24E073-FD69-3A87-0217-8CFFC9BDA4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B372C8-AE79-A50F-64E1-0A319A054068}"/>
              </a:ext>
            </a:extLst>
          </p:cNvPr>
          <p:cNvSpPr>
            <a:spLocks noGrp="1"/>
          </p:cNvSpPr>
          <p:nvPr>
            <p:ph type="sldNum" sz="quarter" idx="12"/>
          </p:nvPr>
        </p:nvSpPr>
        <p:spPr/>
        <p:txBody>
          <a:bodyPr/>
          <a:lstStyle/>
          <a:p>
            <a:fld id="{0DB7B2C7-D875-417F-A313-4DF8E68FA1C1}" type="slidenum">
              <a:rPr lang="en-US" smtClean="0"/>
              <a:t>‹#›</a:t>
            </a:fld>
            <a:endParaRPr lang="en-US"/>
          </a:p>
        </p:txBody>
      </p:sp>
    </p:spTree>
    <p:extLst>
      <p:ext uri="{BB962C8B-B14F-4D97-AF65-F5344CB8AC3E}">
        <p14:creationId xmlns:p14="http://schemas.microsoft.com/office/powerpoint/2010/main" val="1441385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4D812-9515-DBF3-B298-8D13F687B1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90C315-4B84-E976-2D65-0C71212EB8FA}"/>
              </a:ext>
            </a:extLst>
          </p:cNvPr>
          <p:cNvSpPr>
            <a:spLocks noGrp="1"/>
          </p:cNvSpPr>
          <p:nvPr>
            <p:ph type="dt" sz="half" idx="10"/>
          </p:nvPr>
        </p:nvSpPr>
        <p:spPr/>
        <p:txBody>
          <a:bodyPr/>
          <a:lstStyle/>
          <a:p>
            <a:fld id="{09642F66-7B23-4D99-AAC7-9B67771C69FB}" type="datetimeFigureOut">
              <a:rPr lang="en-US" smtClean="0"/>
              <a:t>2/28/2026</a:t>
            </a:fld>
            <a:endParaRPr lang="en-US"/>
          </a:p>
        </p:txBody>
      </p:sp>
      <p:sp>
        <p:nvSpPr>
          <p:cNvPr id="4" name="Footer Placeholder 3">
            <a:extLst>
              <a:ext uri="{FF2B5EF4-FFF2-40B4-BE49-F238E27FC236}">
                <a16:creationId xmlns:a16="http://schemas.microsoft.com/office/drawing/2014/main" id="{29C75707-58EB-0A8B-1CEE-A262416136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4874A3-5A63-EF7A-D8CC-384BF9EEA150}"/>
              </a:ext>
            </a:extLst>
          </p:cNvPr>
          <p:cNvSpPr>
            <a:spLocks noGrp="1"/>
          </p:cNvSpPr>
          <p:nvPr>
            <p:ph type="sldNum" sz="quarter" idx="12"/>
          </p:nvPr>
        </p:nvSpPr>
        <p:spPr/>
        <p:txBody>
          <a:bodyPr/>
          <a:lstStyle/>
          <a:p>
            <a:fld id="{0DB7B2C7-D875-417F-A313-4DF8E68FA1C1}" type="slidenum">
              <a:rPr lang="en-US" smtClean="0"/>
              <a:t>‹#›</a:t>
            </a:fld>
            <a:endParaRPr lang="en-US"/>
          </a:p>
        </p:txBody>
      </p:sp>
    </p:spTree>
    <p:extLst>
      <p:ext uri="{BB962C8B-B14F-4D97-AF65-F5344CB8AC3E}">
        <p14:creationId xmlns:p14="http://schemas.microsoft.com/office/powerpoint/2010/main" val="832794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59C34F-98A9-C900-749B-777EEAAAAC82}"/>
              </a:ext>
            </a:extLst>
          </p:cNvPr>
          <p:cNvSpPr>
            <a:spLocks noGrp="1"/>
          </p:cNvSpPr>
          <p:nvPr>
            <p:ph type="dt" sz="half" idx="10"/>
          </p:nvPr>
        </p:nvSpPr>
        <p:spPr/>
        <p:txBody>
          <a:bodyPr/>
          <a:lstStyle/>
          <a:p>
            <a:fld id="{09642F66-7B23-4D99-AAC7-9B67771C69FB}" type="datetimeFigureOut">
              <a:rPr lang="en-US" smtClean="0"/>
              <a:t>2/28/2026</a:t>
            </a:fld>
            <a:endParaRPr lang="en-US"/>
          </a:p>
        </p:txBody>
      </p:sp>
      <p:sp>
        <p:nvSpPr>
          <p:cNvPr id="3" name="Footer Placeholder 2">
            <a:extLst>
              <a:ext uri="{FF2B5EF4-FFF2-40B4-BE49-F238E27FC236}">
                <a16:creationId xmlns:a16="http://schemas.microsoft.com/office/drawing/2014/main" id="{66F3B005-CA9B-6304-73CB-73A7DF1B85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D30CF5-58CF-FA10-23FC-AD48ABFFB1F0}"/>
              </a:ext>
            </a:extLst>
          </p:cNvPr>
          <p:cNvSpPr>
            <a:spLocks noGrp="1"/>
          </p:cNvSpPr>
          <p:nvPr>
            <p:ph type="sldNum" sz="quarter" idx="12"/>
          </p:nvPr>
        </p:nvSpPr>
        <p:spPr/>
        <p:txBody>
          <a:bodyPr/>
          <a:lstStyle/>
          <a:p>
            <a:fld id="{0DB7B2C7-D875-417F-A313-4DF8E68FA1C1}" type="slidenum">
              <a:rPr lang="en-US" smtClean="0"/>
              <a:t>‹#›</a:t>
            </a:fld>
            <a:endParaRPr lang="en-US"/>
          </a:p>
        </p:txBody>
      </p:sp>
    </p:spTree>
    <p:extLst>
      <p:ext uri="{BB962C8B-B14F-4D97-AF65-F5344CB8AC3E}">
        <p14:creationId xmlns:p14="http://schemas.microsoft.com/office/powerpoint/2010/main" val="880107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B01D7-A49D-07D4-23E7-D3C0C12F4B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EA400F-C792-C717-FE93-33F072E71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3A0C03-5827-8100-1B30-A4745EBB90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680CE9-5FE4-0558-F9F9-C4FD14C133FB}"/>
              </a:ext>
            </a:extLst>
          </p:cNvPr>
          <p:cNvSpPr>
            <a:spLocks noGrp="1"/>
          </p:cNvSpPr>
          <p:nvPr>
            <p:ph type="dt" sz="half" idx="10"/>
          </p:nvPr>
        </p:nvSpPr>
        <p:spPr/>
        <p:txBody>
          <a:bodyPr/>
          <a:lstStyle/>
          <a:p>
            <a:fld id="{09642F66-7B23-4D99-AAC7-9B67771C69FB}" type="datetimeFigureOut">
              <a:rPr lang="en-US" smtClean="0"/>
              <a:t>2/28/2026</a:t>
            </a:fld>
            <a:endParaRPr lang="en-US"/>
          </a:p>
        </p:txBody>
      </p:sp>
      <p:sp>
        <p:nvSpPr>
          <p:cNvPr id="6" name="Footer Placeholder 5">
            <a:extLst>
              <a:ext uri="{FF2B5EF4-FFF2-40B4-BE49-F238E27FC236}">
                <a16:creationId xmlns:a16="http://schemas.microsoft.com/office/drawing/2014/main" id="{5F18C378-47C1-3EAE-B49D-8BCCC141CF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EB2DEE-1107-EC0E-B848-20C6D1810A7D}"/>
              </a:ext>
            </a:extLst>
          </p:cNvPr>
          <p:cNvSpPr>
            <a:spLocks noGrp="1"/>
          </p:cNvSpPr>
          <p:nvPr>
            <p:ph type="sldNum" sz="quarter" idx="12"/>
          </p:nvPr>
        </p:nvSpPr>
        <p:spPr/>
        <p:txBody>
          <a:bodyPr/>
          <a:lstStyle/>
          <a:p>
            <a:fld id="{0DB7B2C7-D875-417F-A313-4DF8E68FA1C1}" type="slidenum">
              <a:rPr lang="en-US" smtClean="0"/>
              <a:t>‹#›</a:t>
            </a:fld>
            <a:endParaRPr lang="en-US"/>
          </a:p>
        </p:txBody>
      </p:sp>
    </p:spTree>
    <p:extLst>
      <p:ext uri="{BB962C8B-B14F-4D97-AF65-F5344CB8AC3E}">
        <p14:creationId xmlns:p14="http://schemas.microsoft.com/office/powerpoint/2010/main" val="35267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ADF12-F705-31D3-5E1D-18707B595A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C9FE7B-2C92-856A-AB6E-4B75418300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97BFCA-E93C-2857-F335-2E36EA271B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E4DE5C-6763-823D-5D90-60E474FD6B24}"/>
              </a:ext>
            </a:extLst>
          </p:cNvPr>
          <p:cNvSpPr>
            <a:spLocks noGrp="1"/>
          </p:cNvSpPr>
          <p:nvPr>
            <p:ph type="dt" sz="half" idx="10"/>
          </p:nvPr>
        </p:nvSpPr>
        <p:spPr/>
        <p:txBody>
          <a:bodyPr/>
          <a:lstStyle/>
          <a:p>
            <a:fld id="{09642F66-7B23-4D99-AAC7-9B67771C69FB}" type="datetimeFigureOut">
              <a:rPr lang="en-US" smtClean="0"/>
              <a:t>2/28/2026</a:t>
            </a:fld>
            <a:endParaRPr lang="en-US"/>
          </a:p>
        </p:txBody>
      </p:sp>
      <p:sp>
        <p:nvSpPr>
          <p:cNvPr id="6" name="Footer Placeholder 5">
            <a:extLst>
              <a:ext uri="{FF2B5EF4-FFF2-40B4-BE49-F238E27FC236}">
                <a16:creationId xmlns:a16="http://schemas.microsoft.com/office/drawing/2014/main" id="{6E6001F9-32ED-47CF-7DBF-83115F998F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9347DE-D350-F211-A223-2C45208B9576}"/>
              </a:ext>
            </a:extLst>
          </p:cNvPr>
          <p:cNvSpPr>
            <a:spLocks noGrp="1"/>
          </p:cNvSpPr>
          <p:nvPr>
            <p:ph type="sldNum" sz="quarter" idx="12"/>
          </p:nvPr>
        </p:nvSpPr>
        <p:spPr/>
        <p:txBody>
          <a:bodyPr/>
          <a:lstStyle/>
          <a:p>
            <a:fld id="{0DB7B2C7-D875-417F-A313-4DF8E68FA1C1}" type="slidenum">
              <a:rPr lang="en-US" smtClean="0"/>
              <a:t>‹#›</a:t>
            </a:fld>
            <a:endParaRPr lang="en-US"/>
          </a:p>
        </p:txBody>
      </p:sp>
    </p:spTree>
    <p:extLst>
      <p:ext uri="{BB962C8B-B14F-4D97-AF65-F5344CB8AC3E}">
        <p14:creationId xmlns:p14="http://schemas.microsoft.com/office/powerpoint/2010/main" val="2982344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CB5E1-97F0-9CC2-AE21-CAA53BB0F8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5009CD-22F2-2697-62B5-C355BB257A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D4D250-66D6-2AE0-E63C-B0909D11EE4B}"/>
              </a:ext>
            </a:extLst>
          </p:cNvPr>
          <p:cNvSpPr>
            <a:spLocks noGrp="1"/>
          </p:cNvSpPr>
          <p:nvPr>
            <p:ph type="dt" sz="half" idx="10"/>
          </p:nvPr>
        </p:nvSpPr>
        <p:spPr/>
        <p:txBody>
          <a:bodyPr/>
          <a:lstStyle/>
          <a:p>
            <a:fld id="{09642F66-7B23-4D99-AAC7-9B67771C69FB}" type="datetimeFigureOut">
              <a:rPr lang="en-US" smtClean="0"/>
              <a:t>2/28/2026</a:t>
            </a:fld>
            <a:endParaRPr lang="en-US"/>
          </a:p>
        </p:txBody>
      </p:sp>
      <p:sp>
        <p:nvSpPr>
          <p:cNvPr id="5" name="Footer Placeholder 4">
            <a:extLst>
              <a:ext uri="{FF2B5EF4-FFF2-40B4-BE49-F238E27FC236}">
                <a16:creationId xmlns:a16="http://schemas.microsoft.com/office/drawing/2014/main" id="{41205439-3AF8-E7D2-5F69-2912752A27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2B908D-1769-2023-E608-3F0104CB123E}"/>
              </a:ext>
            </a:extLst>
          </p:cNvPr>
          <p:cNvSpPr>
            <a:spLocks noGrp="1"/>
          </p:cNvSpPr>
          <p:nvPr>
            <p:ph type="sldNum" sz="quarter" idx="12"/>
          </p:nvPr>
        </p:nvSpPr>
        <p:spPr/>
        <p:txBody>
          <a:bodyPr/>
          <a:lstStyle/>
          <a:p>
            <a:fld id="{0DB7B2C7-D875-417F-A313-4DF8E68FA1C1}" type="slidenum">
              <a:rPr lang="en-US" smtClean="0"/>
              <a:t>‹#›</a:t>
            </a:fld>
            <a:endParaRPr lang="en-US"/>
          </a:p>
        </p:txBody>
      </p:sp>
    </p:spTree>
    <p:extLst>
      <p:ext uri="{BB962C8B-B14F-4D97-AF65-F5344CB8AC3E}">
        <p14:creationId xmlns:p14="http://schemas.microsoft.com/office/powerpoint/2010/main" val="421297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19B576-6BEB-0D8C-E31A-3299B51467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77D9F4-3ED2-83C3-E59D-6DD93B6B96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1D3F68-AD7D-9573-9877-4C5D9D461084}"/>
              </a:ext>
            </a:extLst>
          </p:cNvPr>
          <p:cNvSpPr>
            <a:spLocks noGrp="1"/>
          </p:cNvSpPr>
          <p:nvPr>
            <p:ph type="dt" sz="half" idx="10"/>
          </p:nvPr>
        </p:nvSpPr>
        <p:spPr/>
        <p:txBody>
          <a:bodyPr/>
          <a:lstStyle/>
          <a:p>
            <a:fld id="{09642F66-7B23-4D99-AAC7-9B67771C69FB}" type="datetimeFigureOut">
              <a:rPr lang="en-US" smtClean="0"/>
              <a:t>2/28/2026</a:t>
            </a:fld>
            <a:endParaRPr lang="en-US"/>
          </a:p>
        </p:txBody>
      </p:sp>
      <p:sp>
        <p:nvSpPr>
          <p:cNvPr id="5" name="Footer Placeholder 4">
            <a:extLst>
              <a:ext uri="{FF2B5EF4-FFF2-40B4-BE49-F238E27FC236}">
                <a16:creationId xmlns:a16="http://schemas.microsoft.com/office/drawing/2014/main" id="{E8F95E66-8A4E-9989-BABC-695A2DD2E7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301541-325F-C37B-96F5-54D8B0994955}"/>
              </a:ext>
            </a:extLst>
          </p:cNvPr>
          <p:cNvSpPr>
            <a:spLocks noGrp="1"/>
          </p:cNvSpPr>
          <p:nvPr>
            <p:ph type="sldNum" sz="quarter" idx="12"/>
          </p:nvPr>
        </p:nvSpPr>
        <p:spPr/>
        <p:txBody>
          <a:bodyPr/>
          <a:lstStyle/>
          <a:p>
            <a:fld id="{0DB7B2C7-D875-417F-A313-4DF8E68FA1C1}" type="slidenum">
              <a:rPr lang="en-US" smtClean="0"/>
              <a:t>‹#›</a:t>
            </a:fld>
            <a:endParaRPr lang="en-US"/>
          </a:p>
        </p:txBody>
      </p:sp>
    </p:spTree>
    <p:extLst>
      <p:ext uri="{BB962C8B-B14F-4D97-AF65-F5344CB8AC3E}">
        <p14:creationId xmlns:p14="http://schemas.microsoft.com/office/powerpoint/2010/main" val="1887110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561F6-3954-312C-8531-97C5257849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6DD110-7816-469E-FC0B-FC3BD92FCF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E401B9-E351-F0CF-43C2-A7021C9F926B}"/>
              </a:ext>
            </a:extLst>
          </p:cNvPr>
          <p:cNvSpPr>
            <a:spLocks noGrp="1"/>
          </p:cNvSpPr>
          <p:nvPr>
            <p:ph type="dt" sz="half" idx="10"/>
          </p:nvPr>
        </p:nvSpPr>
        <p:spPr/>
        <p:txBody>
          <a:bodyPr/>
          <a:lstStyle/>
          <a:p>
            <a:fld id="{A132FF5F-34D3-42AA-9CD3-64F1993882D1}" type="datetimeFigureOut">
              <a:rPr lang="en-US" smtClean="0"/>
              <a:t>2/28/2026</a:t>
            </a:fld>
            <a:endParaRPr lang="en-US"/>
          </a:p>
        </p:txBody>
      </p:sp>
      <p:sp>
        <p:nvSpPr>
          <p:cNvPr id="5" name="Footer Placeholder 4">
            <a:extLst>
              <a:ext uri="{FF2B5EF4-FFF2-40B4-BE49-F238E27FC236}">
                <a16:creationId xmlns:a16="http://schemas.microsoft.com/office/drawing/2014/main" id="{0ECE0EF2-0036-260A-BF72-D15137798E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5ED59F-A85B-3C83-D4FB-B829554CBF78}"/>
              </a:ext>
            </a:extLst>
          </p:cNvPr>
          <p:cNvSpPr>
            <a:spLocks noGrp="1"/>
          </p:cNvSpPr>
          <p:nvPr>
            <p:ph type="sldNum" sz="quarter" idx="12"/>
          </p:nvPr>
        </p:nvSpPr>
        <p:spPr/>
        <p:txBody>
          <a:bodyPr/>
          <a:lstStyle/>
          <a:p>
            <a:fld id="{F296C915-5191-43ED-86BE-BEE99EF67D2C}" type="slidenum">
              <a:rPr lang="en-US" smtClean="0"/>
              <a:t>‹#›</a:t>
            </a:fld>
            <a:endParaRPr lang="en-US"/>
          </a:p>
        </p:txBody>
      </p:sp>
    </p:spTree>
    <p:extLst>
      <p:ext uri="{BB962C8B-B14F-4D97-AF65-F5344CB8AC3E}">
        <p14:creationId xmlns:p14="http://schemas.microsoft.com/office/powerpoint/2010/main" val="467838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31710-B67E-0963-F3E9-BB913D211370}"/>
              </a:ext>
            </a:extLst>
          </p:cNvPr>
          <p:cNvSpPr>
            <a:spLocks noGrp="1"/>
          </p:cNvSpPr>
          <p:nvPr>
            <p:ph type="title"/>
          </p:nvPr>
        </p:nvSpPr>
        <p:spPr/>
        <p:txBody>
          <a:bodyPr/>
          <a:lstStyle>
            <a:lvl1pPr>
              <a:defRPr>
                <a:latin typeface="Bebas Neue" panose="020B0606020202050201"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C0874A09-555F-1416-07DA-8E6850964D48}"/>
              </a:ext>
            </a:extLst>
          </p:cNvPr>
          <p:cNvSpPr>
            <a:spLocks noGrp="1"/>
          </p:cNvSpPr>
          <p:nvPr>
            <p:ph idx="1"/>
          </p:nvPr>
        </p:nvSpPr>
        <p:spPr/>
        <p:txBody>
          <a:bodyPr/>
          <a:lstStyle>
            <a:lvl1pPr>
              <a:defRPr>
                <a:latin typeface="Source Sans Pro" panose="020B0503030403020204" pitchFamily="34" charset="0"/>
              </a:defRPr>
            </a:lvl1pPr>
            <a:lvl2pPr>
              <a:defRPr>
                <a:latin typeface="Source Sans Pro" panose="020B0503030403020204" pitchFamily="34" charset="0"/>
              </a:defRPr>
            </a:lvl2pPr>
            <a:lvl3pPr>
              <a:defRPr>
                <a:latin typeface="Source Sans Pro" panose="020B0503030403020204" pitchFamily="34" charset="0"/>
              </a:defRPr>
            </a:lvl3pPr>
            <a:lvl4pPr>
              <a:defRPr>
                <a:latin typeface="Source Sans Pro" panose="020B0503030403020204" pitchFamily="34" charset="0"/>
              </a:defRPr>
            </a:lvl4pPr>
            <a:lvl5pPr>
              <a:defRPr>
                <a:latin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16039A8-EEFD-F8F3-B463-9BB2B8C1300A}"/>
              </a:ext>
            </a:extLst>
          </p:cNvPr>
          <p:cNvSpPr>
            <a:spLocks noGrp="1"/>
          </p:cNvSpPr>
          <p:nvPr>
            <p:ph type="dt" sz="half" idx="10"/>
          </p:nvPr>
        </p:nvSpPr>
        <p:spPr/>
        <p:txBody>
          <a:bodyPr/>
          <a:lstStyle/>
          <a:p>
            <a:fld id="{A132FF5F-34D3-42AA-9CD3-64F1993882D1}" type="datetimeFigureOut">
              <a:rPr lang="en-US" smtClean="0"/>
              <a:t>2/28/2026</a:t>
            </a:fld>
            <a:endParaRPr lang="en-US"/>
          </a:p>
        </p:txBody>
      </p:sp>
      <p:sp>
        <p:nvSpPr>
          <p:cNvPr id="5" name="Footer Placeholder 4">
            <a:extLst>
              <a:ext uri="{FF2B5EF4-FFF2-40B4-BE49-F238E27FC236}">
                <a16:creationId xmlns:a16="http://schemas.microsoft.com/office/drawing/2014/main" id="{A9CF236F-DA4A-6623-F0F4-51D0279EB7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69CB3C-5DC3-E1B8-473E-7060DE749444}"/>
              </a:ext>
            </a:extLst>
          </p:cNvPr>
          <p:cNvSpPr>
            <a:spLocks noGrp="1"/>
          </p:cNvSpPr>
          <p:nvPr>
            <p:ph type="sldNum" sz="quarter" idx="12"/>
          </p:nvPr>
        </p:nvSpPr>
        <p:spPr/>
        <p:txBody>
          <a:bodyPr/>
          <a:lstStyle/>
          <a:p>
            <a:fld id="{F296C915-5191-43ED-86BE-BEE99EF67D2C}" type="slidenum">
              <a:rPr lang="en-US" smtClean="0"/>
              <a:t>‹#›</a:t>
            </a:fld>
            <a:endParaRPr lang="en-US"/>
          </a:p>
        </p:txBody>
      </p:sp>
    </p:spTree>
    <p:extLst>
      <p:ext uri="{BB962C8B-B14F-4D97-AF65-F5344CB8AC3E}">
        <p14:creationId xmlns:p14="http://schemas.microsoft.com/office/powerpoint/2010/main" val="2731120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C4F7D-1896-60BC-53AB-4FBC4AECEB2D}"/>
              </a:ext>
            </a:extLst>
          </p:cNvPr>
          <p:cNvSpPr>
            <a:spLocks noGrp="1"/>
          </p:cNvSpPr>
          <p:nvPr>
            <p:ph type="title"/>
          </p:nvPr>
        </p:nvSpPr>
        <p:spPr>
          <a:xfrm>
            <a:off x="831850" y="1709738"/>
            <a:ext cx="10515600" cy="2852737"/>
          </a:xfrm>
        </p:spPr>
        <p:txBody>
          <a:bodyPr anchor="b"/>
          <a:lstStyle>
            <a:lvl1pPr>
              <a:defRPr sz="6000">
                <a:latin typeface="Bebas Neue" panose="020B0606020202050201"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414B6734-A5C9-3537-6D98-0769386F49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627391-12A8-8BD2-5436-5987B9066055}"/>
              </a:ext>
            </a:extLst>
          </p:cNvPr>
          <p:cNvSpPr>
            <a:spLocks noGrp="1"/>
          </p:cNvSpPr>
          <p:nvPr>
            <p:ph type="dt" sz="half" idx="10"/>
          </p:nvPr>
        </p:nvSpPr>
        <p:spPr/>
        <p:txBody>
          <a:bodyPr/>
          <a:lstStyle/>
          <a:p>
            <a:fld id="{A132FF5F-34D3-42AA-9CD3-64F1993882D1}" type="datetimeFigureOut">
              <a:rPr lang="en-US" smtClean="0"/>
              <a:t>2/28/2026</a:t>
            </a:fld>
            <a:endParaRPr lang="en-US"/>
          </a:p>
        </p:txBody>
      </p:sp>
      <p:sp>
        <p:nvSpPr>
          <p:cNvPr id="5" name="Footer Placeholder 4">
            <a:extLst>
              <a:ext uri="{FF2B5EF4-FFF2-40B4-BE49-F238E27FC236}">
                <a16:creationId xmlns:a16="http://schemas.microsoft.com/office/drawing/2014/main" id="{8A6BB2E0-222F-2633-6E75-01496AED3E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1770E2-3695-2E90-6271-E7160502A2B8}"/>
              </a:ext>
            </a:extLst>
          </p:cNvPr>
          <p:cNvSpPr>
            <a:spLocks noGrp="1"/>
          </p:cNvSpPr>
          <p:nvPr>
            <p:ph type="sldNum" sz="quarter" idx="12"/>
          </p:nvPr>
        </p:nvSpPr>
        <p:spPr/>
        <p:txBody>
          <a:bodyPr/>
          <a:lstStyle/>
          <a:p>
            <a:fld id="{F296C915-5191-43ED-86BE-BEE99EF67D2C}" type="slidenum">
              <a:rPr lang="en-US" smtClean="0"/>
              <a:t>‹#›</a:t>
            </a:fld>
            <a:endParaRPr lang="en-US"/>
          </a:p>
        </p:txBody>
      </p:sp>
    </p:spTree>
    <p:extLst>
      <p:ext uri="{BB962C8B-B14F-4D97-AF65-F5344CB8AC3E}">
        <p14:creationId xmlns:p14="http://schemas.microsoft.com/office/powerpoint/2010/main" val="4139925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841BD-8828-9FA4-DDD5-7ABE697BDF35}"/>
              </a:ext>
            </a:extLst>
          </p:cNvPr>
          <p:cNvSpPr>
            <a:spLocks noGrp="1"/>
          </p:cNvSpPr>
          <p:nvPr>
            <p:ph type="title"/>
          </p:nvPr>
        </p:nvSpPr>
        <p:spPr/>
        <p:txBody>
          <a:bodyPr/>
          <a:lstStyle>
            <a:lvl1pPr>
              <a:defRPr>
                <a:latin typeface="Bebas Neue" panose="020B0606020202050201"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A277B9E-64B0-0032-99BC-4C70D9DAE8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9DFEDE-CEFE-6CB6-83DC-891A1C7E05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825336-0F41-F5E6-E199-E4515116A03B}"/>
              </a:ext>
            </a:extLst>
          </p:cNvPr>
          <p:cNvSpPr>
            <a:spLocks noGrp="1"/>
          </p:cNvSpPr>
          <p:nvPr>
            <p:ph type="dt" sz="half" idx="10"/>
          </p:nvPr>
        </p:nvSpPr>
        <p:spPr/>
        <p:txBody>
          <a:bodyPr/>
          <a:lstStyle/>
          <a:p>
            <a:fld id="{A132FF5F-34D3-42AA-9CD3-64F1993882D1}" type="datetimeFigureOut">
              <a:rPr lang="en-US" smtClean="0"/>
              <a:t>2/28/2026</a:t>
            </a:fld>
            <a:endParaRPr lang="en-US"/>
          </a:p>
        </p:txBody>
      </p:sp>
      <p:sp>
        <p:nvSpPr>
          <p:cNvPr id="6" name="Footer Placeholder 5">
            <a:extLst>
              <a:ext uri="{FF2B5EF4-FFF2-40B4-BE49-F238E27FC236}">
                <a16:creationId xmlns:a16="http://schemas.microsoft.com/office/drawing/2014/main" id="{8C76E706-7FFD-1094-E9BD-A98693D2A0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4C3C13-63D2-DEF9-011A-C261BB87F0F7}"/>
              </a:ext>
            </a:extLst>
          </p:cNvPr>
          <p:cNvSpPr>
            <a:spLocks noGrp="1"/>
          </p:cNvSpPr>
          <p:nvPr>
            <p:ph type="sldNum" sz="quarter" idx="12"/>
          </p:nvPr>
        </p:nvSpPr>
        <p:spPr/>
        <p:txBody>
          <a:bodyPr/>
          <a:lstStyle/>
          <a:p>
            <a:fld id="{F296C915-5191-43ED-86BE-BEE99EF67D2C}" type="slidenum">
              <a:rPr lang="en-US" smtClean="0"/>
              <a:t>‹#›</a:t>
            </a:fld>
            <a:endParaRPr lang="en-US"/>
          </a:p>
        </p:txBody>
      </p:sp>
    </p:spTree>
    <p:extLst>
      <p:ext uri="{BB962C8B-B14F-4D97-AF65-F5344CB8AC3E}">
        <p14:creationId xmlns:p14="http://schemas.microsoft.com/office/powerpoint/2010/main" val="2330128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C4E9A-023B-60A9-8A3C-DE84889455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0071E-577F-DAE3-585A-8D1A3D0EAD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87DEEE-2105-63A0-E8AD-3BD03C3573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3EFDB0-D059-E25D-FD57-936D422844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81A7A0-CC28-0A9B-F67D-F16FA72A5D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491D93-FC63-F292-F75E-73C84F1CACAB}"/>
              </a:ext>
            </a:extLst>
          </p:cNvPr>
          <p:cNvSpPr>
            <a:spLocks noGrp="1"/>
          </p:cNvSpPr>
          <p:nvPr>
            <p:ph type="dt" sz="half" idx="10"/>
          </p:nvPr>
        </p:nvSpPr>
        <p:spPr/>
        <p:txBody>
          <a:bodyPr/>
          <a:lstStyle/>
          <a:p>
            <a:fld id="{A132FF5F-34D3-42AA-9CD3-64F1993882D1}" type="datetimeFigureOut">
              <a:rPr lang="en-US" smtClean="0"/>
              <a:t>2/28/2026</a:t>
            </a:fld>
            <a:endParaRPr lang="en-US"/>
          </a:p>
        </p:txBody>
      </p:sp>
      <p:sp>
        <p:nvSpPr>
          <p:cNvPr id="8" name="Footer Placeholder 7">
            <a:extLst>
              <a:ext uri="{FF2B5EF4-FFF2-40B4-BE49-F238E27FC236}">
                <a16:creationId xmlns:a16="http://schemas.microsoft.com/office/drawing/2014/main" id="{BA8B4A8F-C451-B231-ECAE-E4C6EFB500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78E4AE-CA38-0826-69BE-25B4971A88CD}"/>
              </a:ext>
            </a:extLst>
          </p:cNvPr>
          <p:cNvSpPr>
            <a:spLocks noGrp="1"/>
          </p:cNvSpPr>
          <p:nvPr>
            <p:ph type="sldNum" sz="quarter" idx="12"/>
          </p:nvPr>
        </p:nvSpPr>
        <p:spPr/>
        <p:txBody>
          <a:bodyPr/>
          <a:lstStyle/>
          <a:p>
            <a:fld id="{F296C915-5191-43ED-86BE-BEE99EF67D2C}" type="slidenum">
              <a:rPr lang="en-US" smtClean="0"/>
              <a:t>‹#›</a:t>
            </a:fld>
            <a:endParaRPr lang="en-US"/>
          </a:p>
        </p:txBody>
      </p:sp>
    </p:spTree>
    <p:extLst>
      <p:ext uri="{BB962C8B-B14F-4D97-AF65-F5344CB8AC3E}">
        <p14:creationId xmlns:p14="http://schemas.microsoft.com/office/powerpoint/2010/main" val="2311923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901E-7A5D-52ED-A994-8857880F5F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BDC869-E05B-66BE-8DCC-8DA008D8DA87}"/>
              </a:ext>
            </a:extLst>
          </p:cNvPr>
          <p:cNvSpPr>
            <a:spLocks noGrp="1"/>
          </p:cNvSpPr>
          <p:nvPr>
            <p:ph type="dt" sz="half" idx="10"/>
          </p:nvPr>
        </p:nvSpPr>
        <p:spPr/>
        <p:txBody>
          <a:bodyPr/>
          <a:lstStyle/>
          <a:p>
            <a:fld id="{A132FF5F-34D3-42AA-9CD3-64F1993882D1}" type="datetimeFigureOut">
              <a:rPr lang="en-US" smtClean="0"/>
              <a:t>2/28/2026</a:t>
            </a:fld>
            <a:endParaRPr lang="en-US"/>
          </a:p>
        </p:txBody>
      </p:sp>
      <p:sp>
        <p:nvSpPr>
          <p:cNvPr id="4" name="Footer Placeholder 3">
            <a:extLst>
              <a:ext uri="{FF2B5EF4-FFF2-40B4-BE49-F238E27FC236}">
                <a16:creationId xmlns:a16="http://schemas.microsoft.com/office/drawing/2014/main" id="{E66875E9-47C0-2997-E872-319F0EB191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18E633-DAA9-4897-0905-D607E7D6D148}"/>
              </a:ext>
            </a:extLst>
          </p:cNvPr>
          <p:cNvSpPr>
            <a:spLocks noGrp="1"/>
          </p:cNvSpPr>
          <p:nvPr>
            <p:ph type="sldNum" sz="quarter" idx="12"/>
          </p:nvPr>
        </p:nvSpPr>
        <p:spPr/>
        <p:txBody>
          <a:bodyPr/>
          <a:lstStyle/>
          <a:p>
            <a:fld id="{F296C915-5191-43ED-86BE-BEE99EF67D2C}" type="slidenum">
              <a:rPr lang="en-US" smtClean="0"/>
              <a:t>‹#›</a:t>
            </a:fld>
            <a:endParaRPr lang="en-US"/>
          </a:p>
        </p:txBody>
      </p:sp>
    </p:spTree>
    <p:extLst>
      <p:ext uri="{BB962C8B-B14F-4D97-AF65-F5344CB8AC3E}">
        <p14:creationId xmlns:p14="http://schemas.microsoft.com/office/powerpoint/2010/main" val="4165333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8FBA5B-AA9B-AAE4-2C9A-D12F794F6435}"/>
              </a:ext>
            </a:extLst>
          </p:cNvPr>
          <p:cNvSpPr>
            <a:spLocks noGrp="1"/>
          </p:cNvSpPr>
          <p:nvPr>
            <p:ph type="dt" sz="half" idx="10"/>
          </p:nvPr>
        </p:nvSpPr>
        <p:spPr/>
        <p:txBody>
          <a:bodyPr/>
          <a:lstStyle/>
          <a:p>
            <a:fld id="{A132FF5F-34D3-42AA-9CD3-64F1993882D1}" type="datetimeFigureOut">
              <a:rPr lang="en-US" smtClean="0"/>
              <a:t>2/28/2026</a:t>
            </a:fld>
            <a:endParaRPr lang="en-US"/>
          </a:p>
        </p:txBody>
      </p:sp>
      <p:sp>
        <p:nvSpPr>
          <p:cNvPr id="3" name="Footer Placeholder 2">
            <a:extLst>
              <a:ext uri="{FF2B5EF4-FFF2-40B4-BE49-F238E27FC236}">
                <a16:creationId xmlns:a16="http://schemas.microsoft.com/office/drawing/2014/main" id="{6DDFCC41-0F4C-5590-E345-1234C4BA15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6293E40-5F46-6478-02DC-64C2B9628D0D}"/>
              </a:ext>
            </a:extLst>
          </p:cNvPr>
          <p:cNvSpPr>
            <a:spLocks noGrp="1"/>
          </p:cNvSpPr>
          <p:nvPr>
            <p:ph type="sldNum" sz="quarter" idx="12"/>
          </p:nvPr>
        </p:nvSpPr>
        <p:spPr/>
        <p:txBody>
          <a:bodyPr/>
          <a:lstStyle/>
          <a:p>
            <a:fld id="{F296C915-5191-43ED-86BE-BEE99EF67D2C}" type="slidenum">
              <a:rPr lang="en-US" smtClean="0"/>
              <a:t>‹#›</a:t>
            </a:fld>
            <a:endParaRPr lang="en-US"/>
          </a:p>
        </p:txBody>
      </p:sp>
    </p:spTree>
    <p:extLst>
      <p:ext uri="{BB962C8B-B14F-4D97-AF65-F5344CB8AC3E}">
        <p14:creationId xmlns:p14="http://schemas.microsoft.com/office/powerpoint/2010/main" val="1331722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452D7-FE94-9EC0-D902-CA6FD0EC23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B94420-3531-A48E-62D3-79BBDE283C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0F7CBD-E0A9-4168-4E0C-487AF2EF4F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57067D-7A77-5FEE-5D46-3E6BEEC63ACC}"/>
              </a:ext>
            </a:extLst>
          </p:cNvPr>
          <p:cNvSpPr>
            <a:spLocks noGrp="1"/>
          </p:cNvSpPr>
          <p:nvPr>
            <p:ph type="dt" sz="half" idx="10"/>
          </p:nvPr>
        </p:nvSpPr>
        <p:spPr/>
        <p:txBody>
          <a:bodyPr/>
          <a:lstStyle/>
          <a:p>
            <a:fld id="{A132FF5F-34D3-42AA-9CD3-64F1993882D1}" type="datetimeFigureOut">
              <a:rPr lang="en-US" smtClean="0"/>
              <a:t>2/28/2026</a:t>
            </a:fld>
            <a:endParaRPr lang="en-US"/>
          </a:p>
        </p:txBody>
      </p:sp>
      <p:sp>
        <p:nvSpPr>
          <p:cNvPr id="6" name="Footer Placeholder 5">
            <a:extLst>
              <a:ext uri="{FF2B5EF4-FFF2-40B4-BE49-F238E27FC236}">
                <a16:creationId xmlns:a16="http://schemas.microsoft.com/office/drawing/2014/main" id="{484217F8-0F15-7FFA-3D0B-83F3C4F74B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171FBC-5DF2-B87F-D4C4-75797AA0B7F8}"/>
              </a:ext>
            </a:extLst>
          </p:cNvPr>
          <p:cNvSpPr>
            <a:spLocks noGrp="1"/>
          </p:cNvSpPr>
          <p:nvPr>
            <p:ph type="sldNum" sz="quarter" idx="12"/>
          </p:nvPr>
        </p:nvSpPr>
        <p:spPr/>
        <p:txBody>
          <a:bodyPr/>
          <a:lstStyle/>
          <a:p>
            <a:fld id="{F296C915-5191-43ED-86BE-BEE99EF67D2C}" type="slidenum">
              <a:rPr lang="en-US" smtClean="0"/>
              <a:t>‹#›</a:t>
            </a:fld>
            <a:endParaRPr lang="en-US"/>
          </a:p>
        </p:txBody>
      </p:sp>
    </p:spTree>
    <p:extLst>
      <p:ext uri="{BB962C8B-B14F-4D97-AF65-F5344CB8AC3E}">
        <p14:creationId xmlns:p14="http://schemas.microsoft.com/office/powerpoint/2010/main" val="23761552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6099-05AA-FEF5-DBA5-4D35A5F66D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1826E7-64F7-AE08-A856-871E08023C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DEA4E6-3247-DB59-EEF8-B5B53A200C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38003C-CCD1-B9E5-71A9-1CA022EADD6A}"/>
              </a:ext>
            </a:extLst>
          </p:cNvPr>
          <p:cNvSpPr>
            <a:spLocks noGrp="1"/>
          </p:cNvSpPr>
          <p:nvPr>
            <p:ph type="dt" sz="half" idx="10"/>
          </p:nvPr>
        </p:nvSpPr>
        <p:spPr/>
        <p:txBody>
          <a:bodyPr/>
          <a:lstStyle/>
          <a:p>
            <a:fld id="{A132FF5F-34D3-42AA-9CD3-64F1993882D1}" type="datetimeFigureOut">
              <a:rPr lang="en-US" smtClean="0"/>
              <a:t>2/28/2026</a:t>
            </a:fld>
            <a:endParaRPr lang="en-US"/>
          </a:p>
        </p:txBody>
      </p:sp>
      <p:sp>
        <p:nvSpPr>
          <p:cNvPr id="6" name="Footer Placeholder 5">
            <a:extLst>
              <a:ext uri="{FF2B5EF4-FFF2-40B4-BE49-F238E27FC236}">
                <a16:creationId xmlns:a16="http://schemas.microsoft.com/office/drawing/2014/main" id="{D535D20A-60C2-3E59-DA3A-9317DA5EAA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6ABDC-6C8F-1C39-D379-B533A899011E}"/>
              </a:ext>
            </a:extLst>
          </p:cNvPr>
          <p:cNvSpPr>
            <a:spLocks noGrp="1"/>
          </p:cNvSpPr>
          <p:nvPr>
            <p:ph type="sldNum" sz="quarter" idx="12"/>
          </p:nvPr>
        </p:nvSpPr>
        <p:spPr/>
        <p:txBody>
          <a:bodyPr/>
          <a:lstStyle/>
          <a:p>
            <a:fld id="{F296C915-5191-43ED-86BE-BEE99EF67D2C}" type="slidenum">
              <a:rPr lang="en-US" smtClean="0"/>
              <a:t>‹#›</a:t>
            </a:fld>
            <a:endParaRPr lang="en-US"/>
          </a:p>
        </p:txBody>
      </p:sp>
    </p:spTree>
    <p:extLst>
      <p:ext uri="{BB962C8B-B14F-4D97-AF65-F5344CB8AC3E}">
        <p14:creationId xmlns:p14="http://schemas.microsoft.com/office/powerpoint/2010/main" val="11608316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816BB-7E02-F71B-D99D-C9010E3885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297772-D81F-4393-B1B3-5813929424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B4D2C5-6ACF-858E-AB35-00A19EC70517}"/>
              </a:ext>
            </a:extLst>
          </p:cNvPr>
          <p:cNvSpPr>
            <a:spLocks noGrp="1"/>
          </p:cNvSpPr>
          <p:nvPr>
            <p:ph type="dt" sz="half" idx="10"/>
          </p:nvPr>
        </p:nvSpPr>
        <p:spPr/>
        <p:txBody>
          <a:bodyPr/>
          <a:lstStyle/>
          <a:p>
            <a:fld id="{A132FF5F-34D3-42AA-9CD3-64F1993882D1}" type="datetimeFigureOut">
              <a:rPr lang="en-US" smtClean="0"/>
              <a:t>2/28/2026</a:t>
            </a:fld>
            <a:endParaRPr lang="en-US"/>
          </a:p>
        </p:txBody>
      </p:sp>
      <p:sp>
        <p:nvSpPr>
          <p:cNvPr id="5" name="Footer Placeholder 4">
            <a:extLst>
              <a:ext uri="{FF2B5EF4-FFF2-40B4-BE49-F238E27FC236}">
                <a16:creationId xmlns:a16="http://schemas.microsoft.com/office/drawing/2014/main" id="{E78BBE0E-927B-BE52-698A-99468B1EC9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D33EAD-F8AE-DCB0-9BF8-420B1A462992}"/>
              </a:ext>
            </a:extLst>
          </p:cNvPr>
          <p:cNvSpPr>
            <a:spLocks noGrp="1"/>
          </p:cNvSpPr>
          <p:nvPr>
            <p:ph type="sldNum" sz="quarter" idx="12"/>
          </p:nvPr>
        </p:nvSpPr>
        <p:spPr/>
        <p:txBody>
          <a:bodyPr/>
          <a:lstStyle/>
          <a:p>
            <a:fld id="{F296C915-5191-43ED-86BE-BEE99EF67D2C}" type="slidenum">
              <a:rPr lang="en-US" smtClean="0"/>
              <a:t>‹#›</a:t>
            </a:fld>
            <a:endParaRPr lang="en-US"/>
          </a:p>
        </p:txBody>
      </p:sp>
    </p:spTree>
    <p:extLst>
      <p:ext uri="{BB962C8B-B14F-4D97-AF65-F5344CB8AC3E}">
        <p14:creationId xmlns:p14="http://schemas.microsoft.com/office/powerpoint/2010/main" val="28783370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40D86C-473B-EB7B-B7AB-5AD6B64C9C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E86624-BA0D-1583-28E0-02E336361B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BE89B5-EAC0-FC92-DCF0-31387655C44C}"/>
              </a:ext>
            </a:extLst>
          </p:cNvPr>
          <p:cNvSpPr>
            <a:spLocks noGrp="1"/>
          </p:cNvSpPr>
          <p:nvPr>
            <p:ph type="dt" sz="half" idx="10"/>
          </p:nvPr>
        </p:nvSpPr>
        <p:spPr/>
        <p:txBody>
          <a:bodyPr/>
          <a:lstStyle/>
          <a:p>
            <a:fld id="{A132FF5F-34D3-42AA-9CD3-64F1993882D1}" type="datetimeFigureOut">
              <a:rPr lang="en-US" smtClean="0"/>
              <a:t>2/28/2026</a:t>
            </a:fld>
            <a:endParaRPr lang="en-US"/>
          </a:p>
        </p:txBody>
      </p:sp>
      <p:sp>
        <p:nvSpPr>
          <p:cNvPr id="5" name="Footer Placeholder 4">
            <a:extLst>
              <a:ext uri="{FF2B5EF4-FFF2-40B4-BE49-F238E27FC236}">
                <a16:creationId xmlns:a16="http://schemas.microsoft.com/office/drawing/2014/main" id="{4D25D447-963C-7F65-F3E0-C78C11C2C3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49FA92-F16A-6723-21C8-7A95FB4F433C}"/>
              </a:ext>
            </a:extLst>
          </p:cNvPr>
          <p:cNvSpPr>
            <a:spLocks noGrp="1"/>
          </p:cNvSpPr>
          <p:nvPr>
            <p:ph type="sldNum" sz="quarter" idx="12"/>
          </p:nvPr>
        </p:nvSpPr>
        <p:spPr/>
        <p:txBody>
          <a:bodyPr/>
          <a:lstStyle/>
          <a:p>
            <a:fld id="{F296C915-5191-43ED-86BE-BEE99EF67D2C}" type="slidenum">
              <a:rPr lang="en-US" smtClean="0"/>
              <a:t>‹#›</a:t>
            </a:fld>
            <a:endParaRPr lang="en-US"/>
          </a:p>
        </p:txBody>
      </p:sp>
    </p:spTree>
    <p:extLst>
      <p:ext uri="{BB962C8B-B14F-4D97-AF65-F5344CB8AC3E}">
        <p14:creationId xmlns:p14="http://schemas.microsoft.com/office/powerpoint/2010/main" val="1179641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91E2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1D9B6A-B6BF-E857-55D1-9B71ACF2769D}"/>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93F3743-5FF0-02F7-107E-76F7C66047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C85F93-1E12-4403-B357-AB6EB7D18B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642F66-7B23-4D99-AAC7-9B67771C69FB}" type="datetimeFigureOut">
              <a:rPr lang="en-US" smtClean="0"/>
              <a:t>2/28/2026</a:t>
            </a:fld>
            <a:endParaRPr lang="en-US"/>
          </a:p>
        </p:txBody>
      </p:sp>
      <p:sp>
        <p:nvSpPr>
          <p:cNvPr id="5" name="Footer Placeholder 4">
            <a:extLst>
              <a:ext uri="{FF2B5EF4-FFF2-40B4-BE49-F238E27FC236}">
                <a16:creationId xmlns:a16="http://schemas.microsoft.com/office/drawing/2014/main" id="{B7052B16-3FC1-A028-A6A0-589FF5FE59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08EB8DF-A311-D897-F115-BD0BABF646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B7B2C7-D875-417F-A313-4DF8E68FA1C1}" type="slidenum">
              <a:rPr lang="en-US" smtClean="0"/>
              <a:t>‹#›</a:t>
            </a:fld>
            <a:endParaRPr lang="en-US"/>
          </a:p>
        </p:txBody>
      </p:sp>
    </p:spTree>
    <p:extLst>
      <p:ext uri="{BB962C8B-B14F-4D97-AF65-F5344CB8AC3E}">
        <p14:creationId xmlns:p14="http://schemas.microsoft.com/office/powerpoint/2010/main" val="3653447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solidFill>
          <a:latin typeface="League Gothic" pitchFamily="2" charset="0"/>
          <a:ea typeface="+mj-ea"/>
          <a:cs typeface="Posterama" panose="020B0504020200020000"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Source Sans Pro" panose="020B0503030403020204" pitchFamily="34" charset="0"/>
          <a:ea typeface="+mn-ea"/>
          <a:cs typeface="Posterama" panose="020B0504020200020000"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ource Sans Pro" panose="020B0503030403020204" pitchFamily="34" charset="0"/>
          <a:ea typeface="+mn-ea"/>
          <a:cs typeface="Posterama" panose="020B0504020200020000"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ource Sans Pro" panose="020B0503030403020204" pitchFamily="34" charset="0"/>
          <a:ea typeface="+mn-ea"/>
          <a:cs typeface="Posterama" panose="020B0504020200020000"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ource Sans Pro" panose="020B0503030403020204" pitchFamily="34" charset="0"/>
          <a:ea typeface="+mn-ea"/>
          <a:cs typeface="Posterama" panose="020B0504020200020000"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ource Sans Pro" panose="020B0503030403020204" pitchFamily="34" charset="0"/>
          <a:ea typeface="+mn-ea"/>
          <a:cs typeface="Posterama" panose="020B0504020200020000"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45E57B-57A7-6399-CDFC-C0E9D17282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A6A7A38-A889-2B85-C58C-505E090D39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5DF1FB6-C277-AC71-0454-F32F23C648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32FF5F-34D3-42AA-9CD3-64F1993882D1}" type="datetimeFigureOut">
              <a:rPr lang="en-US" smtClean="0"/>
              <a:t>2/28/2026</a:t>
            </a:fld>
            <a:endParaRPr lang="en-US"/>
          </a:p>
        </p:txBody>
      </p:sp>
      <p:sp>
        <p:nvSpPr>
          <p:cNvPr id="5" name="Footer Placeholder 4">
            <a:extLst>
              <a:ext uri="{FF2B5EF4-FFF2-40B4-BE49-F238E27FC236}">
                <a16:creationId xmlns:a16="http://schemas.microsoft.com/office/drawing/2014/main" id="{1B34E212-6A63-2A49-A33C-6C55606297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79EE0A8-FC67-9B68-0536-41406E17E9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96C915-5191-43ED-86BE-BEE99EF67D2C}" type="slidenum">
              <a:rPr lang="en-US" smtClean="0"/>
              <a:t>‹#›</a:t>
            </a:fld>
            <a:endParaRPr lang="en-US"/>
          </a:p>
        </p:txBody>
      </p:sp>
    </p:spTree>
    <p:extLst>
      <p:ext uri="{BB962C8B-B14F-4D97-AF65-F5344CB8AC3E}">
        <p14:creationId xmlns:p14="http://schemas.microsoft.com/office/powerpoint/2010/main" val="3502185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Bebas Neue" panose="020B0606020202050201"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Kingdom Hall of Jehovah's Witnesses - Reviews, Photos &amp; Phone Number -  Updated February 2026 - Religious Schools in Lewisdale Suburb, Chillum Town  - Wheree">
            <a:extLst>
              <a:ext uri="{FF2B5EF4-FFF2-40B4-BE49-F238E27FC236}">
                <a16:creationId xmlns:a16="http://schemas.microsoft.com/office/drawing/2014/main" id="{2251C376-7779-80F8-6310-152250E806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438" b="3790"/>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55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F3A7FA6-6162-B67C-8A93-72EC68D3F670}"/>
              </a:ext>
            </a:extLst>
          </p:cNvPr>
          <p:cNvSpPr txBox="1"/>
          <p:nvPr/>
        </p:nvSpPr>
        <p:spPr>
          <a:xfrm>
            <a:off x="438614" y="399846"/>
            <a:ext cx="6564352" cy="1446550"/>
          </a:xfrm>
          <a:prstGeom prst="rect">
            <a:avLst/>
          </a:prstGeom>
          <a:noFill/>
        </p:spPr>
        <p:txBody>
          <a:bodyPr wrap="square" rtlCol="0">
            <a:spAutoFit/>
          </a:bodyPr>
          <a:lstStyle/>
          <a:p>
            <a:r>
              <a:rPr lang="en-US" sz="8800" dirty="0">
                <a:solidFill>
                  <a:schemeClr val="bg1"/>
                </a:solidFill>
                <a:latin typeface="League Gothic" pitchFamily="2" charset="0"/>
              </a:rPr>
              <a:t>Ephesians 4:14</a:t>
            </a:r>
          </a:p>
        </p:txBody>
      </p:sp>
      <p:sp>
        <p:nvSpPr>
          <p:cNvPr id="5" name="Rectangle 4">
            <a:extLst>
              <a:ext uri="{FF2B5EF4-FFF2-40B4-BE49-F238E27FC236}">
                <a16:creationId xmlns:a16="http://schemas.microsoft.com/office/drawing/2014/main" id="{634B709D-7F20-BBB9-C233-4D12DC3E3BA0}"/>
              </a:ext>
            </a:extLst>
          </p:cNvPr>
          <p:cNvSpPr/>
          <p:nvPr/>
        </p:nvSpPr>
        <p:spPr>
          <a:xfrm>
            <a:off x="0" y="1880839"/>
            <a:ext cx="6393366" cy="453483"/>
          </a:xfrm>
          <a:prstGeom prst="rect">
            <a:avLst/>
          </a:prstGeom>
          <a:solidFill>
            <a:srgbClr val="28ED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68C170D-BE4B-58C0-E7AF-B160F3B8DC61}"/>
              </a:ext>
            </a:extLst>
          </p:cNvPr>
          <p:cNvSpPr txBox="1"/>
          <p:nvPr/>
        </p:nvSpPr>
        <p:spPr>
          <a:xfrm>
            <a:off x="438614" y="2564780"/>
            <a:ext cx="9222837" cy="3170099"/>
          </a:xfrm>
          <a:prstGeom prst="rect">
            <a:avLst/>
          </a:prstGeom>
          <a:noFill/>
        </p:spPr>
        <p:txBody>
          <a:bodyPr wrap="square" rtlCol="0">
            <a:spAutoFit/>
          </a:bodyPr>
          <a:lstStyle/>
          <a:p>
            <a:pPr>
              <a:spcAft>
                <a:spcPts val="1800"/>
              </a:spcAft>
            </a:pPr>
            <a:r>
              <a:rPr lang="en-US" sz="4000" dirty="0">
                <a:solidFill>
                  <a:schemeClr val="bg1"/>
                </a:solidFill>
                <a:latin typeface="Source Sans Pro" panose="020B0503030403020204" pitchFamily="34" charset="0"/>
                <a:ea typeface="Source Sans Pro" panose="020B0503030403020204" pitchFamily="34" charset="0"/>
              </a:rPr>
              <a:t>“…we are no longer to be children, tossed here and there by waves and carried about by every wind of doctrine, by the trickery of men, by craftiness in deceitful scheming…”</a:t>
            </a:r>
          </a:p>
        </p:txBody>
      </p:sp>
      <p:pic>
        <p:nvPicPr>
          <p:cNvPr id="7" name="Picture 6">
            <a:extLst>
              <a:ext uri="{FF2B5EF4-FFF2-40B4-BE49-F238E27FC236}">
                <a16:creationId xmlns:a16="http://schemas.microsoft.com/office/drawing/2014/main" id="{346F0F31-AB12-5622-7AFA-1386CDE865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6921" y="6037200"/>
            <a:ext cx="1679714" cy="409101"/>
          </a:xfrm>
          <a:prstGeom prst="rect">
            <a:avLst/>
          </a:prstGeom>
        </p:spPr>
      </p:pic>
    </p:spTree>
    <p:extLst>
      <p:ext uri="{BB962C8B-B14F-4D97-AF65-F5344CB8AC3E}">
        <p14:creationId xmlns:p14="http://schemas.microsoft.com/office/powerpoint/2010/main" val="36380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96A66F57-9DDF-2FD2-2956-C38A9AE7E8A0}"/>
              </a:ext>
            </a:extLst>
          </p:cNvPr>
          <p:cNvPicPr>
            <a:picLocks noChangeAspect="1"/>
          </p:cNvPicPr>
          <p:nvPr/>
        </p:nvPicPr>
        <p:blipFill>
          <a:blip r:embed="rId2">
            <a:duotone>
              <a:prstClr val="black"/>
              <a:schemeClr val="tx1">
                <a:tint val="45000"/>
                <a:satMod val="400000"/>
              </a:schemeClr>
            </a:duotone>
            <a:extLst>
              <a:ext uri="{28A0092B-C50C-407E-A947-70E740481C1C}">
                <a14:useLocalDpi xmlns:a14="http://schemas.microsoft.com/office/drawing/2010/main" val="0"/>
              </a:ext>
            </a:extLst>
          </a:blip>
          <a:srcRect t="15746"/>
          <a:stretch>
            <a:fillRect/>
          </a:stretch>
        </p:blipFill>
        <p:spPr>
          <a:xfrm>
            <a:off x="20" y="1282"/>
            <a:ext cx="12191980" cy="6856718"/>
          </a:xfrm>
          <a:prstGeom prst="rect">
            <a:avLst/>
          </a:prstGeom>
        </p:spPr>
      </p:pic>
      <p:sp>
        <p:nvSpPr>
          <p:cNvPr id="11" name="Rectangle 10">
            <a:extLst>
              <a:ext uri="{FF2B5EF4-FFF2-40B4-BE49-F238E27FC236}">
                <a16:creationId xmlns:a16="http://schemas.microsoft.com/office/drawing/2014/main" id="{C4F558CE-083F-AA7D-B261-CDC450BFBA57}"/>
              </a:ext>
            </a:extLst>
          </p:cNvPr>
          <p:cNvSpPr/>
          <p:nvPr/>
        </p:nvSpPr>
        <p:spPr>
          <a:xfrm>
            <a:off x="312233" y="1727315"/>
            <a:ext cx="5947317" cy="1509131"/>
          </a:xfrm>
          <a:prstGeom prst="rect">
            <a:avLst/>
          </a:prstGeom>
          <a:solidFill>
            <a:srgbClr val="28ED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5CDDE24-5D91-D5F8-B5BF-85FDBBC5188A}"/>
              </a:ext>
            </a:extLst>
          </p:cNvPr>
          <p:cNvSpPr txBox="1"/>
          <p:nvPr/>
        </p:nvSpPr>
        <p:spPr>
          <a:xfrm>
            <a:off x="312234" y="1566952"/>
            <a:ext cx="6140605" cy="1862048"/>
          </a:xfrm>
          <a:prstGeom prst="rect">
            <a:avLst/>
          </a:prstGeom>
          <a:noFill/>
        </p:spPr>
        <p:txBody>
          <a:bodyPr wrap="square" rtlCol="0">
            <a:spAutoFit/>
          </a:bodyPr>
          <a:lstStyle/>
          <a:p>
            <a:r>
              <a:rPr lang="en-US" sz="11500" dirty="0">
                <a:latin typeface="League Gothic" pitchFamily="2" charset="0"/>
              </a:rPr>
              <a:t>WALK WORTHY</a:t>
            </a:r>
          </a:p>
        </p:txBody>
      </p:sp>
      <p:pic>
        <p:nvPicPr>
          <p:cNvPr id="7" name="Picture 6">
            <a:extLst>
              <a:ext uri="{FF2B5EF4-FFF2-40B4-BE49-F238E27FC236}">
                <a16:creationId xmlns:a16="http://schemas.microsoft.com/office/drawing/2014/main" id="{4B945132-D9DB-A7A9-F010-98DB49201F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2843" y="672339"/>
            <a:ext cx="1679714" cy="409101"/>
          </a:xfrm>
          <a:prstGeom prst="rect">
            <a:avLst/>
          </a:prstGeom>
        </p:spPr>
      </p:pic>
      <p:sp>
        <p:nvSpPr>
          <p:cNvPr id="8" name="TextBox 7">
            <a:extLst>
              <a:ext uri="{FF2B5EF4-FFF2-40B4-BE49-F238E27FC236}">
                <a16:creationId xmlns:a16="http://schemas.microsoft.com/office/drawing/2014/main" id="{6292EAF9-C92E-658E-BC6F-2E15C3CCCE8F}"/>
              </a:ext>
            </a:extLst>
          </p:cNvPr>
          <p:cNvSpPr txBox="1"/>
          <p:nvPr/>
        </p:nvSpPr>
        <p:spPr>
          <a:xfrm>
            <a:off x="1704274" y="1081440"/>
            <a:ext cx="3036851" cy="646331"/>
          </a:xfrm>
          <a:prstGeom prst="rect">
            <a:avLst/>
          </a:prstGeom>
          <a:noFill/>
        </p:spPr>
        <p:txBody>
          <a:bodyPr wrap="square" rtlCol="0">
            <a:spAutoFit/>
          </a:bodyPr>
          <a:lstStyle/>
          <a:p>
            <a:pPr algn="ctr"/>
            <a:r>
              <a:rPr lang="en-US" sz="3600" dirty="0">
                <a:solidFill>
                  <a:schemeClr val="bg1"/>
                </a:solidFill>
                <a:latin typeface="Posterama" panose="020B0504020200020000" pitchFamily="34" charset="0"/>
                <a:cs typeface="Posterama" panose="020B0504020200020000" pitchFamily="34" charset="0"/>
              </a:rPr>
              <a:t>2026 Theme</a:t>
            </a:r>
          </a:p>
        </p:txBody>
      </p:sp>
      <p:sp>
        <p:nvSpPr>
          <p:cNvPr id="9" name="TextBox 8">
            <a:extLst>
              <a:ext uri="{FF2B5EF4-FFF2-40B4-BE49-F238E27FC236}">
                <a16:creationId xmlns:a16="http://schemas.microsoft.com/office/drawing/2014/main" id="{E3382FB1-E52C-ED0B-207C-F50ED66B554F}"/>
              </a:ext>
            </a:extLst>
          </p:cNvPr>
          <p:cNvSpPr txBox="1"/>
          <p:nvPr/>
        </p:nvSpPr>
        <p:spPr>
          <a:xfrm>
            <a:off x="573295" y="3713707"/>
            <a:ext cx="5317142" cy="2246769"/>
          </a:xfrm>
          <a:prstGeom prst="rect">
            <a:avLst/>
          </a:prstGeom>
          <a:noFill/>
        </p:spPr>
        <p:txBody>
          <a:bodyPr wrap="square" rtlCol="0">
            <a:spAutoFit/>
          </a:bodyPr>
          <a:lstStyle/>
          <a:p>
            <a:pPr algn="ctr"/>
            <a:r>
              <a:rPr lang="en-US" sz="6000" dirty="0">
                <a:solidFill>
                  <a:schemeClr val="bg1"/>
                </a:solidFill>
                <a:latin typeface="Posterama" panose="020B0504020200020000" pitchFamily="34" charset="0"/>
                <a:cs typeface="Posterama" panose="020B0504020200020000" pitchFamily="34" charset="0"/>
              </a:rPr>
              <a:t>STABILITY</a:t>
            </a:r>
          </a:p>
          <a:p>
            <a:pPr algn="ctr"/>
            <a:r>
              <a:rPr lang="en-US" sz="4000" i="1" dirty="0">
                <a:solidFill>
                  <a:srgbClr val="3FC9D7"/>
                </a:solidFill>
                <a:latin typeface="Posterama" panose="020B0504020200020000" pitchFamily="34" charset="0"/>
                <a:cs typeface="Posterama" panose="020B0504020200020000" pitchFamily="34" charset="0"/>
              </a:rPr>
              <a:t>standing strong against false teaching</a:t>
            </a:r>
          </a:p>
        </p:txBody>
      </p:sp>
      <p:cxnSp>
        <p:nvCxnSpPr>
          <p:cNvPr id="12" name="Straight Connector 11">
            <a:extLst>
              <a:ext uri="{FF2B5EF4-FFF2-40B4-BE49-F238E27FC236}">
                <a16:creationId xmlns:a16="http://schemas.microsoft.com/office/drawing/2014/main" id="{8991D7A1-FA6C-967F-68BC-6B9859EA9AB5}"/>
              </a:ext>
            </a:extLst>
          </p:cNvPr>
          <p:cNvCxnSpPr>
            <a:cxnSpLocks/>
          </p:cNvCxnSpPr>
          <p:nvPr/>
        </p:nvCxnSpPr>
        <p:spPr>
          <a:xfrm>
            <a:off x="1375739" y="3512407"/>
            <a:ext cx="3820304"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802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856BD-5CF7-FA12-BB82-1B6E1DB35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956D8A-76DB-0D61-0440-BC184C6BD158}"/>
              </a:ext>
            </a:extLst>
          </p:cNvPr>
          <p:cNvSpPr>
            <a:spLocks noGrp="1"/>
          </p:cNvSpPr>
          <p:nvPr>
            <p:ph type="title"/>
          </p:nvPr>
        </p:nvSpPr>
        <p:spPr>
          <a:xfrm>
            <a:off x="563135" y="441767"/>
            <a:ext cx="9906326" cy="1325563"/>
          </a:xfrm>
        </p:spPr>
        <p:txBody>
          <a:bodyPr>
            <a:normAutofit/>
          </a:bodyPr>
          <a:lstStyle/>
          <a:p>
            <a:r>
              <a:rPr lang="en-US" sz="6600" dirty="0"/>
              <a:t>It can’t be that bad, can it?</a:t>
            </a:r>
          </a:p>
        </p:txBody>
      </p:sp>
      <p:pic>
        <p:nvPicPr>
          <p:cNvPr id="8" name="Picture 7">
            <a:extLst>
              <a:ext uri="{FF2B5EF4-FFF2-40B4-BE49-F238E27FC236}">
                <a16:creationId xmlns:a16="http://schemas.microsoft.com/office/drawing/2014/main" id="{5AA7CD38-470C-A295-6BB0-61AC837933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6921" y="6037200"/>
            <a:ext cx="1679714" cy="409101"/>
          </a:xfrm>
          <a:prstGeom prst="rect">
            <a:avLst/>
          </a:prstGeom>
        </p:spPr>
      </p:pic>
      <p:sp>
        <p:nvSpPr>
          <p:cNvPr id="9" name="TextBox 8">
            <a:extLst>
              <a:ext uri="{FF2B5EF4-FFF2-40B4-BE49-F238E27FC236}">
                <a16:creationId xmlns:a16="http://schemas.microsoft.com/office/drawing/2014/main" id="{932C8E07-5E74-BC01-F736-BB78DB5D6FEE}"/>
              </a:ext>
            </a:extLst>
          </p:cNvPr>
          <p:cNvSpPr txBox="1"/>
          <p:nvPr/>
        </p:nvSpPr>
        <p:spPr>
          <a:xfrm>
            <a:off x="482009" y="2951580"/>
            <a:ext cx="3399264"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solidFill>
                  <a:prstClr val="black"/>
                </a:solidFill>
                <a:latin typeface="Source Sans Pro" panose="020B0503030403020204" pitchFamily="34" charset="0"/>
                <a:ea typeface="Source Sans Pro" panose="020B0503030403020204" pitchFamily="34" charset="0"/>
              </a:rPr>
              <a:t>“I mean, the followers are pretty good people!”</a:t>
            </a:r>
          </a:p>
        </p:txBody>
      </p:sp>
      <p:sp>
        <p:nvSpPr>
          <p:cNvPr id="3" name="Rectangle 2">
            <a:extLst>
              <a:ext uri="{FF2B5EF4-FFF2-40B4-BE49-F238E27FC236}">
                <a16:creationId xmlns:a16="http://schemas.microsoft.com/office/drawing/2014/main" id="{1C0D064F-3524-AD99-4225-70781C505291}"/>
              </a:ext>
            </a:extLst>
          </p:cNvPr>
          <p:cNvSpPr/>
          <p:nvPr/>
        </p:nvSpPr>
        <p:spPr>
          <a:xfrm>
            <a:off x="0" y="1677937"/>
            <a:ext cx="6393366" cy="453483"/>
          </a:xfrm>
          <a:prstGeom prst="rect">
            <a:avLst/>
          </a:prstGeom>
          <a:solidFill>
            <a:srgbClr val="E86A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2CBF034C-BC35-3E20-BC0C-2B44D8DC5F8C}"/>
              </a:ext>
            </a:extLst>
          </p:cNvPr>
          <p:cNvSpPr txBox="1"/>
          <p:nvPr/>
        </p:nvSpPr>
        <p:spPr>
          <a:xfrm>
            <a:off x="4240424" y="2954397"/>
            <a:ext cx="3399264"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solidFill>
                  <a:prstClr val="black"/>
                </a:solidFill>
                <a:latin typeface="Source Sans Pro" panose="020B0503030403020204" pitchFamily="34" charset="0"/>
                <a:ea typeface="Source Sans Pro" panose="020B0503030403020204" pitchFamily="34" charset="0"/>
              </a:rPr>
              <a:t>“We are all wrong in some ways, so who am I to judge?”</a:t>
            </a:r>
          </a:p>
        </p:txBody>
      </p:sp>
      <p:sp>
        <p:nvSpPr>
          <p:cNvPr id="12" name="TextBox 11">
            <a:extLst>
              <a:ext uri="{FF2B5EF4-FFF2-40B4-BE49-F238E27FC236}">
                <a16:creationId xmlns:a16="http://schemas.microsoft.com/office/drawing/2014/main" id="{3403F56B-C4F1-D225-95CD-39A53A4A9263}"/>
              </a:ext>
            </a:extLst>
          </p:cNvPr>
          <p:cNvSpPr txBox="1"/>
          <p:nvPr/>
        </p:nvSpPr>
        <p:spPr>
          <a:xfrm>
            <a:off x="8197313" y="2951580"/>
            <a:ext cx="3668622"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solidFill>
                  <a:prstClr val="black"/>
                </a:solidFill>
                <a:latin typeface="Source Sans Pro" panose="020B0503030403020204" pitchFamily="34" charset="0"/>
                <a:ea typeface="Source Sans Pro" panose="020B0503030403020204" pitchFamily="34" charset="0"/>
              </a:rPr>
              <a:t>“They may have some quirks, but they have good ideas too.”</a:t>
            </a:r>
          </a:p>
        </p:txBody>
      </p:sp>
    </p:spTree>
    <p:extLst>
      <p:ext uri="{BB962C8B-B14F-4D97-AF65-F5344CB8AC3E}">
        <p14:creationId xmlns:p14="http://schemas.microsoft.com/office/powerpoint/2010/main" val="379523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3" grpId="0" animBg="1"/>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BFE976-2B32-D841-2FAB-3E3A63AF29CC}"/>
              </a:ext>
            </a:extLst>
          </p:cNvPr>
          <p:cNvSpPr/>
          <p:nvPr/>
        </p:nvSpPr>
        <p:spPr>
          <a:xfrm>
            <a:off x="-2" y="2997921"/>
            <a:ext cx="12192000" cy="1036398"/>
          </a:xfrm>
          <a:prstGeom prst="rect">
            <a:avLst/>
          </a:prstGeom>
          <a:solidFill>
            <a:srgbClr val="3FC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31C48B-1974-9961-8D43-7F63F0E3D847}"/>
              </a:ext>
            </a:extLst>
          </p:cNvPr>
          <p:cNvSpPr>
            <a:spLocks noGrp="1"/>
          </p:cNvSpPr>
          <p:nvPr>
            <p:ph type="title"/>
          </p:nvPr>
        </p:nvSpPr>
        <p:spPr>
          <a:xfrm>
            <a:off x="550759" y="171528"/>
            <a:ext cx="10515600" cy="1325563"/>
          </a:xfrm>
        </p:spPr>
        <p:txBody>
          <a:bodyPr>
            <a:normAutofit/>
          </a:bodyPr>
          <a:lstStyle/>
          <a:p>
            <a:r>
              <a:rPr lang="en-US" sz="7200" dirty="0">
                <a:solidFill>
                  <a:schemeClr val="tx1"/>
                </a:solidFill>
              </a:rPr>
              <a:t>Forms of False Teaching</a:t>
            </a:r>
          </a:p>
        </p:txBody>
      </p:sp>
      <p:sp>
        <p:nvSpPr>
          <p:cNvPr id="7" name="TextBox 6">
            <a:extLst>
              <a:ext uri="{FF2B5EF4-FFF2-40B4-BE49-F238E27FC236}">
                <a16:creationId xmlns:a16="http://schemas.microsoft.com/office/drawing/2014/main" id="{CB6D6A5A-F674-E75B-FC5F-FC5166228C7A}"/>
              </a:ext>
            </a:extLst>
          </p:cNvPr>
          <p:cNvSpPr txBox="1"/>
          <p:nvPr/>
        </p:nvSpPr>
        <p:spPr>
          <a:xfrm>
            <a:off x="987649" y="3131805"/>
            <a:ext cx="2583809" cy="891334"/>
          </a:xfrm>
          <a:prstGeom prst="rect">
            <a:avLst/>
          </a:prstGeom>
          <a:noFill/>
        </p:spPr>
        <p:txBody>
          <a:bodyPr wrap="square" rtlCol="0">
            <a:spAutoFit/>
          </a:bodyPr>
          <a:lstStyle/>
          <a:p>
            <a:pPr algn="ctr">
              <a:lnSpc>
                <a:spcPct val="70000"/>
              </a:lnSpc>
            </a:pPr>
            <a:r>
              <a:rPr lang="en-US" sz="3600" dirty="0">
                <a:solidFill>
                  <a:schemeClr val="bg1"/>
                </a:solidFill>
                <a:latin typeface="Source Sans Pro Black" panose="020B0803030403020204" pitchFamily="34" charset="0"/>
                <a:ea typeface="Source Sans Pro Black" panose="020B0803030403020204" pitchFamily="34" charset="0"/>
              </a:rPr>
              <a:t>What We Believe</a:t>
            </a:r>
          </a:p>
        </p:txBody>
      </p:sp>
      <p:sp>
        <p:nvSpPr>
          <p:cNvPr id="8" name="TextBox 7">
            <a:extLst>
              <a:ext uri="{FF2B5EF4-FFF2-40B4-BE49-F238E27FC236}">
                <a16:creationId xmlns:a16="http://schemas.microsoft.com/office/drawing/2014/main" id="{B9CBE8B2-1DDC-DBE5-F5FE-0867ABEF7E79}"/>
              </a:ext>
            </a:extLst>
          </p:cNvPr>
          <p:cNvSpPr txBox="1"/>
          <p:nvPr/>
        </p:nvSpPr>
        <p:spPr>
          <a:xfrm>
            <a:off x="4804095" y="3131805"/>
            <a:ext cx="2583809" cy="891334"/>
          </a:xfrm>
          <a:prstGeom prst="rect">
            <a:avLst/>
          </a:prstGeom>
          <a:noFill/>
        </p:spPr>
        <p:txBody>
          <a:bodyPr wrap="square" rtlCol="0">
            <a:spAutoFit/>
          </a:bodyPr>
          <a:lstStyle/>
          <a:p>
            <a:pPr algn="ctr">
              <a:lnSpc>
                <a:spcPct val="70000"/>
              </a:lnSpc>
            </a:pPr>
            <a:r>
              <a:rPr lang="en-US" sz="3600" dirty="0">
                <a:solidFill>
                  <a:schemeClr val="bg1"/>
                </a:solidFill>
                <a:latin typeface="Source Sans Pro Black" panose="020B0803030403020204" pitchFamily="34" charset="0"/>
                <a:ea typeface="Source Sans Pro Black" panose="020B0803030403020204" pitchFamily="34" charset="0"/>
              </a:rPr>
              <a:t>What We </a:t>
            </a:r>
            <a:r>
              <a:rPr lang="en-US" sz="3600" b="1" dirty="0">
                <a:solidFill>
                  <a:schemeClr val="bg1"/>
                </a:solidFill>
                <a:latin typeface="Source Sans Pro Black" panose="020B0803030403020204" pitchFamily="34" charset="0"/>
                <a:ea typeface="Source Sans Pro Black" panose="020B0803030403020204" pitchFamily="34" charset="0"/>
              </a:rPr>
              <a:t>Practice</a:t>
            </a:r>
          </a:p>
        </p:txBody>
      </p:sp>
      <p:pic>
        <p:nvPicPr>
          <p:cNvPr id="10" name="Graphic 9" descr="Head with gears outline">
            <a:extLst>
              <a:ext uri="{FF2B5EF4-FFF2-40B4-BE49-F238E27FC236}">
                <a16:creationId xmlns:a16="http://schemas.microsoft.com/office/drawing/2014/main" id="{454A2079-8CE3-3795-127F-CE4AA47169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73045" y="1581772"/>
            <a:ext cx="1332451" cy="1332451"/>
          </a:xfrm>
          <a:prstGeom prst="rect">
            <a:avLst/>
          </a:prstGeom>
        </p:spPr>
      </p:pic>
      <p:sp>
        <p:nvSpPr>
          <p:cNvPr id="13" name="TextBox 12">
            <a:extLst>
              <a:ext uri="{FF2B5EF4-FFF2-40B4-BE49-F238E27FC236}">
                <a16:creationId xmlns:a16="http://schemas.microsoft.com/office/drawing/2014/main" id="{E14D9206-A1FA-C9DD-1B9B-6A9554EF734C}"/>
              </a:ext>
            </a:extLst>
          </p:cNvPr>
          <p:cNvSpPr txBox="1"/>
          <p:nvPr/>
        </p:nvSpPr>
        <p:spPr>
          <a:xfrm>
            <a:off x="4303910" y="4045499"/>
            <a:ext cx="3656285" cy="2677656"/>
          </a:xfrm>
          <a:prstGeom prst="rect">
            <a:avLst/>
          </a:prstGeom>
          <a:noFill/>
        </p:spPr>
        <p:txBody>
          <a:bodyPr wrap="square">
            <a:spAutoFit/>
          </a:bodyPr>
          <a:lstStyle/>
          <a:p>
            <a:pPr algn="ctr"/>
            <a:r>
              <a:rPr lang="en-US" sz="2400" i="1" dirty="0">
                <a:solidFill>
                  <a:prstClr val="black"/>
                </a:solidFill>
                <a:latin typeface="Source Sans Pro" panose="020B0503030403020204" pitchFamily="34" charset="0"/>
                <a:ea typeface="Source Sans Pro" panose="020B0503030403020204" pitchFamily="34" charset="0"/>
              </a:rPr>
              <a:t>“…</a:t>
            </a:r>
            <a:r>
              <a:rPr lang="en-US" sz="2400" i="1" dirty="0">
                <a:latin typeface="Source Sans Pro" panose="020B0503030403020204" pitchFamily="34" charset="0"/>
                <a:ea typeface="Source Sans Pro" panose="020B0503030403020204" pitchFamily="34" charset="0"/>
              </a:rPr>
              <a:t>men who forbid marriage and advocate abstaining from foods which God has created to be gratefully shared in by those who believe and know the truth.”</a:t>
            </a:r>
            <a:endParaRPr lang="en-US" sz="2800" dirty="0">
              <a:solidFill>
                <a:prstClr val="black"/>
              </a:solidFill>
              <a:latin typeface="Source Sans Pro" panose="020B0503030403020204" pitchFamily="34" charset="0"/>
              <a:ea typeface="Source Sans Pro" panose="020B0503030403020204" pitchFamily="34" charset="0"/>
            </a:endParaRPr>
          </a:p>
        </p:txBody>
      </p:sp>
      <p:sp>
        <p:nvSpPr>
          <p:cNvPr id="14" name="TextBox 13">
            <a:extLst>
              <a:ext uri="{FF2B5EF4-FFF2-40B4-BE49-F238E27FC236}">
                <a16:creationId xmlns:a16="http://schemas.microsoft.com/office/drawing/2014/main" id="{4C915E1E-FC72-A6EB-3B30-C0E21261DFBE}"/>
              </a:ext>
            </a:extLst>
          </p:cNvPr>
          <p:cNvSpPr txBox="1"/>
          <p:nvPr/>
        </p:nvSpPr>
        <p:spPr>
          <a:xfrm>
            <a:off x="550759" y="4045499"/>
            <a:ext cx="3386925" cy="2677656"/>
          </a:xfrm>
          <a:prstGeom prst="rect">
            <a:avLst/>
          </a:prstGeom>
          <a:noFill/>
        </p:spPr>
        <p:txBody>
          <a:bodyPr wrap="square">
            <a:spAutoFit/>
          </a:bodyPr>
          <a:lstStyle/>
          <a:p>
            <a:pPr algn="ctr"/>
            <a:r>
              <a:rPr lang="en-US" sz="2400" i="1" dirty="0">
                <a:solidFill>
                  <a:prstClr val="black"/>
                </a:solidFill>
                <a:latin typeface="Source Sans Pro" panose="020B0503030403020204" pitchFamily="34" charset="0"/>
                <a:ea typeface="Source Sans Pro" panose="020B0503030403020204" pitchFamily="34" charset="0"/>
              </a:rPr>
              <a:t>“</a:t>
            </a:r>
            <a:r>
              <a:rPr lang="en-US" sz="2400" i="1" dirty="0">
                <a:latin typeface="Source Sans Pro" panose="020B0503030403020204" pitchFamily="34" charset="0"/>
                <a:ea typeface="Source Sans Pro" panose="020B0503030403020204" pitchFamily="34" charset="0"/>
              </a:rPr>
              <a:t>For many deceivers have gone out into the world, those who do not acknowledge Jesus Christ as coming in the flesh. This is the deceiver and the antichrist.”</a:t>
            </a:r>
            <a:endParaRPr lang="en-US" sz="2800" dirty="0">
              <a:solidFill>
                <a:prstClr val="black"/>
              </a:solidFill>
              <a:latin typeface="Source Sans Pro" panose="020B0503030403020204" pitchFamily="34" charset="0"/>
              <a:ea typeface="Source Sans Pro" panose="020B0503030403020204" pitchFamily="34" charset="0"/>
            </a:endParaRPr>
          </a:p>
        </p:txBody>
      </p:sp>
      <p:sp>
        <p:nvSpPr>
          <p:cNvPr id="16" name="TextBox 15">
            <a:extLst>
              <a:ext uri="{FF2B5EF4-FFF2-40B4-BE49-F238E27FC236}">
                <a16:creationId xmlns:a16="http://schemas.microsoft.com/office/drawing/2014/main" id="{F8DF5041-9B3C-6D39-5ACC-3B6A9123B51A}"/>
              </a:ext>
            </a:extLst>
          </p:cNvPr>
          <p:cNvSpPr txBox="1"/>
          <p:nvPr/>
        </p:nvSpPr>
        <p:spPr>
          <a:xfrm>
            <a:off x="8852331" y="3131805"/>
            <a:ext cx="2583809" cy="891334"/>
          </a:xfrm>
          <a:prstGeom prst="rect">
            <a:avLst/>
          </a:prstGeom>
          <a:noFill/>
        </p:spPr>
        <p:txBody>
          <a:bodyPr wrap="square" rtlCol="0">
            <a:spAutoFit/>
          </a:bodyPr>
          <a:lstStyle/>
          <a:p>
            <a:pPr algn="ctr">
              <a:lnSpc>
                <a:spcPct val="70000"/>
              </a:lnSpc>
            </a:pPr>
            <a:r>
              <a:rPr lang="en-US" sz="3600" dirty="0">
                <a:solidFill>
                  <a:schemeClr val="bg1"/>
                </a:solidFill>
                <a:latin typeface="Source Sans Pro Black" panose="020B0803030403020204" pitchFamily="34" charset="0"/>
                <a:ea typeface="Source Sans Pro Black" panose="020B0803030403020204" pitchFamily="34" charset="0"/>
              </a:rPr>
              <a:t>What We Teach</a:t>
            </a:r>
          </a:p>
        </p:txBody>
      </p:sp>
      <p:sp>
        <p:nvSpPr>
          <p:cNvPr id="18" name="TextBox 17">
            <a:extLst>
              <a:ext uri="{FF2B5EF4-FFF2-40B4-BE49-F238E27FC236}">
                <a16:creationId xmlns:a16="http://schemas.microsoft.com/office/drawing/2014/main" id="{C5EEE6AB-1FEB-170F-D382-7EFEF82D40DD}"/>
              </a:ext>
            </a:extLst>
          </p:cNvPr>
          <p:cNvSpPr txBox="1"/>
          <p:nvPr/>
        </p:nvSpPr>
        <p:spPr>
          <a:xfrm>
            <a:off x="8521063" y="4154187"/>
            <a:ext cx="3378997" cy="2308324"/>
          </a:xfrm>
          <a:prstGeom prst="rect">
            <a:avLst/>
          </a:prstGeom>
          <a:noFill/>
        </p:spPr>
        <p:txBody>
          <a:bodyPr wrap="square">
            <a:spAutoFit/>
          </a:bodyPr>
          <a:lstStyle/>
          <a:p>
            <a:pPr algn="ctr"/>
            <a:r>
              <a:rPr lang="en-US" sz="2400" i="1" dirty="0">
                <a:solidFill>
                  <a:prstClr val="black"/>
                </a:solidFill>
                <a:latin typeface="Source Sans Pro" panose="020B0503030403020204" pitchFamily="34" charset="0"/>
                <a:ea typeface="Source Sans Pro" panose="020B0503030403020204" pitchFamily="34" charset="0"/>
              </a:rPr>
              <a:t>“</a:t>
            </a:r>
            <a:r>
              <a:rPr lang="en-US" sz="2400" i="1" dirty="0">
                <a:latin typeface="Source Sans Pro" panose="020B0503030403020204" pitchFamily="34" charset="0"/>
                <a:ea typeface="Source Sans Pro" panose="020B0503030403020204" pitchFamily="34" charset="0"/>
              </a:rPr>
              <a:t>If anyone thinks that he is a prophet, or spiritual, he should acknowledge that the things I am writing to you are a command of the Lord.”</a:t>
            </a:r>
            <a:endParaRPr lang="en-US" sz="2800" dirty="0">
              <a:solidFill>
                <a:prstClr val="black"/>
              </a:solidFill>
              <a:latin typeface="Source Sans Pro" panose="020B0503030403020204" pitchFamily="34" charset="0"/>
              <a:ea typeface="Source Sans Pro" panose="020B0503030403020204" pitchFamily="34" charset="0"/>
            </a:endParaRPr>
          </a:p>
        </p:txBody>
      </p:sp>
      <p:pic>
        <p:nvPicPr>
          <p:cNvPr id="20" name="Graphic 19" descr="Open book outline">
            <a:extLst>
              <a:ext uri="{FF2B5EF4-FFF2-40B4-BE49-F238E27FC236}">
                <a16:creationId xmlns:a16="http://schemas.microsoft.com/office/drawing/2014/main" id="{9697E137-86A1-5C9E-FB4E-19EBDCE9314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07139" y="1615298"/>
            <a:ext cx="1474192" cy="1474192"/>
          </a:xfrm>
          <a:prstGeom prst="rect">
            <a:avLst/>
          </a:prstGeom>
        </p:spPr>
      </p:pic>
      <p:pic>
        <p:nvPicPr>
          <p:cNvPr id="22" name="Graphic 21" descr="Angry face outline outline">
            <a:extLst>
              <a:ext uri="{FF2B5EF4-FFF2-40B4-BE49-F238E27FC236}">
                <a16:creationId xmlns:a16="http://schemas.microsoft.com/office/drawing/2014/main" id="{61D6345C-0E07-A1BC-3FC1-447ADF3531C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29773" y="1615298"/>
            <a:ext cx="1332451" cy="1332451"/>
          </a:xfrm>
          <a:prstGeom prst="rect">
            <a:avLst/>
          </a:prstGeom>
        </p:spPr>
      </p:pic>
    </p:spTree>
    <p:extLst>
      <p:ext uri="{BB962C8B-B14F-4D97-AF65-F5344CB8AC3E}">
        <p14:creationId xmlns:p14="http://schemas.microsoft.com/office/powerpoint/2010/main" val="185044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p:bldP spid="7" grpId="0"/>
      <p:bldP spid="8" grpId="0"/>
      <p:bldP spid="13" grpId="0"/>
      <p:bldP spid="14" grpId="0"/>
      <p:bldP spid="16"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18CFC-728D-2001-172F-7ACCC2B268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6921" y="6037200"/>
            <a:ext cx="1679714" cy="409101"/>
          </a:xfrm>
          <a:prstGeom prst="rect">
            <a:avLst/>
          </a:prstGeom>
        </p:spPr>
      </p:pic>
      <p:sp>
        <p:nvSpPr>
          <p:cNvPr id="9" name="Title 8">
            <a:extLst>
              <a:ext uri="{FF2B5EF4-FFF2-40B4-BE49-F238E27FC236}">
                <a16:creationId xmlns:a16="http://schemas.microsoft.com/office/drawing/2014/main" id="{6D30089E-679B-FBBB-00A0-0ADED637DA4D}"/>
              </a:ext>
            </a:extLst>
          </p:cNvPr>
          <p:cNvSpPr>
            <a:spLocks noGrp="1"/>
          </p:cNvSpPr>
          <p:nvPr>
            <p:ph type="title"/>
          </p:nvPr>
        </p:nvSpPr>
        <p:spPr/>
        <p:txBody>
          <a:bodyPr>
            <a:normAutofit/>
          </a:bodyPr>
          <a:lstStyle/>
          <a:p>
            <a:r>
              <a:rPr lang="en-US" sz="7200" dirty="0">
                <a:solidFill>
                  <a:srgbClr val="28ED3D"/>
                </a:solidFill>
              </a:rPr>
              <a:t>History of Jehovah’s Witnesses</a:t>
            </a:r>
          </a:p>
        </p:txBody>
      </p:sp>
      <p:pic>
        <p:nvPicPr>
          <p:cNvPr id="5122" name="Picture 2" descr="Charles Taze Russell - JW Meeting">
            <a:extLst>
              <a:ext uri="{FF2B5EF4-FFF2-40B4-BE49-F238E27FC236}">
                <a16:creationId xmlns:a16="http://schemas.microsoft.com/office/drawing/2014/main" id="{7EA59D8C-5ED8-FEEB-FCD5-B844F44CD2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442" y="1837677"/>
            <a:ext cx="3388589" cy="433341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9F7E55B9-3C4F-63A0-BD59-3AC79FFBD857}"/>
              </a:ext>
            </a:extLst>
          </p:cNvPr>
          <p:cNvSpPr txBox="1"/>
          <p:nvPr/>
        </p:nvSpPr>
        <p:spPr>
          <a:xfrm>
            <a:off x="4671237" y="1837677"/>
            <a:ext cx="6854456" cy="1815882"/>
          </a:xfrm>
          <a:prstGeom prst="rect">
            <a:avLst/>
          </a:prstGeom>
          <a:noFill/>
        </p:spPr>
        <p:txBody>
          <a:bodyPr wrap="square" rtlCol="0">
            <a:spAutoFit/>
          </a:bodyPr>
          <a:lstStyle/>
          <a:p>
            <a:r>
              <a:rPr lang="en-US" sz="2800" b="1" dirty="0">
                <a:solidFill>
                  <a:schemeClr val="bg1"/>
                </a:solidFill>
                <a:latin typeface="Source Sans Pro" panose="020B0503030403020204" pitchFamily="34" charset="0"/>
                <a:ea typeface="Source Sans Pro" panose="020B0503030403020204" pitchFamily="34" charset="0"/>
              </a:rPr>
              <a:t>1870’s -1910’s: </a:t>
            </a:r>
            <a:r>
              <a:rPr lang="en-US" sz="2800" dirty="0">
                <a:solidFill>
                  <a:schemeClr val="bg1"/>
                </a:solidFill>
                <a:latin typeface="Source Sans Pro" panose="020B0503030403020204" pitchFamily="34" charset="0"/>
                <a:ea typeface="Source Sans Pro" panose="020B0503030403020204" pitchFamily="34" charset="0"/>
              </a:rPr>
              <a:t>Charles Taze Russell started a series of Bible studies that culminated in publications called the Watch Tower Bible and Tract Society</a:t>
            </a:r>
          </a:p>
        </p:txBody>
      </p:sp>
      <p:sp>
        <p:nvSpPr>
          <p:cNvPr id="11" name="TextBox 10">
            <a:extLst>
              <a:ext uri="{FF2B5EF4-FFF2-40B4-BE49-F238E27FC236}">
                <a16:creationId xmlns:a16="http://schemas.microsoft.com/office/drawing/2014/main" id="{56A1F561-40E5-E239-A6C6-FC96B837D9BA}"/>
              </a:ext>
            </a:extLst>
          </p:cNvPr>
          <p:cNvSpPr txBox="1"/>
          <p:nvPr/>
        </p:nvSpPr>
        <p:spPr>
          <a:xfrm>
            <a:off x="4671237" y="3800548"/>
            <a:ext cx="6854456" cy="954107"/>
          </a:xfrm>
          <a:prstGeom prst="rect">
            <a:avLst/>
          </a:prstGeom>
          <a:noFill/>
        </p:spPr>
        <p:txBody>
          <a:bodyPr wrap="square" rtlCol="0">
            <a:spAutoFit/>
          </a:bodyPr>
          <a:lstStyle/>
          <a:p>
            <a:r>
              <a:rPr lang="en-US" sz="2800" b="1" dirty="0">
                <a:solidFill>
                  <a:schemeClr val="bg1"/>
                </a:solidFill>
                <a:latin typeface="Source Sans Pro" panose="020B0503030403020204" pitchFamily="34" charset="0"/>
                <a:ea typeface="Source Sans Pro" panose="020B0503030403020204" pitchFamily="34" charset="0"/>
              </a:rPr>
              <a:t>1930’s: </a:t>
            </a:r>
            <a:r>
              <a:rPr lang="en-US" sz="2800" dirty="0">
                <a:solidFill>
                  <a:schemeClr val="bg1"/>
                </a:solidFill>
                <a:latin typeface="Source Sans Pro" panose="020B0503030403020204" pitchFamily="34" charset="0"/>
                <a:ea typeface="Source Sans Pro" panose="020B0503030403020204" pitchFamily="34" charset="0"/>
              </a:rPr>
              <a:t>“Judge” Rutherford used the term Jehovah’s Witnesses to identify their group.</a:t>
            </a:r>
          </a:p>
        </p:txBody>
      </p:sp>
      <p:sp>
        <p:nvSpPr>
          <p:cNvPr id="12" name="TextBox 11">
            <a:extLst>
              <a:ext uri="{FF2B5EF4-FFF2-40B4-BE49-F238E27FC236}">
                <a16:creationId xmlns:a16="http://schemas.microsoft.com/office/drawing/2014/main" id="{E1A2EED2-F33C-7187-78C9-86914445E3CA}"/>
              </a:ext>
            </a:extLst>
          </p:cNvPr>
          <p:cNvSpPr txBox="1"/>
          <p:nvPr/>
        </p:nvSpPr>
        <p:spPr>
          <a:xfrm>
            <a:off x="4671237" y="4901644"/>
            <a:ext cx="6854456" cy="1384995"/>
          </a:xfrm>
          <a:prstGeom prst="rect">
            <a:avLst/>
          </a:prstGeom>
          <a:noFill/>
        </p:spPr>
        <p:txBody>
          <a:bodyPr wrap="square" rtlCol="0">
            <a:spAutoFit/>
          </a:bodyPr>
          <a:lstStyle/>
          <a:p>
            <a:r>
              <a:rPr lang="en-US" sz="2800" b="1" dirty="0">
                <a:solidFill>
                  <a:schemeClr val="bg1"/>
                </a:solidFill>
                <a:latin typeface="Source Sans Pro" panose="020B0503030403020204" pitchFamily="34" charset="0"/>
                <a:ea typeface="Source Sans Pro" panose="020B0503030403020204" pitchFamily="34" charset="0"/>
              </a:rPr>
              <a:t>1950’s and beyond: </a:t>
            </a:r>
            <a:r>
              <a:rPr lang="en-US" sz="2800" dirty="0">
                <a:solidFill>
                  <a:schemeClr val="bg1"/>
                </a:solidFill>
                <a:latin typeface="Source Sans Pro" panose="020B0503030403020204" pitchFamily="34" charset="0"/>
                <a:ea typeface="Source Sans Pro" panose="020B0503030403020204" pitchFamily="34" charset="0"/>
              </a:rPr>
              <a:t>Focus on the authority of their organization and a heavy focus on door to door evangelism.</a:t>
            </a:r>
          </a:p>
        </p:txBody>
      </p:sp>
    </p:spTree>
    <p:extLst>
      <p:ext uri="{BB962C8B-B14F-4D97-AF65-F5344CB8AC3E}">
        <p14:creationId xmlns:p14="http://schemas.microsoft.com/office/powerpoint/2010/main" val="192154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11CA84-9C5C-A67D-0394-080B465C9EF7}"/>
              </a:ext>
            </a:extLst>
          </p:cNvPr>
          <p:cNvPicPr>
            <a:picLocks noChangeAspect="1"/>
          </p:cNvPicPr>
          <p:nvPr/>
        </p:nvPicPr>
        <p:blipFill>
          <a:blip r:embed="rId2"/>
          <a:stretch>
            <a:fillRect/>
          </a:stretch>
        </p:blipFill>
        <p:spPr>
          <a:xfrm>
            <a:off x="290333" y="501588"/>
            <a:ext cx="6350690" cy="5854823"/>
          </a:xfrm>
          <a:prstGeom prst="rect">
            <a:avLst/>
          </a:prstGeom>
        </p:spPr>
      </p:pic>
      <p:sp>
        <p:nvSpPr>
          <p:cNvPr id="6" name="TextBox 5">
            <a:extLst>
              <a:ext uri="{FF2B5EF4-FFF2-40B4-BE49-F238E27FC236}">
                <a16:creationId xmlns:a16="http://schemas.microsoft.com/office/drawing/2014/main" id="{CCEE463D-188E-F6C7-7F1C-9C67F068A01E}"/>
              </a:ext>
            </a:extLst>
          </p:cNvPr>
          <p:cNvSpPr txBox="1"/>
          <p:nvPr/>
        </p:nvSpPr>
        <p:spPr>
          <a:xfrm>
            <a:off x="7173157" y="501588"/>
            <a:ext cx="4728510" cy="1446550"/>
          </a:xfrm>
          <a:prstGeom prst="rect">
            <a:avLst/>
          </a:prstGeom>
          <a:noFill/>
        </p:spPr>
        <p:txBody>
          <a:bodyPr wrap="square" rtlCol="0">
            <a:spAutoFit/>
          </a:bodyPr>
          <a:lstStyle/>
          <a:p>
            <a:r>
              <a:rPr lang="en-US" sz="4400" dirty="0">
                <a:solidFill>
                  <a:schemeClr val="bg1"/>
                </a:solidFill>
                <a:latin typeface="Source Sans Pro Black" panose="020B0803030403020204" pitchFamily="34" charset="0"/>
                <a:ea typeface="Source Sans Pro Black" panose="020B0803030403020204" pitchFamily="34" charset="0"/>
              </a:rPr>
              <a:t>“We are just following Jesus.”</a:t>
            </a:r>
          </a:p>
        </p:txBody>
      </p:sp>
      <p:sp>
        <p:nvSpPr>
          <p:cNvPr id="7" name="TextBox 6">
            <a:extLst>
              <a:ext uri="{FF2B5EF4-FFF2-40B4-BE49-F238E27FC236}">
                <a16:creationId xmlns:a16="http://schemas.microsoft.com/office/drawing/2014/main" id="{E4F6121C-0204-853C-9075-5C5C280AD8C7}"/>
              </a:ext>
            </a:extLst>
          </p:cNvPr>
          <p:cNvSpPr txBox="1"/>
          <p:nvPr/>
        </p:nvSpPr>
        <p:spPr>
          <a:xfrm>
            <a:off x="7173157" y="3216348"/>
            <a:ext cx="4728510" cy="3170099"/>
          </a:xfrm>
          <a:prstGeom prst="rect">
            <a:avLst/>
          </a:prstGeom>
          <a:noFill/>
        </p:spPr>
        <p:txBody>
          <a:bodyPr wrap="square" rtlCol="0">
            <a:spAutoFit/>
          </a:bodyPr>
          <a:lstStyle/>
          <a:p>
            <a:r>
              <a:rPr lang="en-US" sz="4000" dirty="0">
                <a:solidFill>
                  <a:schemeClr val="bg1"/>
                </a:solidFill>
                <a:latin typeface="Source Sans Pro Black" panose="020B0803030403020204" pitchFamily="34" charset="0"/>
                <a:ea typeface="Source Sans Pro Black" panose="020B0803030403020204" pitchFamily="34" charset="0"/>
              </a:rPr>
              <a:t>If you don’t follow the teachings of the Jehovah’s Witnesses, you won’t be saved.</a:t>
            </a:r>
          </a:p>
        </p:txBody>
      </p:sp>
      <p:sp>
        <p:nvSpPr>
          <p:cNvPr id="8" name="Rectangle 7">
            <a:extLst>
              <a:ext uri="{FF2B5EF4-FFF2-40B4-BE49-F238E27FC236}">
                <a16:creationId xmlns:a16="http://schemas.microsoft.com/office/drawing/2014/main" id="{B38B330B-A653-286F-B22D-F89E2F55A222}"/>
              </a:ext>
            </a:extLst>
          </p:cNvPr>
          <p:cNvSpPr/>
          <p:nvPr/>
        </p:nvSpPr>
        <p:spPr>
          <a:xfrm>
            <a:off x="7173157" y="1998921"/>
            <a:ext cx="5018843" cy="881205"/>
          </a:xfrm>
          <a:prstGeom prst="rect">
            <a:avLst/>
          </a:prstGeom>
          <a:solidFill>
            <a:srgbClr val="28ED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CF3A47B0-190D-A14F-6B2F-F4EEA0B38781}"/>
              </a:ext>
            </a:extLst>
          </p:cNvPr>
          <p:cNvSpPr txBox="1"/>
          <p:nvPr/>
        </p:nvSpPr>
        <p:spPr>
          <a:xfrm>
            <a:off x="8038504" y="2024024"/>
            <a:ext cx="3863163" cy="830997"/>
          </a:xfrm>
          <a:prstGeom prst="rect">
            <a:avLst/>
          </a:prstGeom>
          <a:noFill/>
        </p:spPr>
        <p:txBody>
          <a:bodyPr wrap="square" rtlCol="0">
            <a:spAutoFit/>
          </a:bodyPr>
          <a:lstStyle/>
          <a:p>
            <a:pPr algn="r"/>
            <a:r>
              <a:rPr lang="en-US" sz="4800" b="1" i="1" dirty="0">
                <a:latin typeface="Source Sans Pro" panose="020B0503030403020204" pitchFamily="34" charset="0"/>
                <a:ea typeface="Source Sans Pro" panose="020B0503030403020204" pitchFamily="34" charset="0"/>
              </a:rPr>
              <a:t>The Reality:</a:t>
            </a:r>
            <a:endParaRPr lang="en-US" sz="3200" b="1" i="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21781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15D477-D5BE-7222-9AE5-9BBEE5522387}"/>
              </a:ext>
            </a:extLst>
          </p:cNvPr>
          <p:cNvPicPr>
            <a:picLocks noChangeAspect="1"/>
          </p:cNvPicPr>
          <p:nvPr/>
        </p:nvPicPr>
        <p:blipFill>
          <a:blip r:embed="rId2"/>
          <a:srcRect r="5505"/>
          <a:stretch>
            <a:fillRect/>
          </a:stretch>
        </p:blipFill>
        <p:spPr>
          <a:xfrm>
            <a:off x="157292" y="440305"/>
            <a:ext cx="6817666" cy="5813391"/>
          </a:xfrm>
          <a:prstGeom prst="rect">
            <a:avLst/>
          </a:prstGeom>
        </p:spPr>
      </p:pic>
      <p:sp>
        <p:nvSpPr>
          <p:cNvPr id="6" name="TextBox 5">
            <a:extLst>
              <a:ext uri="{FF2B5EF4-FFF2-40B4-BE49-F238E27FC236}">
                <a16:creationId xmlns:a16="http://schemas.microsoft.com/office/drawing/2014/main" id="{BD98A4EA-9329-9685-1763-4F88B15ADC14}"/>
              </a:ext>
            </a:extLst>
          </p:cNvPr>
          <p:cNvSpPr txBox="1"/>
          <p:nvPr/>
        </p:nvSpPr>
        <p:spPr>
          <a:xfrm>
            <a:off x="7173157" y="501588"/>
            <a:ext cx="4728510" cy="1446550"/>
          </a:xfrm>
          <a:prstGeom prst="rect">
            <a:avLst/>
          </a:prstGeom>
          <a:noFill/>
        </p:spPr>
        <p:txBody>
          <a:bodyPr wrap="square" rtlCol="0">
            <a:spAutoFit/>
          </a:bodyPr>
          <a:lstStyle/>
          <a:p>
            <a:r>
              <a:rPr lang="en-US" sz="4400" dirty="0">
                <a:solidFill>
                  <a:schemeClr val="bg1"/>
                </a:solidFill>
                <a:latin typeface="Source Sans Pro Black" panose="020B0803030403020204" pitchFamily="34" charset="0"/>
                <a:ea typeface="Source Sans Pro Black" panose="020B0803030403020204" pitchFamily="34" charset="0"/>
              </a:rPr>
              <a:t>“God will judge who is saved.”</a:t>
            </a:r>
          </a:p>
        </p:txBody>
      </p:sp>
      <p:sp>
        <p:nvSpPr>
          <p:cNvPr id="7" name="TextBox 6">
            <a:extLst>
              <a:ext uri="{FF2B5EF4-FFF2-40B4-BE49-F238E27FC236}">
                <a16:creationId xmlns:a16="http://schemas.microsoft.com/office/drawing/2014/main" id="{638491A9-5FDB-E5BD-6791-8B01448777EE}"/>
              </a:ext>
            </a:extLst>
          </p:cNvPr>
          <p:cNvSpPr txBox="1"/>
          <p:nvPr/>
        </p:nvSpPr>
        <p:spPr>
          <a:xfrm>
            <a:off x="7173157" y="3216348"/>
            <a:ext cx="4728510" cy="2554545"/>
          </a:xfrm>
          <a:prstGeom prst="rect">
            <a:avLst/>
          </a:prstGeom>
          <a:noFill/>
        </p:spPr>
        <p:txBody>
          <a:bodyPr wrap="square" rtlCol="0">
            <a:spAutoFit/>
          </a:bodyPr>
          <a:lstStyle/>
          <a:p>
            <a:r>
              <a:rPr lang="en-US" sz="4000" dirty="0">
                <a:solidFill>
                  <a:schemeClr val="bg1"/>
                </a:solidFill>
                <a:latin typeface="Source Sans Pro Black" panose="020B0803030403020204" pitchFamily="34" charset="0"/>
                <a:ea typeface="Source Sans Pro Black" panose="020B0803030403020204" pitchFamily="34" charset="0"/>
              </a:rPr>
              <a:t>If you leave the Jehovah’s Witnesses, you are shunned for life.</a:t>
            </a:r>
          </a:p>
        </p:txBody>
      </p:sp>
      <p:sp>
        <p:nvSpPr>
          <p:cNvPr id="8" name="Rectangle 7">
            <a:extLst>
              <a:ext uri="{FF2B5EF4-FFF2-40B4-BE49-F238E27FC236}">
                <a16:creationId xmlns:a16="http://schemas.microsoft.com/office/drawing/2014/main" id="{5DCA13F7-1F78-6C5D-4A23-D37F92BB7F4A}"/>
              </a:ext>
            </a:extLst>
          </p:cNvPr>
          <p:cNvSpPr/>
          <p:nvPr/>
        </p:nvSpPr>
        <p:spPr>
          <a:xfrm>
            <a:off x="7173157" y="1998921"/>
            <a:ext cx="5018843" cy="881205"/>
          </a:xfrm>
          <a:prstGeom prst="rect">
            <a:avLst/>
          </a:prstGeom>
          <a:solidFill>
            <a:srgbClr val="28ED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F28EDAD1-58E3-B194-535F-0B1FC9BA9BBF}"/>
              </a:ext>
            </a:extLst>
          </p:cNvPr>
          <p:cNvSpPr txBox="1"/>
          <p:nvPr/>
        </p:nvSpPr>
        <p:spPr>
          <a:xfrm>
            <a:off x="8038504" y="2024024"/>
            <a:ext cx="3863163" cy="830997"/>
          </a:xfrm>
          <a:prstGeom prst="rect">
            <a:avLst/>
          </a:prstGeom>
          <a:noFill/>
        </p:spPr>
        <p:txBody>
          <a:bodyPr wrap="square" rtlCol="0">
            <a:spAutoFit/>
          </a:bodyPr>
          <a:lstStyle/>
          <a:p>
            <a:pPr algn="r"/>
            <a:r>
              <a:rPr lang="en-US" sz="4800" b="1" i="1" dirty="0">
                <a:latin typeface="Source Sans Pro" panose="020B0503030403020204" pitchFamily="34" charset="0"/>
                <a:ea typeface="Source Sans Pro" panose="020B0503030403020204" pitchFamily="34" charset="0"/>
              </a:rPr>
              <a:t>The Reality:</a:t>
            </a:r>
            <a:endParaRPr lang="en-US" sz="3200" b="1" i="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8633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15BE8-FDA6-FD5C-F03E-8BB09ECAAF8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608F1A9-C790-7E3F-605B-626BCB596913}"/>
              </a:ext>
            </a:extLst>
          </p:cNvPr>
          <p:cNvSpPr txBox="1"/>
          <p:nvPr/>
        </p:nvSpPr>
        <p:spPr>
          <a:xfrm>
            <a:off x="6492949" y="501588"/>
            <a:ext cx="5408718" cy="1446550"/>
          </a:xfrm>
          <a:prstGeom prst="rect">
            <a:avLst/>
          </a:prstGeom>
          <a:noFill/>
        </p:spPr>
        <p:txBody>
          <a:bodyPr wrap="square" rtlCol="0">
            <a:spAutoFit/>
          </a:bodyPr>
          <a:lstStyle/>
          <a:p>
            <a:r>
              <a:rPr lang="en-US" sz="4400" dirty="0">
                <a:solidFill>
                  <a:schemeClr val="bg1"/>
                </a:solidFill>
                <a:latin typeface="Source Sans Pro Black" panose="020B0803030403020204" pitchFamily="34" charset="0"/>
                <a:ea typeface="Source Sans Pro Black" panose="020B0803030403020204" pitchFamily="34" charset="0"/>
              </a:rPr>
              <a:t>“The org is helpful, but not required.”</a:t>
            </a:r>
          </a:p>
        </p:txBody>
      </p:sp>
      <p:sp>
        <p:nvSpPr>
          <p:cNvPr id="7" name="TextBox 6">
            <a:extLst>
              <a:ext uri="{FF2B5EF4-FFF2-40B4-BE49-F238E27FC236}">
                <a16:creationId xmlns:a16="http://schemas.microsoft.com/office/drawing/2014/main" id="{F4552A11-E908-3991-E815-9A124EDD0A36}"/>
              </a:ext>
            </a:extLst>
          </p:cNvPr>
          <p:cNvSpPr txBox="1"/>
          <p:nvPr/>
        </p:nvSpPr>
        <p:spPr>
          <a:xfrm>
            <a:off x="6946605" y="3216348"/>
            <a:ext cx="4955062" cy="3170099"/>
          </a:xfrm>
          <a:prstGeom prst="rect">
            <a:avLst/>
          </a:prstGeom>
          <a:noFill/>
        </p:spPr>
        <p:txBody>
          <a:bodyPr wrap="square" rtlCol="0">
            <a:spAutoFit/>
          </a:bodyPr>
          <a:lstStyle/>
          <a:p>
            <a:r>
              <a:rPr lang="en-US" sz="4000" dirty="0">
                <a:solidFill>
                  <a:schemeClr val="bg1"/>
                </a:solidFill>
                <a:latin typeface="Source Sans Pro Black" panose="020B0803030403020204" pitchFamily="34" charset="0"/>
                <a:ea typeface="Source Sans Pro Black" panose="020B0803030403020204" pitchFamily="34" charset="0"/>
              </a:rPr>
              <a:t>You cannot know the truth without their Watchtower society telling it to you.</a:t>
            </a:r>
          </a:p>
        </p:txBody>
      </p:sp>
      <p:sp>
        <p:nvSpPr>
          <p:cNvPr id="8" name="Rectangle 7">
            <a:extLst>
              <a:ext uri="{FF2B5EF4-FFF2-40B4-BE49-F238E27FC236}">
                <a16:creationId xmlns:a16="http://schemas.microsoft.com/office/drawing/2014/main" id="{6CBAD521-544E-9C73-05CB-A37BBB982C6E}"/>
              </a:ext>
            </a:extLst>
          </p:cNvPr>
          <p:cNvSpPr/>
          <p:nvPr/>
        </p:nvSpPr>
        <p:spPr>
          <a:xfrm>
            <a:off x="7173157" y="1998921"/>
            <a:ext cx="5018843" cy="881205"/>
          </a:xfrm>
          <a:prstGeom prst="rect">
            <a:avLst/>
          </a:prstGeom>
          <a:solidFill>
            <a:srgbClr val="28ED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78332564-56F5-F487-7956-E5D6B9CFCD65}"/>
              </a:ext>
            </a:extLst>
          </p:cNvPr>
          <p:cNvSpPr txBox="1"/>
          <p:nvPr/>
        </p:nvSpPr>
        <p:spPr>
          <a:xfrm>
            <a:off x="8038504" y="2024024"/>
            <a:ext cx="3863163" cy="830997"/>
          </a:xfrm>
          <a:prstGeom prst="rect">
            <a:avLst/>
          </a:prstGeom>
          <a:noFill/>
        </p:spPr>
        <p:txBody>
          <a:bodyPr wrap="square" rtlCol="0">
            <a:spAutoFit/>
          </a:bodyPr>
          <a:lstStyle/>
          <a:p>
            <a:pPr algn="r"/>
            <a:r>
              <a:rPr lang="en-US" sz="4800" b="1" i="1" dirty="0">
                <a:latin typeface="Source Sans Pro" panose="020B0503030403020204" pitchFamily="34" charset="0"/>
                <a:ea typeface="Source Sans Pro" panose="020B0503030403020204" pitchFamily="34" charset="0"/>
              </a:rPr>
              <a:t>The Reality:</a:t>
            </a:r>
            <a:endParaRPr lang="en-US" sz="3200" b="1" i="1" dirty="0">
              <a:latin typeface="Source Sans Pro" panose="020B0503030403020204" pitchFamily="34" charset="0"/>
              <a:ea typeface="Source Sans Pro" panose="020B0503030403020204" pitchFamily="34" charset="0"/>
            </a:endParaRPr>
          </a:p>
        </p:txBody>
      </p:sp>
      <p:pic>
        <p:nvPicPr>
          <p:cNvPr id="3" name="Picture 2">
            <a:extLst>
              <a:ext uri="{FF2B5EF4-FFF2-40B4-BE49-F238E27FC236}">
                <a16:creationId xmlns:a16="http://schemas.microsoft.com/office/drawing/2014/main" id="{484ABCE0-4AC8-F0B8-1A24-B7EA13B06510}"/>
              </a:ext>
            </a:extLst>
          </p:cNvPr>
          <p:cNvPicPr>
            <a:picLocks noChangeAspect="1"/>
          </p:cNvPicPr>
          <p:nvPr/>
        </p:nvPicPr>
        <p:blipFill>
          <a:blip r:embed="rId2"/>
          <a:stretch>
            <a:fillRect/>
          </a:stretch>
        </p:blipFill>
        <p:spPr>
          <a:xfrm>
            <a:off x="316109" y="418214"/>
            <a:ext cx="5779891" cy="5451916"/>
          </a:xfrm>
          <a:prstGeom prst="rect">
            <a:avLst/>
          </a:prstGeom>
        </p:spPr>
      </p:pic>
      <p:pic>
        <p:nvPicPr>
          <p:cNvPr id="10" name="Picture 9">
            <a:extLst>
              <a:ext uri="{FF2B5EF4-FFF2-40B4-BE49-F238E27FC236}">
                <a16:creationId xmlns:a16="http://schemas.microsoft.com/office/drawing/2014/main" id="{48ECDA31-A837-32AE-C9A6-495342569690}"/>
              </a:ext>
            </a:extLst>
          </p:cNvPr>
          <p:cNvPicPr>
            <a:picLocks noChangeAspect="1"/>
          </p:cNvPicPr>
          <p:nvPr/>
        </p:nvPicPr>
        <p:blipFill>
          <a:blip r:embed="rId3"/>
          <a:stretch>
            <a:fillRect/>
          </a:stretch>
        </p:blipFill>
        <p:spPr>
          <a:xfrm>
            <a:off x="120443" y="4391970"/>
            <a:ext cx="6514135" cy="1786029"/>
          </a:xfrm>
          <a:prstGeom prst="rect">
            <a:avLst/>
          </a:prstGeom>
        </p:spPr>
      </p:pic>
    </p:spTree>
    <p:extLst>
      <p:ext uri="{BB962C8B-B14F-4D97-AF65-F5344CB8AC3E}">
        <p14:creationId xmlns:p14="http://schemas.microsoft.com/office/powerpoint/2010/main" val="197846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91E22"/>
        </a:solidFill>
        <a:effectLst/>
      </p:bgPr>
    </p:bg>
    <p:spTree>
      <p:nvGrpSpPr>
        <p:cNvPr id="1" name=""/>
        <p:cNvGrpSpPr/>
        <p:nvPr/>
      </p:nvGrpSpPr>
      <p:grpSpPr>
        <a:xfrm>
          <a:off x="0" y="0"/>
          <a:ext cx="0" cy="0"/>
          <a:chOff x="0" y="0"/>
          <a:chExt cx="0" cy="0"/>
        </a:xfrm>
      </p:grpSpPr>
      <p:pic>
        <p:nvPicPr>
          <p:cNvPr id="2050" name="Picture 2" descr="The Nicene Creed Introduction - Foothills Baptist Church">
            <a:extLst>
              <a:ext uri="{FF2B5EF4-FFF2-40B4-BE49-F238E27FC236}">
                <a16:creationId xmlns:a16="http://schemas.microsoft.com/office/drawing/2014/main" id="{3DCA50E5-BBC0-FE03-8C93-9763762641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424" y="747712"/>
            <a:ext cx="9525000" cy="5362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2052" name="Picture 4" descr="Act of Contrition - preparing myself for confession | :: MY ...">
            <a:extLst>
              <a:ext uri="{FF2B5EF4-FFF2-40B4-BE49-F238E27FC236}">
                <a16:creationId xmlns:a16="http://schemas.microsoft.com/office/drawing/2014/main" id="{1D6E6E50-D0A8-63CC-B1C4-18F53089FB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141" y="-1"/>
            <a:ext cx="38528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61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6A4310-66B0-63B8-2C23-F34DC5BB1F34}"/>
              </a:ext>
            </a:extLst>
          </p:cNvPr>
          <p:cNvPicPr>
            <a:picLocks noChangeAspect="1"/>
          </p:cNvPicPr>
          <p:nvPr/>
        </p:nvPicPr>
        <p:blipFill>
          <a:blip r:embed="rId2"/>
          <a:stretch>
            <a:fillRect/>
          </a:stretch>
        </p:blipFill>
        <p:spPr>
          <a:xfrm>
            <a:off x="384199" y="0"/>
            <a:ext cx="7777885" cy="6858000"/>
          </a:xfrm>
          <a:prstGeom prst="rect">
            <a:avLst/>
          </a:prstGeom>
        </p:spPr>
      </p:pic>
      <p:pic>
        <p:nvPicPr>
          <p:cNvPr id="6" name="Graphic 5" descr="Worried face with solid fill with solid fill">
            <a:extLst>
              <a:ext uri="{FF2B5EF4-FFF2-40B4-BE49-F238E27FC236}">
                <a16:creationId xmlns:a16="http://schemas.microsoft.com/office/drawing/2014/main" id="{B2B789A7-C5C6-08F4-A9DA-51AE9B1467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18472" y="2143917"/>
            <a:ext cx="2430710" cy="2430710"/>
          </a:xfrm>
          <a:prstGeom prst="rect">
            <a:avLst/>
          </a:prstGeom>
        </p:spPr>
      </p:pic>
    </p:spTree>
    <p:extLst>
      <p:ext uri="{BB962C8B-B14F-4D97-AF65-F5344CB8AC3E}">
        <p14:creationId xmlns:p14="http://schemas.microsoft.com/office/powerpoint/2010/main" val="211298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8E4D7-5036-2D0A-BE38-6A62FDDA31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0B2BB16-A342-BB61-5CDC-1A90A4C50BBC}"/>
              </a:ext>
            </a:extLst>
          </p:cNvPr>
          <p:cNvPicPr>
            <a:picLocks noChangeAspect="1"/>
          </p:cNvPicPr>
          <p:nvPr/>
        </p:nvPicPr>
        <p:blipFill>
          <a:blip r:embed="rId2"/>
          <a:stretch>
            <a:fillRect/>
          </a:stretch>
        </p:blipFill>
        <p:spPr>
          <a:xfrm>
            <a:off x="468780" y="0"/>
            <a:ext cx="6002932" cy="6858000"/>
          </a:xfrm>
          <a:prstGeom prst="rect">
            <a:avLst/>
          </a:prstGeom>
        </p:spPr>
      </p:pic>
      <p:pic>
        <p:nvPicPr>
          <p:cNvPr id="8" name="Graphic 7" descr="Worried face with solid fill with solid fill">
            <a:extLst>
              <a:ext uri="{FF2B5EF4-FFF2-40B4-BE49-F238E27FC236}">
                <a16:creationId xmlns:a16="http://schemas.microsoft.com/office/drawing/2014/main" id="{636B173D-3FA8-BE15-5DD0-FBEAE08C769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37090" y="2023844"/>
            <a:ext cx="2430710" cy="2430710"/>
          </a:xfrm>
          <a:prstGeom prst="rect">
            <a:avLst/>
          </a:prstGeom>
        </p:spPr>
      </p:pic>
      <p:pic>
        <p:nvPicPr>
          <p:cNvPr id="9" name="Graphic 8" descr="Worried face with solid fill with solid fill">
            <a:extLst>
              <a:ext uri="{FF2B5EF4-FFF2-40B4-BE49-F238E27FC236}">
                <a16:creationId xmlns:a16="http://schemas.microsoft.com/office/drawing/2014/main" id="{C8C75A46-02F8-7C17-1BC7-B8A671E6CC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33178" y="2023844"/>
            <a:ext cx="2430710" cy="2430710"/>
          </a:xfrm>
          <a:prstGeom prst="rect">
            <a:avLst/>
          </a:prstGeom>
        </p:spPr>
      </p:pic>
    </p:spTree>
    <p:extLst>
      <p:ext uri="{BB962C8B-B14F-4D97-AF65-F5344CB8AC3E}">
        <p14:creationId xmlns:p14="http://schemas.microsoft.com/office/powerpoint/2010/main" val="67400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08723-D611-450C-F83F-15213096EE7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7574B90-5C67-CF51-4121-7F0DE89A8940}"/>
              </a:ext>
            </a:extLst>
          </p:cNvPr>
          <p:cNvPicPr>
            <a:picLocks noChangeAspect="1"/>
          </p:cNvPicPr>
          <p:nvPr/>
        </p:nvPicPr>
        <p:blipFill>
          <a:blip r:embed="rId2"/>
          <a:stretch>
            <a:fillRect/>
          </a:stretch>
        </p:blipFill>
        <p:spPr>
          <a:xfrm>
            <a:off x="0" y="601390"/>
            <a:ext cx="10501685" cy="5370724"/>
          </a:xfrm>
          <a:prstGeom prst="rect">
            <a:avLst/>
          </a:prstGeom>
        </p:spPr>
      </p:pic>
      <p:pic>
        <p:nvPicPr>
          <p:cNvPr id="6" name="Picture 5">
            <a:extLst>
              <a:ext uri="{FF2B5EF4-FFF2-40B4-BE49-F238E27FC236}">
                <a16:creationId xmlns:a16="http://schemas.microsoft.com/office/drawing/2014/main" id="{C3FFF9A9-89FA-FF4F-910A-EB47096A14C8}"/>
              </a:ext>
            </a:extLst>
          </p:cNvPr>
          <p:cNvPicPr>
            <a:picLocks noChangeAspect="1"/>
          </p:cNvPicPr>
          <p:nvPr/>
        </p:nvPicPr>
        <p:blipFill>
          <a:blip r:embed="rId3"/>
          <a:stretch>
            <a:fillRect/>
          </a:stretch>
        </p:blipFill>
        <p:spPr>
          <a:xfrm>
            <a:off x="4946822" y="0"/>
            <a:ext cx="7489191" cy="6858000"/>
          </a:xfrm>
          <a:prstGeom prst="rect">
            <a:avLst/>
          </a:prstGeom>
        </p:spPr>
      </p:pic>
      <p:pic>
        <p:nvPicPr>
          <p:cNvPr id="8" name="Graphic 7" descr="Worried face with solid fill with solid fill">
            <a:extLst>
              <a:ext uri="{FF2B5EF4-FFF2-40B4-BE49-F238E27FC236}">
                <a16:creationId xmlns:a16="http://schemas.microsoft.com/office/drawing/2014/main" id="{14204F0B-077F-04FF-DFE1-55B5F9C80A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50536" y="5914560"/>
            <a:ext cx="977972" cy="977972"/>
          </a:xfrm>
          <a:prstGeom prst="rect">
            <a:avLst/>
          </a:prstGeom>
        </p:spPr>
      </p:pic>
      <p:pic>
        <p:nvPicPr>
          <p:cNvPr id="9" name="Graphic 8" descr="Worried face with solid fill with solid fill">
            <a:extLst>
              <a:ext uri="{FF2B5EF4-FFF2-40B4-BE49-F238E27FC236}">
                <a16:creationId xmlns:a16="http://schemas.microsoft.com/office/drawing/2014/main" id="{2181E4FE-9A43-73F0-005E-103A49AC667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84425" y="5914560"/>
            <a:ext cx="977972" cy="977972"/>
          </a:xfrm>
          <a:prstGeom prst="rect">
            <a:avLst/>
          </a:prstGeom>
        </p:spPr>
      </p:pic>
      <p:pic>
        <p:nvPicPr>
          <p:cNvPr id="10" name="Graphic 9" descr="Worried face with solid fill with solid fill">
            <a:extLst>
              <a:ext uri="{FF2B5EF4-FFF2-40B4-BE49-F238E27FC236}">
                <a16:creationId xmlns:a16="http://schemas.microsoft.com/office/drawing/2014/main" id="{8D57A08E-97E4-0C1F-327D-E98808DA2D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8314" y="5937582"/>
            <a:ext cx="977972" cy="977972"/>
          </a:xfrm>
          <a:prstGeom prst="rect">
            <a:avLst/>
          </a:prstGeom>
        </p:spPr>
      </p:pic>
    </p:spTree>
    <p:extLst>
      <p:ext uri="{BB962C8B-B14F-4D97-AF65-F5344CB8AC3E}">
        <p14:creationId xmlns:p14="http://schemas.microsoft.com/office/powerpoint/2010/main" val="114072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The Body of Christ: The Watchtower's New World Translation of the Bible">
            <a:extLst>
              <a:ext uri="{FF2B5EF4-FFF2-40B4-BE49-F238E27FC236}">
                <a16:creationId xmlns:a16="http://schemas.microsoft.com/office/drawing/2014/main" id="{85066D84-D140-244D-926A-E1F719FE9F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38" y="920931"/>
            <a:ext cx="3596059" cy="501613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6655F509-0322-42F6-B222-13BD9FCB36C5}"/>
              </a:ext>
            </a:extLst>
          </p:cNvPr>
          <p:cNvSpPr>
            <a:spLocks noGrp="1"/>
          </p:cNvSpPr>
          <p:nvPr>
            <p:ph type="title"/>
          </p:nvPr>
        </p:nvSpPr>
        <p:spPr>
          <a:xfrm>
            <a:off x="3735397" y="171528"/>
            <a:ext cx="8188748" cy="1325563"/>
          </a:xfrm>
        </p:spPr>
        <p:txBody>
          <a:bodyPr>
            <a:normAutofit fontScale="90000"/>
          </a:bodyPr>
          <a:lstStyle/>
          <a:p>
            <a:r>
              <a:rPr lang="en-US" sz="7200" dirty="0">
                <a:solidFill>
                  <a:schemeClr val="tx1"/>
                </a:solidFill>
              </a:rPr>
              <a:t>Their Own Translation of the Bible</a:t>
            </a:r>
          </a:p>
        </p:txBody>
      </p:sp>
      <p:sp>
        <p:nvSpPr>
          <p:cNvPr id="5" name="TextBox 4">
            <a:extLst>
              <a:ext uri="{FF2B5EF4-FFF2-40B4-BE49-F238E27FC236}">
                <a16:creationId xmlns:a16="http://schemas.microsoft.com/office/drawing/2014/main" id="{23BCE8BA-D13B-8540-1D1D-31DC36EBE7FC}"/>
              </a:ext>
            </a:extLst>
          </p:cNvPr>
          <p:cNvSpPr txBox="1"/>
          <p:nvPr/>
        </p:nvSpPr>
        <p:spPr>
          <a:xfrm>
            <a:off x="3735397" y="1140394"/>
            <a:ext cx="8081818" cy="954107"/>
          </a:xfrm>
          <a:prstGeom prst="rect">
            <a:avLst/>
          </a:prstGeom>
          <a:noFill/>
        </p:spPr>
        <p:txBody>
          <a:bodyPr wrap="square" rtlCol="0">
            <a:spAutoFit/>
          </a:bodyPr>
          <a:lstStyle/>
          <a:p>
            <a:r>
              <a:rPr lang="en-US" sz="2800" dirty="0">
                <a:solidFill>
                  <a:srgbClr val="3FC9D7"/>
                </a:solidFill>
                <a:latin typeface="Source Sans Pro" panose="020B0503030403020204" pitchFamily="34" charset="0"/>
                <a:ea typeface="Source Sans Pro" panose="020B0503030403020204" pitchFamily="34" charset="0"/>
              </a:rPr>
              <a:t>Jehovah’s Witnesses created their own version of the Bible to support their beliefs</a:t>
            </a:r>
          </a:p>
        </p:txBody>
      </p:sp>
      <p:sp>
        <p:nvSpPr>
          <p:cNvPr id="7" name="TextBox 6">
            <a:extLst>
              <a:ext uri="{FF2B5EF4-FFF2-40B4-BE49-F238E27FC236}">
                <a16:creationId xmlns:a16="http://schemas.microsoft.com/office/drawing/2014/main" id="{F121A4DA-A7B1-438C-C0B8-DDB43CC54D41}"/>
              </a:ext>
            </a:extLst>
          </p:cNvPr>
          <p:cNvSpPr txBox="1"/>
          <p:nvPr/>
        </p:nvSpPr>
        <p:spPr>
          <a:xfrm>
            <a:off x="3801361" y="2306972"/>
            <a:ext cx="7949890" cy="1384995"/>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They used anonymous Greek and Hebrew scholars, and when some were found out, they had no credentials regarding the languages</a:t>
            </a:r>
          </a:p>
        </p:txBody>
      </p:sp>
      <p:sp>
        <p:nvSpPr>
          <p:cNvPr id="8" name="TextBox 7">
            <a:extLst>
              <a:ext uri="{FF2B5EF4-FFF2-40B4-BE49-F238E27FC236}">
                <a16:creationId xmlns:a16="http://schemas.microsoft.com/office/drawing/2014/main" id="{1B7E8577-01F9-8FF5-1DF8-0BC72BEE489A}"/>
              </a:ext>
            </a:extLst>
          </p:cNvPr>
          <p:cNvSpPr txBox="1"/>
          <p:nvPr/>
        </p:nvSpPr>
        <p:spPr>
          <a:xfrm>
            <a:off x="3801361" y="3809393"/>
            <a:ext cx="7949890"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Purposely altered verses that would show the Divinity of Jesus</a:t>
            </a:r>
          </a:p>
        </p:txBody>
      </p:sp>
      <p:sp>
        <p:nvSpPr>
          <p:cNvPr id="9" name="TextBox 8">
            <a:extLst>
              <a:ext uri="{FF2B5EF4-FFF2-40B4-BE49-F238E27FC236}">
                <a16:creationId xmlns:a16="http://schemas.microsoft.com/office/drawing/2014/main" id="{A6BF574D-10A5-9A7A-79C3-6F09B9B33829}"/>
              </a:ext>
            </a:extLst>
          </p:cNvPr>
          <p:cNvSpPr txBox="1"/>
          <p:nvPr/>
        </p:nvSpPr>
        <p:spPr>
          <a:xfrm>
            <a:off x="3801361" y="4880926"/>
            <a:ext cx="7949890" cy="1384995"/>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Added the name Jehovah thousands of times, even in the New Testament where it was never found</a:t>
            </a:r>
          </a:p>
        </p:txBody>
      </p:sp>
    </p:spTree>
    <p:extLst>
      <p:ext uri="{BB962C8B-B14F-4D97-AF65-F5344CB8AC3E}">
        <p14:creationId xmlns:p14="http://schemas.microsoft.com/office/powerpoint/2010/main" val="172073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F5EB-B7FE-5B4B-4399-40BEC63BB33F}"/>
              </a:ext>
            </a:extLst>
          </p:cNvPr>
          <p:cNvSpPr>
            <a:spLocks noGrp="1"/>
          </p:cNvSpPr>
          <p:nvPr>
            <p:ph type="title"/>
          </p:nvPr>
        </p:nvSpPr>
        <p:spPr/>
        <p:txBody>
          <a:bodyPr>
            <a:normAutofit/>
          </a:bodyPr>
          <a:lstStyle/>
          <a:p>
            <a:r>
              <a:rPr lang="en-US" sz="6600" dirty="0"/>
              <a:t>False Prophecies of the Jehovah’s Witnesses</a:t>
            </a:r>
          </a:p>
        </p:txBody>
      </p:sp>
      <p:pic>
        <p:nvPicPr>
          <p:cNvPr id="4098" name="Picture 2" descr="Millions Now Living Will Never Die&quot; // Boston, Massachusetts, United States  // December 17, 1920 // Watchtower // Ad for lecture about imminent end of  the times held by Judge Joseph Rutherford,">
            <a:extLst>
              <a:ext uri="{FF2B5EF4-FFF2-40B4-BE49-F238E27FC236}">
                <a16:creationId xmlns:a16="http://schemas.microsoft.com/office/drawing/2014/main" id="{5B48B0F3-E1C7-2940-BA8F-05BC827629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78" y="1690688"/>
            <a:ext cx="4705350" cy="46672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F8E7FAD-1F6C-60C1-9916-4AA902BBB3FF}"/>
              </a:ext>
            </a:extLst>
          </p:cNvPr>
          <p:cNvPicPr>
            <a:picLocks noChangeAspect="1"/>
          </p:cNvPicPr>
          <p:nvPr/>
        </p:nvPicPr>
        <p:blipFill>
          <a:blip r:embed="rId3"/>
          <a:stretch>
            <a:fillRect/>
          </a:stretch>
        </p:blipFill>
        <p:spPr>
          <a:xfrm>
            <a:off x="3467412" y="3429000"/>
            <a:ext cx="8483058" cy="3128021"/>
          </a:xfrm>
          <a:prstGeom prst="rect">
            <a:avLst/>
          </a:prstGeom>
        </p:spPr>
      </p:pic>
    </p:spTree>
    <p:extLst>
      <p:ext uri="{BB962C8B-B14F-4D97-AF65-F5344CB8AC3E}">
        <p14:creationId xmlns:p14="http://schemas.microsoft.com/office/powerpoint/2010/main" val="2029454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260685-A2AE-E40B-520A-178D7E82ACB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1E78336-38BC-3DE9-5B66-1A2182069D83}"/>
              </a:ext>
            </a:extLst>
          </p:cNvPr>
          <p:cNvSpPr txBox="1"/>
          <p:nvPr/>
        </p:nvSpPr>
        <p:spPr>
          <a:xfrm>
            <a:off x="438613" y="464393"/>
            <a:ext cx="656435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League Gothic" pitchFamily="2" charset="0"/>
                <a:ea typeface="+mn-ea"/>
                <a:cs typeface="+mn-cs"/>
              </a:rPr>
              <a:t>Jehovah’s Witnesses</a:t>
            </a:r>
          </a:p>
        </p:txBody>
      </p:sp>
      <p:sp>
        <p:nvSpPr>
          <p:cNvPr id="5" name="Rectangle 4">
            <a:extLst>
              <a:ext uri="{FF2B5EF4-FFF2-40B4-BE49-F238E27FC236}">
                <a16:creationId xmlns:a16="http://schemas.microsoft.com/office/drawing/2014/main" id="{BCAB1876-A841-B0A6-DFB3-4074AA066C4F}"/>
              </a:ext>
            </a:extLst>
          </p:cNvPr>
          <p:cNvSpPr/>
          <p:nvPr/>
        </p:nvSpPr>
        <p:spPr>
          <a:xfrm>
            <a:off x="0" y="1442948"/>
            <a:ext cx="6393366" cy="453483"/>
          </a:xfrm>
          <a:prstGeom prst="rect">
            <a:avLst/>
          </a:prstGeom>
          <a:solidFill>
            <a:srgbClr val="3FC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E5E91632-BE76-93BA-AD17-9DD1069838F3}"/>
              </a:ext>
            </a:extLst>
          </p:cNvPr>
          <p:cNvSpPr txBox="1"/>
          <p:nvPr/>
        </p:nvSpPr>
        <p:spPr>
          <a:xfrm>
            <a:off x="438613" y="2153654"/>
            <a:ext cx="10949233" cy="523220"/>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Believe</a:t>
            </a:r>
            <a:r>
              <a:rPr lang="en-US" sz="2800" dirty="0">
                <a:solidFill>
                  <a:prstClr val="black"/>
                </a:solidFill>
                <a:latin typeface="Source Sans Pro" panose="020B0503030403020204" pitchFamily="34" charset="0"/>
                <a:ea typeface="Source Sans Pro" panose="020B0503030403020204" pitchFamily="34" charset="0"/>
              </a:rPr>
              <a:t> you cannot be saved outside of their specific organization</a:t>
            </a:r>
            <a:endParaRPr kumimoji="0" lang="en-US" sz="3600" b="0" i="0" u="none" strike="noStrike" kern="1200" cap="none" spc="0" normalizeH="0" baseline="0" noProof="0" dirty="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pic>
        <p:nvPicPr>
          <p:cNvPr id="7" name="Picture 6">
            <a:extLst>
              <a:ext uri="{FF2B5EF4-FFF2-40B4-BE49-F238E27FC236}">
                <a16:creationId xmlns:a16="http://schemas.microsoft.com/office/drawing/2014/main" id="{B6258082-0770-F1C2-165A-0852930D73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6921" y="6037200"/>
            <a:ext cx="1679714" cy="409101"/>
          </a:xfrm>
          <a:prstGeom prst="rect">
            <a:avLst/>
          </a:prstGeom>
        </p:spPr>
      </p:pic>
      <p:sp>
        <p:nvSpPr>
          <p:cNvPr id="2" name="TextBox 1">
            <a:extLst>
              <a:ext uri="{FF2B5EF4-FFF2-40B4-BE49-F238E27FC236}">
                <a16:creationId xmlns:a16="http://schemas.microsoft.com/office/drawing/2014/main" id="{28508842-5B7D-6A27-E729-6C62CE00BA86}"/>
              </a:ext>
            </a:extLst>
          </p:cNvPr>
          <p:cNvSpPr txBox="1"/>
          <p:nvPr/>
        </p:nvSpPr>
        <p:spPr>
          <a:xfrm>
            <a:off x="438613" y="2874986"/>
            <a:ext cx="10949233" cy="523220"/>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Teach error on the nature of Jesus Christ</a:t>
            </a:r>
            <a:endParaRPr kumimoji="0" lang="en-US" sz="3600" b="0" i="0" u="none" strike="noStrike" kern="1200" cap="none" spc="0" normalizeH="0" baseline="0" noProof="0" dirty="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3" name="TextBox 2">
            <a:extLst>
              <a:ext uri="{FF2B5EF4-FFF2-40B4-BE49-F238E27FC236}">
                <a16:creationId xmlns:a16="http://schemas.microsoft.com/office/drawing/2014/main" id="{619A32C6-EAC9-3E7F-B6ED-3FF637AAE848}"/>
              </a:ext>
            </a:extLst>
          </p:cNvPr>
          <p:cNvSpPr txBox="1"/>
          <p:nvPr/>
        </p:nvSpPr>
        <p:spPr>
          <a:xfrm>
            <a:off x="438611" y="3596318"/>
            <a:ext cx="10949233" cy="523220"/>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Perpetuated “end of</a:t>
            </a:r>
            <a:r>
              <a:rPr kumimoji="0" lang="en-US" sz="2800" b="0" i="0" u="none" strike="noStrike" kern="1200" cap="none" spc="0" normalizeH="0" noProof="0" dirty="0">
                <a:ln>
                  <a:noFill/>
                </a:ln>
                <a:solidFill>
                  <a:prstClr val="black"/>
                </a:solidFill>
                <a:effectLst/>
                <a:uLnTx/>
                <a:uFillTx/>
                <a:latin typeface="Source Sans Pro" panose="020B0503030403020204" pitchFamily="34" charset="0"/>
                <a:ea typeface="Source Sans Pro" panose="020B0503030403020204" pitchFamily="34" charset="0"/>
              </a:rPr>
              <a:t> the world” false prophecies</a:t>
            </a:r>
            <a:endParaRPr kumimoji="0" lang="en-US" sz="3600" b="0" i="0" u="none" strike="noStrike" kern="1200" cap="none" spc="0" normalizeH="0" baseline="0" noProof="0" dirty="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8" name="TextBox 7">
            <a:extLst>
              <a:ext uri="{FF2B5EF4-FFF2-40B4-BE49-F238E27FC236}">
                <a16:creationId xmlns:a16="http://schemas.microsoft.com/office/drawing/2014/main" id="{964DC380-64D9-55BE-B780-CA40AAFDA497}"/>
              </a:ext>
            </a:extLst>
          </p:cNvPr>
          <p:cNvSpPr txBox="1"/>
          <p:nvPr/>
        </p:nvSpPr>
        <p:spPr>
          <a:xfrm>
            <a:off x="438611" y="4379239"/>
            <a:ext cx="11348024" cy="523220"/>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Force</a:t>
            </a:r>
            <a:r>
              <a:rPr kumimoji="0" lang="en-US" sz="2800" b="0" i="0" u="none" strike="noStrike" kern="1200" cap="none" spc="0" normalizeH="0" noProof="0" dirty="0">
                <a:ln>
                  <a:noFill/>
                </a:ln>
                <a:solidFill>
                  <a:prstClr val="black"/>
                </a:solidFill>
                <a:effectLst/>
                <a:uLnTx/>
                <a:uFillTx/>
                <a:latin typeface="Source Sans Pro" panose="020B0503030403020204" pitchFamily="34" charset="0"/>
                <a:ea typeface="Source Sans Pro" panose="020B0503030403020204" pitchFamily="34" charset="0"/>
              </a:rPr>
              <a:t> everyone to use their in-house corrupted translation of the Bible</a:t>
            </a:r>
            <a:endParaRPr kumimoji="0" lang="en-US" sz="3600" b="0" i="0" u="none" strike="noStrike" kern="1200" cap="none" spc="0" normalizeH="0" baseline="0" noProof="0" dirty="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9" name="TextBox 8">
            <a:extLst>
              <a:ext uri="{FF2B5EF4-FFF2-40B4-BE49-F238E27FC236}">
                <a16:creationId xmlns:a16="http://schemas.microsoft.com/office/drawing/2014/main" id="{5B82574F-C013-3B50-1AEA-E5B97FDB13AA}"/>
              </a:ext>
            </a:extLst>
          </p:cNvPr>
          <p:cNvSpPr txBox="1"/>
          <p:nvPr/>
        </p:nvSpPr>
        <p:spPr>
          <a:xfrm>
            <a:off x="438611" y="5100571"/>
            <a:ext cx="10949233" cy="523220"/>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Sow further division</a:t>
            </a:r>
            <a:r>
              <a:rPr kumimoji="0" lang="en-US" sz="2800" b="0" i="0" u="none" strike="noStrike" kern="1200" cap="none" spc="0" normalizeH="0" noProof="0" dirty="0">
                <a:ln>
                  <a:noFill/>
                </a:ln>
                <a:solidFill>
                  <a:prstClr val="black"/>
                </a:solidFill>
                <a:effectLst/>
                <a:uLnTx/>
                <a:uFillTx/>
                <a:latin typeface="Source Sans Pro" panose="020B0503030403020204" pitchFamily="34" charset="0"/>
                <a:ea typeface="Source Sans Pro" panose="020B0503030403020204" pitchFamily="34" charset="0"/>
              </a:rPr>
              <a:t> among the people of God</a:t>
            </a:r>
            <a:endParaRPr kumimoji="0" lang="en-US" sz="3600" b="0" i="0" u="none" strike="noStrike" kern="1200" cap="none" spc="0" normalizeH="0" baseline="0" noProof="0" dirty="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23793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2" grpId="0"/>
      <p:bldP spid="3"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7BD44-1B9D-1A36-ADCF-DBE335E60DA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0702B36-C97E-96D6-FD6F-0E1F838FFFFD}"/>
              </a:ext>
            </a:extLst>
          </p:cNvPr>
          <p:cNvSpPr txBox="1"/>
          <p:nvPr/>
        </p:nvSpPr>
        <p:spPr>
          <a:xfrm>
            <a:off x="438614" y="59605"/>
            <a:ext cx="6564352" cy="1446550"/>
          </a:xfrm>
          <a:prstGeom prst="rect">
            <a:avLst/>
          </a:prstGeom>
          <a:noFill/>
        </p:spPr>
        <p:txBody>
          <a:bodyPr wrap="square" rtlCol="0">
            <a:spAutoFit/>
          </a:bodyPr>
          <a:lstStyle/>
          <a:p>
            <a:r>
              <a:rPr lang="en-US" sz="8800" dirty="0">
                <a:solidFill>
                  <a:schemeClr val="bg1"/>
                </a:solidFill>
                <a:latin typeface="League Gothic" pitchFamily="2" charset="0"/>
              </a:rPr>
              <a:t>1</a:t>
            </a:r>
            <a:r>
              <a:rPr lang="en-US" sz="8800" baseline="30000" dirty="0">
                <a:solidFill>
                  <a:schemeClr val="bg1"/>
                </a:solidFill>
                <a:latin typeface="League Gothic" pitchFamily="2" charset="0"/>
              </a:rPr>
              <a:t>st</a:t>
            </a:r>
            <a:r>
              <a:rPr lang="en-US" sz="8800" dirty="0">
                <a:solidFill>
                  <a:schemeClr val="bg1"/>
                </a:solidFill>
                <a:latin typeface="League Gothic" pitchFamily="2" charset="0"/>
              </a:rPr>
              <a:t> John 4:1-3</a:t>
            </a:r>
          </a:p>
        </p:txBody>
      </p:sp>
      <p:sp>
        <p:nvSpPr>
          <p:cNvPr id="5" name="Rectangle 4">
            <a:extLst>
              <a:ext uri="{FF2B5EF4-FFF2-40B4-BE49-F238E27FC236}">
                <a16:creationId xmlns:a16="http://schemas.microsoft.com/office/drawing/2014/main" id="{F9045F36-4602-C292-DDC1-D7F3BCE605BF}"/>
              </a:ext>
            </a:extLst>
          </p:cNvPr>
          <p:cNvSpPr/>
          <p:nvPr/>
        </p:nvSpPr>
        <p:spPr>
          <a:xfrm>
            <a:off x="0" y="1540598"/>
            <a:ext cx="6393366" cy="453483"/>
          </a:xfrm>
          <a:prstGeom prst="rect">
            <a:avLst/>
          </a:prstGeom>
          <a:solidFill>
            <a:srgbClr val="28ED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4097F65-C2A8-053F-E2BF-C3175485BDBA}"/>
              </a:ext>
            </a:extLst>
          </p:cNvPr>
          <p:cNvSpPr txBox="1"/>
          <p:nvPr/>
        </p:nvSpPr>
        <p:spPr>
          <a:xfrm>
            <a:off x="438614" y="2224539"/>
            <a:ext cx="11348021" cy="4401205"/>
          </a:xfrm>
          <a:prstGeom prst="rect">
            <a:avLst/>
          </a:prstGeom>
          <a:noFill/>
        </p:spPr>
        <p:txBody>
          <a:bodyPr wrap="square" rtlCol="0">
            <a:spAutoFit/>
          </a:bodyPr>
          <a:lstStyle/>
          <a:p>
            <a:pPr>
              <a:spcAft>
                <a:spcPts val="1800"/>
              </a:spcAft>
            </a:pPr>
            <a:r>
              <a:rPr lang="en-US" sz="4000" dirty="0">
                <a:solidFill>
                  <a:schemeClr val="bg1"/>
                </a:solidFill>
                <a:latin typeface="Source Sans Pro" panose="020B0503030403020204" pitchFamily="34" charset="0"/>
                <a:ea typeface="Source Sans Pro" panose="020B0503030403020204" pitchFamily="34" charset="0"/>
              </a:rPr>
              <a:t>“…Beloved, do not believe every spirit, but test the spirits to see whether they are from God, for many false prophets have gone out into the world. By this you know the Spirit of God: every spirit that confesses that Jesus Christ has come in the flesh is from God, and every spirit that does not confess Jesus is not from God.</a:t>
            </a:r>
          </a:p>
        </p:txBody>
      </p:sp>
      <p:pic>
        <p:nvPicPr>
          <p:cNvPr id="7" name="Picture 6">
            <a:extLst>
              <a:ext uri="{FF2B5EF4-FFF2-40B4-BE49-F238E27FC236}">
                <a16:creationId xmlns:a16="http://schemas.microsoft.com/office/drawing/2014/main" id="{A369D8AB-8F63-C6F2-F44E-A1FE753D88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6921" y="6037200"/>
            <a:ext cx="1679714" cy="409101"/>
          </a:xfrm>
          <a:prstGeom prst="rect">
            <a:avLst/>
          </a:prstGeom>
        </p:spPr>
      </p:pic>
    </p:spTree>
    <p:extLst>
      <p:ext uri="{BB962C8B-B14F-4D97-AF65-F5344CB8AC3E}">
        <p14:creationId xmlns:p14="http://schemas.microsoft.com/office/powerpoint/2010/main" val="123928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459</TotalTime>
  <Words>541</Words>
  <Application>Microsoft Office PowerPoint</Application>
  <PresentationFormat>Widescreen</PresentationFormat>
  <Paragraphs>44</Paragraphs>
  <Slides>17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Posterama</vt:lpstr>
      <vt:lpstr>Aptos</vt:lpstr>
      <vt:lpstr>League Gothic</vt:lpstr>
      <vt:lpstr>Source Sans Pro</vt:lpstr>
      <vt:lpstr>Arial</vt:lpstr>
      <vt:lpstr>Bebas Neue</vt:lpstr>
      <vt:lpstr>Source Sans Pro Black</vt:lpstr>
      <vt:lpstr>Office Theme</vt:lpstr>
      <vt:lpstr>1_Office Theme</vt:lpstr>
      <vt:lpstr>PowerPoint Presentation</vt:lpstr>
      <vt:lpstr>PowerPoint Presentation</vt:lpstr>
      <vt:lpstr>PowerPoint Presentation</vt:lpstr>
      <vt:lpstr>It can’t be that bad, can it?</vt:lpstr>
      <vt:lpstr>Forms of False Teaching</vt:lpstr>
      <vt:lpstr>History of Jehovah’s Witnesses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Their Own Translation of the Bible</vt:lpstr>
      <vt:lpstr>False Prophecies of the Jehovah’s Witnesses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2</cp:revision>
  <dcterms:created xsi:type="dcterms:W3CDTF">2025-12-29T01:49:17Z</dcterms:created>
  <dcterms:modified xsi:type="dcterms:W3CDTF">2026-02-28T20:45:59Z</dcterms:modified>
</cp:coreProperties>
</file>